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632" r:id="rId2"/>
    <p:sldId id="640" r:id="rId3"/>
    <p:sldId id="680" r:id="rId4"/>
    <p:sldId id="643" r:id="rId5"/>
    <p:sldId id="677" r:id="rId6"/>
    <p:sldId id="678" r:id="rId7"/>
    <p:sldId id="679" r:id="rId8"/>
    <p:sldId id="648" r:id="rId9"/>
    <p:sldId id="657" r:id="rId10"/>
    <p:sldId id="661" r:id="rId11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1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ven Blaskovic Kraljevic" initials="NBK" lastIdx="1" clrIdx="0">
    <p:extLst>
      <p:ext uri="{19B8F6BF-5375-455C-9EA6-DF929625EA0E}">
        <p15:presenceInfo xmlns:p15="http://schemas.microsoft.com/office/powerpoint/2012/main" userId="Neven Blaskovic Kralje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04" autoAdjust="0"/>
    <p:restoredTop sz="99883" autoAdjust="0"/>
  </p:normalViewPr>
  <p:slideViewPr>
    <p:cSldViewPr>
      <p:cViewPr varScale="1">
        <p:scale>
          <a:sx n="111" d="100"/>
          <a:sy n="111" d="100"/>
        </p:scale>
        <p:origin x="6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Stripline phase shifter performance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N. </a:t>
            </a:r>
            <a:r>
              <a:rPr lang="en-GB" dirty="0" smtClean="0"/>
              <a:t>Blaskovic &amp; T</a:t>
            </a:r>
            <a:r>
              <a:rPr lang="en-GB" dirty="0" smtClean="0"/>
              <a:t>. </a:t>
            </a:r>
            <a:r>
              <a:rPr lang="en-GB" dirty="0" smtClean="0"/>
              <a:t>Bromwich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4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Stripline phase shifters have been </a:t>
                </a:r>
                <a:r>
                  <a:rPr lang="en-GB" dirty="0" smtClean="0"/>
                  <a:t>successfully installed and operated</a:t>
                </a:r>
              </a:p>
              <a:p>
                <a:r>
                  <a:rPr lang="en-GB" dirty="0" smtClean="0"/>
                  <a:t>Achieved phase sensitivity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dirty="0" smtClean="0"/>
                  <a:t> 0.1 um/°</a:t>
                </a:r>
              </a:p>
              <a:p>
                <a:r>
                  <a:rPr lang="en-GB" dirty="0" smtClean="0"/>
                  <a:t>Obtaining lowest phase sensitivity may require approaching stripline phase shifter setting from below or above</a:t>
                </a:r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1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9332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New LabVIEW-controlled stripline phase shifters installed on P1, P2 &amp; P3</a:t>
            </a:r>
          </a:p>
          <a:p>
            <a:r>
              <a:rPr lang="en-GB" altLang="en-US" dirty="0" smtClean="0"/>
              <a:t>Thanks to Colin for building them and Rebecca for the LabVIEW interface</a:t>
            </a:r>
          </a:p>
          <a:p>
            <a:r>
              <a:rPr lang="en-GB" altLang="en-US" dirty="0" smtClean="0"/>
              <a:t>Results:</a:t>
            </a:r>
          </a:p>
          <a:p>
            <a:pPr lvl="1"/>
            <a:r>
              <a:rPr lang="en-GB" altLang="en-US" dirty="0" smtClean="0"/>
              <a:t>Phase sensitivity (position vs. LO phase) at optimum stripline phase shifter setting</a:t>
            </a:r>
          </a:p>
          <a:p>
            <a:pPr lvl="1"/>
            <a:r>
              <a:rPr lang="en-GB" altLang="en-US" dirty="0" smtClean="0"/>
              <a:t>Phase sensitivity as a function of stripline phase shifter setting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2680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Lowest phase sensitivity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Phase sensitivity for P1, P2 &amp; P3 at optimum stripline phase shifter setting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29767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5" y="261541"/>
            <a:ext cx="8059051" cy="604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2664296" cy="58239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Stripline phase shifter optimally set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5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5" y="261541"/>
            <a:ext cx="8059051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2664296" cy="58239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Stripline phase shifter optimally set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54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5" y="261541"/>
            <a:ext cx="8059051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2664296" cy="58239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Stripline phase shifter optimally set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2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Scan of phase sensitivities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Phase sensitivity varied by changing stripline phase shifter away from optimum setting</a:t>
            </a:r>
          </a:p>
          <a:p>
            <a:r>
              <a:rPr lang="en-GB" altLang="en-US" dirty="0" smtClean="0"/>
              <a:t>Two scans performed:</a:t>
            </a:r>
          </a:p>
          <a:p>
            <a:pPr lvl="1"/>
            <a:r>
              <a:rPr lang="en-GB" altLang="en-US" dirty="0" smtClean="0"/>
              <a:t>loPhaseScan1: all 3 stripline phase shifters scanned from lower to higher settings</a:t>
            </a:r>
          </a:p>
          <a:p>
            <a:pPr lvl="1"/>
            <a:r>
              <a:rPr lang="en-GB" altLang="en-US" dirty="0" smtClean="0"/>
              <a:t>loPhaseScan2: </a:t>
            </a:r>
            <a:r>
              <a:rPr lang="en-GB" dirty="0"/>
              <a:t>P1 </a:t>
            </a:r>
            <a:r>
              <a:rPr lang="en-GB" dirty="0" smtClean="0"/>
              <a:t>&amp; P2 scanned upwards, P3 scanned downwards, for lowest phase sensitivity when optimally set (slides 3–6)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4956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6" y="261541"/>
            <a:ext cx="8059050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51520" y="254319"/>
            <a:ext cx="1151830" cy="58239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loPhaseScan1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6" y="261541"/>
            <a:ext cx="8059050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51520" y="254319"/>
            <a:ext cx="1151830" cy="58239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loPhaseScan2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6716</TotalTime>
  <Words>245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Cambria Math</vt:lpstr>
      <vt:lpstr>Arial</vt:lpstr>
      <vt:lpstr>Default Design</vt:lpstr>
      <vt:lpstr>Stripline phase shifter performance</vt:lpstr>
      <vt:lpstr>Introduction</vt:lpstr>
      <vt:lpstr>Lowest phase sensitivity</vt:lpstr>
      <vt:lpstr>PowerPoint Presentation</vt:lpstr>
      <vt:lpstr>PowerPoint Presentation</vt:lpstr>
      <vt:lpstr>PowerPoint Presentation</vt:lpstr>
      <vt:lpstr>Scan of phase sensitivities</vt:lpstr>
      <vt:lpstr>PowerPoint Presentation</vt:lpstr>
      <vt:lpstr>PowerPoint Presentation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356</cp:revision>
  <dcterms:created xsi:type="dcterms:W3CDTF">2009-05-21T13:39:04Z</dcterms:created>
  <dcterms:modified xsi:type="dcterms:W3CDTF">2016-12-15T17:48:23Z</dcterms:modified>
</cp:coreProperties>
</file>