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10"/>
  </p:notesMasterIdLst>
  <p:sldIdLst>
    <p:sldId id="308" r:id="rId2"/>
    <p:sldId id="375" r:id="rId3"/>
    <p:sldId id="397" r:id="rId4"/>
    <p:sldId id="398" r:id="rId5"/>
    <p:sldId id="403" r:id="rId6"/>
    <p:sldId id="404" r:id="rId7"/>
    <p:sldId id="405" r:id="rId8"/>
    <p:sldId id="406" r:id="rId9"/>
  </p:sldIdLst>
  <p:sldSz cx="9144000" cy="6858000" type="screen4x3"/>
  <p:notesSz cx="6858000" cy="9144000"/>
  <p:defaultTextStyle>
    <a:defPPr>
      <a:defRPr lang="en-US"/>
    </a:defPPr>
    <a:lvl1pPr marL="0" algn="l" defTabSz="457107" rtl="0" eaLnBrk="1" latinLnBrk="0" hangingPunct="1">
      <a:defRPr sz="1800" kern="1200">
        <a:solidFill>
          <a:schemeClr val="tx1"/>
        </a:solidFill>
        <a:latin typeface="+mn-lt"/>
        <a:ea typeface="+mn-ea"/>
        <a:cs typeface="+mn-cs"/>
      </a:defRPr>
    </a:lvl1pPr>
    <a:lvl2pPr marL="457107" algn="l" defTabSz="457107" rtl="0" eaLnBrk="1" latinLnBrk="0" hangingPunct="1">
      <a:defRPr sz="1800" kern="1200">
        <a:solidFill>
          <a:schemeClr val="tx1"/>
        </a:solidFill>
        <a:latin typeface="+mn-lt"/>
        <a:ea typeface="+mn-ea"/>
        <a:cs typeface="+mn-cs"/>
      </a:defRPr>
    </a:lvl2pPr>
    <a:lvl3pPr marL="914214" algn="l" defTabSz="457107" rtl="0" eaLnBrk="1" latinLnBrk="0" hangingPunct="1">
      <a:defRPr sz="1800" kern="1200">
        <a:solidFill>
          <a:schemeClr val="tx1"/>
        </a:solidFill>
        <a:latin typeface="+mn-lt"/>
        <a:ea typeface="+mn-ea"/>
        <a:cs typeface="+mn-cs"/>
      </a:defRPr>
    </a:lvl3pPr>
    <a:lvl4pPr marL="1371321" algn="l" defTabSz="457107" rtl="0" eaLnBrk="1" latinLnBrk="0" hangingPunct="1">
      <a:defRPr sz="1800" kern="1200">
        <a:solidFill>
          <a:schemeClr val="tx1"/>
        </a:solidFill>
        <a:latin typeface="+mn-lt"/>
        <a:ea typeface="+mn-ea"/>
        <a:cs typeface="+mn-cs"/>
      </a:defRPr>
    </a:lvl4pPr>
    <a:lvl5pPr marL="1828428" algn="l" defTabSz="457107" rtl="0" eaLnBrk="1" latinLnBrk="0" hangingPunct="1">
      <a:defRPr sz="1800" kern="1200">
        <a:solidFill>
          <a:schemeClr val="tx1"/>
        </a:solidFill>
        <a:latin typeface="+mn-lt"/>
        <a:ea typeface="+mn-ea"/>
        <a:cs typeface="+mn-cs"/>
      </a:defRPr>
    </a:lvl5pPr>
    <a:lvl6pPr marL="2285534" algn="l" defTabSz="457107" rtl="0" eaLnBrk="1" latinLnBrk="0" hangingPunct="1">
      <a:defRPr sz="1800" kern="1200">
        <a:solidFill>
          <a:schemeClr val="tx1"/>
        </a:solidFill>
        <a:latin typeface="+mn-lt"/>
        <a:ea typeface="+mn-ea"/>
        <a:cs typeface="+mn-cs"/>
      </a:defRPr>
    </a:lvl6pPr>
    <a:lvl7pPr marL="2742641" algn="l" defTabSz="457107" rtl="0" eaLnBrk="1" latinLnBrk="0" hangingPunct="1">
      <a:defRPr sz="1800" kern="1200">
        <a:solidFill>
          <a:schemeClr val="tx1"/>
        </a:solidFill>
        <a:latin typeface="+mn-lt"/>
        <a:ea typeface="+mn-ea"/>
        <a:cs typeface="+mn-cs"/>
      </a:defRPr>
    </a:lvl7pPr>
    <a:lvl8pPr marL="3199748" algn="l" defTabSz="457107" rtl="0" eaLnBrk="1" latinLnBrk="0" hangingPunct="1">
      <a:defRPr sz="1800" kern="1200">
        <a:solidFill>
          <a:schemeClr val="tx1"/>
        </a:solidFill>
        <a:latin typeface="+mn-lt"/>
        <a:ea typeface="+mn-ea"/>
        <a:cs typeface="+mn-cs"/>
      </a:defRPr>
    </a:lvl8pPr>
    <a:lvl9pPr marL="3656855" algn="l" defTabSz="457107"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63" autoAdjust="0"/>
    <p:restoredTop sz="96880" autoAdjust="0"/>
  </p:normalViewPr>
  <p:slideViewPr>
    <p:cSldViewPr snapToGrid="0" snapToObjects="1">
      <p:cViewPr varScale="1">
        <p:scale>
          <a:sx n="100" d="100"/>
          <a:sy n="100" d="100"/>
        </p:scale>
        <p:origin x="-73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100" d="100"/>
          <a:sy n="100" d="100"/>
        </p:scale>
        <p:origin x="-336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23E2CC0-D517-6844-8CC7-DCFCE0959387}" type="datetimeFigureOut">
              <a:rPr lang="en-US" smtClean="0"/>
              <a:pPr/>
              <a:t>12/20/16</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4EEC30-89C2-1D4A-931E-7B66676FEAEB}" type="slidenum">
              <a:rPr lang="en-GB" smtClean="0"/>
              <a:pPr/>
              <a:t>‹#›</a:t>
            </a:fld>
            <a:endParaRPr lang="en-GB" dirty="0"/>
          </a:p>
        </p:txBody>
      </p:sp>
    </p:spTree>
    <p:extLst>
      <p:ext uri="{BB962C8B-B14F-4D97-AF65-F5344CB8AC3E}">
        <p14:creationId xmlns:p14="http://schemas.microsoft.com/office/powerpoint/2010/main" val="2221024043"/>
      </p:ext>
    </p:extLst>
  </p:cSld>
  <p:clrMap bg1="lt1" tx1="dk1" bg2="lt2" tx2="dk2" accent1="accent1" accent2="accent2" accent3="accent3" accent4="accent4" accent5="accent5" accent6="accent6" hlink="hlink" folHlink="folHlink"/>
  <p:notesStyle>
    <a:lvl1pPr marL="0" algn="l" defTabSz="457107" rtl="0" eaLnBrk="1" latinLnBrk="0" hangingPunct="1">
      <a:defRPr sz="1200" kern="1200">
        <a:solidFill>
          <a:schemeClr val="tx1"/>
        </a:solidFill>
        <a:latin typeface="+mn-lt"/>
        <a:ea typeface="+mn-ea"/>
        <a:cs typeface="+mn-cs"/>
      </a:defRPr>
    </a:lvl1pPr>
    <a:lvl2pPr marL="457107" algn="l" defTabSz="457107" rtl="0" eaLnBrk="1" latinLnBrk="0" hangingPunct="1">
      <a:defRPr sz="1200" kern="1200">
        <a:solidFill>
          <a:schemeClr val="tx1"/>
        </a:solidFill>
        <a:latin typeface="+mn-lt"/>
        <a:ea typeface="+mn-ea"/>
        <a:cs typeface="+mn-cs"/>
      </a:defRPr>
    </a:lvl2pPr>
    <a:lvl3pPr marL="914214" algn="l" defTabSz="457107" rtl="0" eaLnBrk="1" latinLnBrk="0" hangingPunct="1">
      <a:defRPr sz="1200" kern="1200">
        <a:solidFill>
          <a:schemeClr val="tx1"/>
        </a:solidFill>
        <a:latin typeface="+mn-lt"/>
        <a:ea typeface="+mn-ea"/>
        <a:cs typeface="+mn-cs"/>
      </a:defRPr>
    </a:lvl3pPr>
    <a:lvl4pPr marL="1371321" algn="l" defTabSz="457107" rtl="0" eaLnBrk="1" latinLnBrk="0" hangingPunct="1">
      <a:defRPr sz="1200" kern="1200">
        <a:solidFill>
          <a:schemeClr val="tx1"/>
        </a:solidFill>
        <a:latin typeface="+mn-lt"/>
        <a:ea typeface="+mn-ea"/>
        <a:cs typeface="+mn-cs"/>
      </a:defRPr>
    </a:lvl4pPr>
    <a:lvl5pPr marL="1828428" algn="l" defTabSz="457107" rtl="0" eaLnBrk="1" latinLnBrk="0" hangingPunct="1">
      <a:defRPr sz="1200" kern="1200">
        <a:solidFill>
          <a:schemeClr val="tx1"/>
        </a:solidFill>
        <a:latin typeface="+mn-lt"/>
        <a:ea typeface="+mn-ea"/>
        <a:cs typeface="+mn-cs"/>
      </a:defRPr>
    </a:lvl5pPr>
    <a:lvl6pPr marL="2285534" algn="l" defTabSz="457107" rtl="0" eaLnBrk="1" latinLnBrk="0" hangingPunct="1">
      <a:defRPr sz="1200" kern="1200">
        <a:solidFill>
          <a:schemeClr val="tx1"/>
        </a:solidFill>
        <a:latin typeface="+mn-lt"/>
        <a:ea typeface="+mn-ea"/>
        <a:cs typeface="+mn-cs"/>
      </a:defRPr>
    </a:lvl6pPr>
    <a:lvl7pPr marL="2742641" algn="l" defTabSz="457107" rtl="0" eaLnBrk="1" latinLnBrk="0" hangingPunct="1">
      <a:defRPr sz="1200" kern="1200">
        <a:solidFill>
          <a:schemeClr val="tx1"/>
        </a:solidFill>
        <a:latin typeface="+mn-lt"/>
        <a:ea typeface="+mn-ea"/>
        <a:cs typeface="+mn-cs"/>
      </a:defRPr>
    </a:lvl7pPr>
    <a:lvl8pPr marL="3199748" algn="l" defTabSz="457107" rtl="0" eaLnBrk="1" latinLnBrk="0" hangingPunct="1">
      <a:defRPr sz="1200" kern="1200">
        <a:solidFill>
          <a:schemeClr val="tx1"/>
        </a:solidFill>
        <a:latin typeface="+mn-lt"/>
        <a:ea typeface="+mn-ea"/>
        <a:cs typeface="+mn-cs"/>
      </a:defRPr>
    </a:lvl8pPr>
    <a:lvl9pPr marL="3656855" algn="l" defTabSz="45710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NUL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5" y="2626303"/>
            <a:ext cx="7481455" cy="1752600"/>
          </a:xfrm>
          <a:prstGeom prst="rect">
            <a:avLst/>
          </a:prstGeom>
        </p:spPr>
        <p:txBody>
          <a:bodyPr lIns="0" tIns="0" rIns="0" bIns="0">
            <a:normAutofit/>
          </a:bodyPr>
          <a:lstStyle>
            <a:lvl1pPr marL="0" indent="0" algn="l">
              <a:buNone/>
              <a:defRPr sz="2900" b="1">
                <a:solidFill>
                  <a:schemeClr val="tx1">
                    <a:tint val="75000"/>
                  </a:schemeClr>
                </a:solidFill>
                <a:latin typeface="Arial"/>
                <a:cs typeface="Arial"/>
              </a:defRPr>
            </a:lvl1pPr>
            <a:lvl2pPr marL="457060" indent="0" algn="ctr">
              <a:buNone/>
              <a:defRPr>
                <a:solidFill>
                  <a:schemeClr val="tx1">
                    <a:tint val="75000"/>
                  </a:schemeClr>
                </a:solidFill>
              </a:defRPr>
            </a:lvl2pPr>
            <a:lvl3pPr marL="914124" indent="0" algn="ctr">
              <a:buNone/>
              <a:defRPr>
                <a:solidFill>
                  <a:schemeClr val="tx1">
                    <a:tint val="75000"/>
                  </a:schemeClr>
                </a:solidFill>
              </a:defRPr>
            </a:lvl3pPr>
            <a:lvl4pPr marL="1371184" indent="0" algn="ctr">
              <a:buNone/>
              <a:defRPr>
                <a:solidFill>
                  <a:schemeClr val="tx1">
                    <a:tint val="75000"/>
                  </a:schemeClr>
                </a:solidFill>
              </a:defRPr>
            </a:lvl4pPr>
            <a:lvl5pPr marL="1828245" indent="0" algn="ctr">
              <a:buNone/>
              <a:defRPr>
                <a:solidFill>
                  <a:schemeClr val="tx1">
                    <a:tint val="75000"/>
                  </a:schemeClr>
                </a:solidFill>
              </a:defRPr>
            </a:lvl5pPr>
            <a:lvl6pPr marL="2285305" indent="0" algn="ctr">
              <a:buNone/>
              <a:defRPr>
                <a:solidFill>
                  <a:schemeClr val="tx1">
                    <a:tint val="75000"/>
                  </a:schemeClr>
                </a:solidFill>
              </a:defRPr>
            </a:lvl6pPr>
            <a:lvl7pPr marL="2742367" indent="0" algn="ctr">
              <a:buNone/>
              <a:defRPr>
                <a:solidFill>
                  <a:schemeClr val="tx1">
                    <a:tint val="75000"/>
                  </a:schemeClr>
                </a:solidFill>
              </a:defRPr>
            </a:lvl7pPr>
            <a:lvl8pPr marL="3199428" indent="0" algn="ctr">
              <a:buNone/>
              <a:defRPr>
                <a:solidFill>
                  <a:schemeClr val="tx1">
                    <a:tint val="75000"/>
                  </a:schemeClr>
                </a:solidFill>
              </a:defRPr>
            </a:lvl8pPr>
            <a:lvl9pPr marL="3656489" indent="0" algn="ctr">
              <a:buNone/>
              <a:defRPr>
                <a:solidFill>
                  <a:schemeClr val="tx1">
                    <a:tint val="75000"/>
                  </a:schemeClr>
                </a:solidFill>
              </a:defRPr>
            </a:lvl9pPr>
          </a:lstStyle>
          <a:p>
            <a:r>
              <a:rPr lang="en-US" smtClean="0"/>
              <a:t>Click to edit Master subtitle style</a:t>
            </a:r>
            <a:endParaRPr lang="en-US" dirty="0"/>
          </a:p>
        </p:txBody>
      </p:sp>
      <p:sp>
        <p:nvSpPr>
          <p:cNvPr id="9"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1"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12/20/16</a:t>
            </a:fld>
            <a:endParaRPr lang="en-US" dirty="0"/>
          </a:p>
        </p:txBody>
      </p:sp>
      <p:sp>
        <p:nvSpPr>
          <p:cNvPr id="12"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9272" y="-23090"/>
            <a:ext cx="9282545" cy="6961909"/>
          </a:xfrm>
          <a:prstGeom prst="rect">
            <a:avLst/>
          </a:prstGeom>
          <a:solidFill>
            <a:srgbClr val="692A36"/>
          </a:solid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31275" y="1789547"/>
            <a:ext cx="7481455" cy="3844636"/>
          </a:xfrm>
          <a:prstGeom prst="rect">
            <a:avLst/>
          </a:prstGeom>
        </p:spPr>
        <p:txBody>
          <a:bodyPr lIns="0" rIns="0"/>
          <a:lstStyle>
            <a:lvl2pPr marL="415511" indent="-415511">
              <a:defRPr sz="2200">
                <a:latin typeface="Arial"/>
                <a:cs typeface="Arial"/>
              </a:defRPr>
            </a:lvl2pPr>
            <a:lvl3pPr marL="731471" indent="-315962">
              <a:defRPr sz="1800">
                <a:latin typeface="Arial"/>
                <a:cs typeface="Arial"/>
              </a:defRPr>
            </a:lvl3pPr>
            <a:lvl4pPr marL="1038776" indent="-307306">
              <a:buFont typeface="Lucida Grande"/>
              <a:buChar char="‒"/>
              <a:defRPr sz="1600">
                <a:latin typeface="Arial"/>
                <a:cs typeface="Arial"/>
              </a:defRPr>
            </a:lvl4pPr>
            <a:lvl5pPr marL="1246530" indent="-207754">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1" name="Title 1"/>
          <p:cNvSpPr>
            <a:spLocks noGrp="1"/>
          </p:cNvSpPr>
          <p:nvPr>
            <p:ph type="title"/>
          </p:nvPr>
        </p:nvSpPr>
        <p:spPr>
          <a:xfrm>
            <a:off x="831275" y="1023700"/>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3"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12/20/16</a:t>
            </a:fld>
            <a:endParaRPr lang="en-US" dirty="0"/>
          </a:p>
        </p:txBody>
      </p:sp>
      <p:sp>
        <p:nvSpPr>
          <p:cNvPr id="14"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5" y="2906716"/>
            <a:ext cx="7516091" cy="1500187"/>
          </a:xfrm>
          <a:prstGeom prst="rect">
            <a:avLst/>
          </a:prstGeom>
        </p:spPr>
        <p:txBody>
          <a:bodyPr lIns="0" rIns="0" anchor="b">
            <a:normAutofit/>
          </a:bodyPr>
          <a:lstStyle>
            <a:lvl1pPr marL="0" indent="0">
              <a:buNone/>
              <a:defRPr sz="2200">
                <a:solidFill>
                  <a:schemeClr val="tx1">
                    <a:tint val="75000"/>
                  </a:schemeClr>
                </a:solidFill>
                <a:latin typeface="Arial"/>
                <a:cs typeface="Arial"/>
              </a:defRPr>
            </a:lvl1pPr>
            <a:lvl2pPr marL="457060" indent="0">
              <a:buNone/>
              <a:defRPr sz="1800">
                <a:solidFill>
                  <a:schemeClr val="tx1">
                    <a:tint val="75000"/>
                  </a:schemeClr>
                </a:solidFill>
              </a:defRPr>
            </a:lvl2pPr>
            <a:lvl3pPr marL="914124" indent="0">
              <a:buNone/>
              <a:defRPr sz="1600">
                <a:solidFill>
                  <a:schemeClr val="tx1">
                    <a:tint val="75000"/>
                  </a:schemeClr>
                </a:solidFill>
              </a:defRPr>
            </a:lvl3pPr>
            <a:lvl4pPr marL="1371184" indent="0">
              <a:buNone/>
              <a:defRPr sz="1400">
                <a:solidFill>
                  <a:schemeClr val="tx1">
                    <a:tint val="75000"/>
                  </a:schemeClr>
                </a:solidFill>
              </a:defRPr>
            </a:lvl4pPr>
            <a:lvl5pPr marL="1828245" indent="0">
              <a:buNone/>
              <a:defRPr sz="1400">
                <a:solidFill>
                  <a:schemeClr val="tx1">
                    <a:tint val="75000"/>
                  </a:schemeClr>
                </a:solidFill>
              </a:defRPr>
            </a:lvl5pPr>
            <a:lvl6pPr marL="2285305" indent="0">
              <a:buNone/>
              <a:defRPr sz="1400">
                <a:solidFill>
                  <a:schemeClr val="tx1">
                    <a:tint val="75000"/>
                  </a:schemeClr>
                </a:solidFill>
              </a:defRPr>
            </a:lvl6pPr>
            <a:lvl7pPr marL="2742367" indent="0">
              <a:buNone/>
              <a:defRPr sz="1400">
                <a:solidFill>
                  <a:schemeClr val="tx1">
                    <a:tint val="75000"/>
                  </a:schemeClr>
                </a:solidFill>
              </a:defRPr>
            </a:lvl7pPr>
            <a:lvl8pPr marL="3199428" indent="0">
              <a:buNone/>
              <a:defRPr sz="1400">
                <a:solidFill>
                  <a:schemeClr val="tx1">
                    <a:tint val="75000"/>
                  </a:schemeClr>
                </a:solidFill>
              </a:defRPr>
            </a:lvl8pPr>
            <a:lvl9pPr marL="3656489"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7" name="Title 1"/>
          <p:cNvSpPr>
            <a:spLocks noGrp="1"/>
          </p:cNvSpPr>
          <p:nvPr>
            <p:ph type="title"/>
          </p:nvPr>
        </p:nvSpPr>
        <p:spPr>
          <a:xfrm>
            <a:off x="831275" y="1023698"/>
            <a:ext cx="7481455" cy="1308485"/>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9"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12/20/16</a:t>
            </a:fld>
            <a:endParaRPr lang="en-US" dirty="0"/>
          </a:p>
        </p:txBody>
      </p:sp>
      <p:sp>
        <p:nvSpPr>
          <p:cNvPr id="10"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5" y="1023700"/>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0"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12/20/16</a:t>
            </a:fld>
            <a:endParaRPr lang="en-US" dirty="0"/>
          </a:p>
        </p:txBody>
      </p:sp>
      <p:sp>
        <p:nvSpPr>
          <p:cNvPr id="11"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845128" y="1847274"/>
            <a:ext cx="3574473" cy="3891587"/>
          </a:xfrm>
          <a:prstGeom prst="rect">
            <a:avLst/>
          </a:prstGeom>
        </p:spPr>
        <p:txBody>
          <a:bodyPr lIns="0" rIns="0"/>
          <a:lstStyle>
            <a:lvl2pPr marL="415511" indent="-415511">
              <a:defRPr sz="2200">
                <a:latin typeface="Arial"/>
                <a:cs typeface="Arial"/>
              </a:defRPr>
            </a:lvl2pPr>
            <a:lvl3pPr marL="833906" indent="-310191">
              <a:defRPr sz="1800">
                <a:latin typeface="Arial"/>
                <a:cs typeface="Arial"/>
              </a:defRPr>
            </a:lvl3pPr>
            <a:lvl4pPr marL="1092157" indent="-261137">
              <a:buFont typeface="Lucida Grande"/>
              <a:buChar char="‒"/>
              <a:defRPr sz="1600">
                <a:latin typeface="Arial"/>
                <a:cs typeface="Arial"/>
              </a:defRPr>
            </a:lvl4pPr>
            <a:lvl5pPr marL="1354737" indent="-207754">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4726710" y="1847274"/>
            <a:ext cx="3574473" cy="3891587"/>
          </a:xfrm>
          <a:prstGeom prst="rect">
            <a:avLst/>
          </a:prstGeom>
        </p:spPr>
        <p:txBody>
          <a:bodyPr lIns="0" rIns="0"/>
          <a:lstStyle>
            <a:lvl2pPr marL="415511" indent="-415511">
              <a:defRPr sz="2200">
                <a:latin typeface="Arial"/>
                <a:cs typeface="Arial"/>
              </a:defRPr>
            </a:lvl2pPr>
            <a:lvl3pPr marL="731471" indent="-315962">
              <a:defRPr sz="1800">
                <a:latin typeface="Arial"/>
                <a:cs typeface="Arial"/>
              </a:defRPr>
            </a:lvl3pPr>
            <a:lvl4pPr marL="1038776" indent="-307306">
              <a:buFont typeface="Lucida Grande"/>
              <a:buChar char="‒"/>
              <a:defRPr sz="1600">
                <a:latin typeface="Arial"/>
                <a:cs typeface="Arial"/>
              </a:defRPr>
            </a:lvl4pPr>
            <a:lvl5pPr marL="1246530" indent="-207754" defTabSz="33471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831275" y="1023700"/>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4"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6"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12/20/16</a:t>
            </a:fld>
            <a:endParaRPr lang="en-US" dirty="0"/>
          </a:p>
        </p:txBody>
      </p:sp>
      <p:sp>
        <p:nvSpPr>
          <p:cNvPr id="17"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4" y="1699672"/>
            <a:ext cx="3671455" cy="470428"/>
          </a:xfrm>
          <a:prstGeom prst="rect">
            <a:avLst/>
          </a:prstGeom>
        </p:spPr>
        <p:txBody>
          <a:bodyPr lIns="0" tIns="0" rIns="0" bIns="0" anchor="b">
            <a:normAutofit/>
          </a:bodyPr>
          <a:lstStyle>
            <a:lvl1pPr marL="0" indent="0">
              <a:buNone/>
              <a:defRPr sz="1800" b="1">
                <a:latin typeface="Arial"/>
                <a:cs typeface="Arial"/>
              </a:defRPr>
            </a:lvl1pPr>
            <a:lvl2pPr marL="457060" indent="0">
              <a:buNone/>
              <a:defRPr sz="2000" b="1"/>
            </a:lvl2pPr>
            <a:lvl3pPr marL="914124" indent="0">
              <a:buNone/>
              <a:defRPr sz="1800" b="1"/>
            </a:lvl3pPr>
            <a:lvl4pPr marL="1371184" indent="0">
              <a:buNone/>
              <a:defRPr sz="1600" b="1"/>
            </a:lvl4pPr>
            <a:lvl5pPr marL="1828245" indent="0">
              <a:buNone/>
              <a:defRPr sz="1600" b="1"/>
            </a:lvl5pPr>
            <a:lvl6pPr marL="2285305" indent="0">
              <a:buNone/>
              <a:defRPr sz="1600" b="1"/>
            </a:lvl6pPr>
            <a:lvl7pPr marL="2742367" indent="0">
              <a:buNone/>
              <a:defRPr sz="1600" b="1"/>
            </a:lvl7pPr>
            <a:lvl8pPr marL="3199428" indent="0">
              <a:buNone/>
              <a:defRPr sz="1600" b="1"/>
            </a:lvl8pPr>
            <a:lvl9pPr marL="3656489"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702848" y="1699698"/>
            <a:ext cx="3609880" cy="470405"/>
          </a:xfrm>
          <a:prstGeom prst="rect">
            <a:avLst/>
          </a:prstGeom>
        </p:spPr>
        <p:txBody>
          <a:bodyPr lIns="0" tIns="0" rIns="0" bIns="0" anchor="b">
            <a:normAutofit/>
          </a:bodyPr>
          <a:lstStyle>
            <a:lvl1pPr marL="0" indent="0" algn="l">
              <a:buNone/>
              <a:defRPr sz="1800" b="1">
                <a:latin typeface="Arial"/>
                <a:cs typeface="Arial"/>
              </a:defRPr>
            </a:lvl1pPr>
            <a:lvl2pPr marL="457060" indent="0">
              <a:buNone/>
              <a:defRPr sz="2000" b="1"/>
            </a:lvl2pPr>
            <a:lvl3pPr marL="914124" indent="0">
              <a:buNone/>
              <a:defRPr sz="1800" b="1"/>
            </a:lvl3pPr>
            <a:lvl4pPr marL="1371184" indent="0">
              <a:buNone/>
              <a:defRPr sz="1600" b="1"/>
            </a:lvl4pPr>
            <a:lvl5pPr marL="1828245" indent="0">
              <a:buNone/>
              <a:defRPr sz="1600" b="1"/>
            </a:lvl5pPr>
            <a:lvl6pPr marL="2285305" indent="0">
              <a:buNone/>
              <a:defRPr sz="1600" b="1"/>
            </a:lvl6pPr>
            <a:lvl7pPr marL="2742367" indent="0">
              <a:buNone/>
              <a:defRPr sz="1600" b="1"/>
            </a:lvl7pPr>
            <a:lvl8pPr marL="3199428" indent="0">
              <a:buNone/>
              <a:defRPr sz="1600" b="1"/>
            </a:lvl8pPr>
            <a:lvl9pPr marL="3656489" indent="0">
              <a:buNone/>
              <a:defRPr sz="1600" b="1"/>
            </a:lvl9pPr>
          </a:lstStyle>
          <a:p>
            <a:pPr lvl="0"/>
            <a:r>
              <a:rPr lang="en-US" smtClean="0"/>
              <a:t>Click to edit Master text styles</a:t>
            </a:r>
          </a:p>
        </p:txBody>
      </p:sp>
      <p:sp>
        <p:nvSpPr>
          <p:cNvPr id="10" name="Content Placeholder 2"/>
          <p:cNvSpPr>
            <a:spLocks noGrp="1"/>
          </p:cNvSpPr>
          <p:nvPr>
            <p:ph idx="13" hasCustomPrompt="1"/>
          </p:nvPr>
        </p:nvSpPr>
        <p:spPr>
          <a:xfrm>
            <a:off x="831274" y="2332184"/>
            <a:ext cx="3671455" cy="3502120"/>
          </a:xfrm>
          <a:prstGeom prst="rect">
            <a:avLst/>
          </a:prstGeom>
        </p:spPr>
        <p:txBody>
          <a:bodyPr lIns="0" rIns="0"/>
          <a:lstStyle>
            <a:lvl2pPr marL="415511" indent="-415511">
              <a:defRPr sz="2200">
                <a:latin typeface="Arial"/>
                <a:cs typeface="Arial"/>
              </a:defRPr>
            </a:lvl2pPr>
            <a:lvl3pPr marL="833906" indent="-310191">
              <a:defRPr sz="1800">
                <a:latin typeface="Arial"/>
                <a:cs typeface="Arial"/>
              </a:defRPr>
            </a:lvl3pPr>
            <a:lvl4pPr marL="1092157" indent="-261137">
              <a:buFont typeface="Lucida Grande"/>
              <a:buChar char="‒"/>
              <a:defRPr sz="1600">
                <a:latin typeface="Arial"/>
                <a:cs typeface="Arial"/>
              </a:defRPr>
            </a:lvl4pPr>
            <a:lvl5pPr marL="1354737" indent="-207754">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Content Placeholder 2"/>
          <p:cNvSpPr>
            <a:spLocks noGrp="1"/>
          </p:cNvSpPr>
          <p:nvPr>
            <p:ph idx="14" hasCustomPrompt="1"/>
          </p:nvPr>
        </p:nvSpPr>
        <p:spPr>
          <a:xfrm>
            <a:off x="4702848" y="2332184"/>
            <a:ext cx="3609880" cy="3502119"/>
          </a:xfrm>
          <a:prstGeom prst="rect">
            <a:avLst/>
          </a:prstGeom>
        </p:spPr>
        <p:txBody>
          <a:bodyPr lIns="0" rIns="0"/>
          <a:lstStyle>
            <a:lvl2pPr marL="415511" indent="-415511">
              <a:defRPr sz="2200">
                <a:latin typeface="Arial"/>
                <a:cs typeface="Arial"/>
              </a:defRPr>
            </a:lvl2pPr>
            <a:lvl3pPr marL="731471" indent="-315962">
              <a:defRPr sz="1800">
                <a:latin typeface="Arial"/>
                <a:cs typeface="Arial"/>
              </a:defRPr>
            </a:lvl3pPr>
            <a:lvl4pPr marL="1038776" indent="-307306">
              <a:buFont typeface="Lucida Grande"/>
              <a:buChar char="‒"/>
              <a:defRPr sz="1600">
                <a:latin typeface="Arial"/>
                <a:cs typeface="Arial"/>
              </a:defRPr>
            </a:lvl4pPr>
            <a:lvl5pPr marL="1246530" indent="-207754" defTabSz="33471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5" name="Title 1"/>
          <p:cNvSpPr>
            <a:spLocks noGrp="1"/>
          </p:cNvSpPr>
          <p:nvPr>
            <p:ph type="title"/>
          </p:nvPr>
        </p:nvSpPr>
        <p:spPr>
          <a:xfrm>
            <a:off x="831275" y="1023700"/>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7"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12/20/16</a:t>
            </a:fld>
            <a:endParaRPr lang="en-US" dirty="0"/>
          </a:p>
        </p:txBody>
      </p:sp>
      <p:sp>
        <p:nvSpPr>
          <p:cNvPr id="18" name="Footer Placeholder 4"/>
          <p:cNvSpPr>
            <a:spLocks noGrp="1"/>
          </p:cNvSpPr>
          <p:nvPr>
            <p:ph type="ftr" sz="quarter" idx="15"/>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9" name="Date Placeholder 3"/>
          <p:cNvSpPr>
            <a:spLocks noGrp="1"/>
          </p:cNvSpPr>
          <p:nvPr>
            <p:ph type="dt" sz="half" idx="2"/>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12/20/16</a:t>
            </a:fld>
            <a:endParaRPr lang="en-US" dirty="0"/>
          </a:p>
        </p:txBody>
      </p:sp>
      <p:sp>
        <p:nvSpPr>
          <p:cNvPr id="10"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4" y="1031395"/>
            <a:ext cx="2634241" cy="654242"/>
          </a:xfrm>
          <a:prstGeom prst="rect">
            <a:avLst/>
          </a:prstGeom>
        </p:spPr>
        <p:txBody>
          <a:bodyPr lIns="0" tIns="0" rIns="0" bIns="0" anchor="b"/>
          <a:lstStyle>
            <a:lvl1pPr algn="l">
              <a:defRPr sz="15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3575052" y="1031395"/>
            <a:ext cx="4737677" cy="4733636"/>
          </a:xfrm>
          <a:prstGeom prst="rect">
            <a:avLst/>
          </a:prstGeom>
        </p:spPr>
        <p:txBody>
          <a:bodyPr/>
          <a:lstStyle>
            <a:lvl1pPr>
              <a:defRPr sz="2700" baseline="0"/>
            </a:lvl1pPr>
            <a:lvl2pPr>
              <a:defRPr sz="2200">
                <a:latin typeface="Arial"/>
                <a:cs typeface="Arial"/>
              </a:defRPr>
            </a:lvl2pPr>
            <a:lvl3pPr>
              <a:defRPr sz="1800">
                <a:latin typeface="Arial"/>
                <a:cs typeface="Arial"/>
              </a:defRPr>
            </a:lvl3pPr>
            <a:lvl4pPr>
              <a:defRPr sz="1600">
                <a:latin typeface="Arial"/>
                <a:cs typeface="Arial"/>
              </a:defRPr>
            </a:lvl4pPr>
            <a:lvl5pPr>
              <a:defRPr sz="1600">
                <a:latin typeface="Arial"/>
                <a:cs typeface="Aria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1273" y="1831880"/>
            <a:ext cx="2634242" cy="3933151"/>
          </a:xfrm>
          <a:prstGeom prst="rect">
            <a:avLst/>
          </a:prstGeom>
        </p:spPr>
        <p:txBody>
          <a:bodyPr>
            <a:normAutofit/>
          </a:bodyPr>
          <a:lstStyle>
            <a:lvl1pPr marL="0" indent="0">
              <a:buNone/>
              <a:defRPr sz="1300" b="1"/>
            </a:lvl1pPr>
            <a:lvl2pPr marL="457060" indent="0">
              <a:buNone/>
              <a:defRPr sz="1200"/>
            </a:lvl2pPr>
            <a:lvl3pPr marL="914124" indent="0">
              <a:buNone/>
              <a:defRPr sz="1000"/>
            </a:lvl3pPr>
            <a:lvl4pPr marL="1371184" indent="0">
              <a:buNone/>
              <a:defRPr sz="900"/>
            </a:lvl4pPr>
            <a:lvl5pPr marL="1828245" indent="0">
              <a:buNone/>
              <a:defRPr sz="900"/>
            </a:lvl5pPr>
            <a:lvl6pPr marL="2285305" indent="0">
              <a:buNone/>
              <a:defRPr sz="900"/>
            </a:lvl6pPr>
            <a:lvl7pPr marL="2742367" indent="0">
              <a:buNone/>
              <a:defRPr sz="900"/>
            </a:lvl7pPr>
            <a:lvl8pPr marL="3199428" indent="0">
              <a:buNone/>
              <a:defRPr sz="900"/>
            </a:lvl8pPr>
            <a:lvl9pPr marL="3656489"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2" name="Date Placeholder 3"/>
          <p:cNvSpPr>
            <a:spLocks noGrp="1"/>
          </p:cNvSpPr>
          <p:nvPr>
            <p:ph type="dt" sz="half" idx="10"/>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12/20/16</a:t>
            </a:fld>
            <a:endParaRPr lang="en-US" dirty="0"/>
          </a:p>
        </p:txBody>
      </p:sp>
      <p:sp>
        <p:nvSpPr>
          <p:cNvPr id="13"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72061"/>
            <a:ext cx="5486400" cy="566738"/>
          </a:xfrm>
          <a:prstGeom prst="rect">
            <a:avLst/>
          </a:prstGeom>
        </p:spPr>
        <p:txBody>
          <a:bodyPr lIns="0" tIns="0" rIns="0" bIns="0" anchor="b"/>
          <a:lstStyle>
            <a:lvl1pPr algn="l">
              <a:defRPr sz="2200" b="1">
                <a:latin typeface="Arial"/>
                <a:cs typeface="Aria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915941"/>
            <a:ext cx="5486400" cy="3540606"/>
          </a:xfrm>
          <a:prstGeom prst="rect">
            <a:avLst/>
          </a:prstGeom>
        </p:spPr>
        <p:txBody>
          <a:bodyPr/>
          <a:lstStyle>
            <a:lvl1pPr marL="0" indent="0">
              <a:buNone/>
              <a:defRPr sz="3200"/>
            </a:lvl1pPr>
            <a:lvl2pPr marL="457060" indent="0">
              <a:buNone/>
              <a:defRPr sz="2800"/>
            </a:lvl2pPr>
            <a:lvl3pPr marL="914124" indent="0">
              <a:buNone/>
              <a:defRPr sz="2400"/>
            </a:lvl3pPr>
            <a:lvl4pPr marL="1371184" indent="0">
              <a:buNone/>
              <a:defRPr sz="2000"/>
            </a:lvl4pPr>
            <a:lvl5pPr marL="1828245" indent="0">
              <a:buNone/>
              <a:defRPr sz="2000"/>
            </a:lvl5pPr>
            <a:lvl6pPr marL="2285305" indent="0">
              <a:buNone/>
              <a:defRPr sz="2000"/>
            </a:lvl6pPr>
            <a:lvl7pPr marL="2742367" indent="0">
              <a:buNone/>
              <a:defRPr sz="2000"/>
            </a:lvl7pPr>
            <a:lvl8pPr marL="3199428" indent="0">
              <a:buNone/>
              <a:defRPr sz="2000"/>
            </a:lvl8pPr>
            <a:lvl9pPr marL="3656489"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1792288" y="5238800"/>
            <a:ext cx="5486400" cy="804862"/>
          </a:xfrm>
          <a:prstGeom prst="rect">
            <a:avLst/>
          </a:prstGeom>
        </p:spPr>
        <p:txBody>
          <a:bodyPr lIns="0" tIns="0" rIns="0" bIns="0">
            <a:normAutofit/>
          </a:bodyPr>
          <a:lstStyle>
            <a:lvl1pPr marL="0" indent="0">
              <a:buNone/>
              <a:defRPr sz="1300">
                <a:latin typeface="Arial"/>
                <a:cs typeface="Arial"/>
              </a:defRPr>
            </a:lvl1pPr>
            <a:lvl2pPr marL="457060" indent="0">
              <a:buNone/>
              <a:defRPr sz="1200"/>
            </a:lvl2pPr>
            <a:lvl3pPr marL="914124" indent="0">
              <a:buNone/>
              <a:defRPr sz="1000"/>
            </a:lvl3pPr>
            <a:lvl4pPr marL="1371184" indent="0">
              <a:buNone/>
              <a:defRPr sz="900"/>
            </a:lvl4pPr>
            <a:lvl5pPr marL="1828245" indent="0">
              <a:buNone/>
              <a:defRPr sz="900"/>
            </a:lvl5pPr>
            <a:lvl6pPr marL="2285305" indent="0">
              <a:buNone/>
              <a:defRPr sz="900"/>
            </a:lvl6pPr>
            <a:lvl7pPr marL="2742367" indent="0">
              <a:buNone/>
              <a:defRPr sz="900"/>
            </a:lvl7pPr>
            <a:lvl8pPr marL="3199428" indent="0">
              <a:buNone/>
              <a:defRPr sz="900"/>
            </a:lvl8pPr>
            <a:lvl9pPr marL="3656489" indent="0">
              <a:buNone/>
              <a:defRPr sz="900"/>
            </a:lvl9pPr>
          </a:lstStyle>
          <a:p>
            <a:pPr lvl="0"/>
            <a:r>
              <a:rPr lang="en-US" smtClean="0"/>
              <a:t>Click to edit Master text styles</a:t>
            </a:r>
          </a:p>
        </p:txBody>
      </p:sp>
      <p:sp>
        <p:nvSpPr>
          <p:cNvPr id="10" name="Slide Number Placeholder 5"/>
          <p:cNvSpPr>
            <a:spLocks noGrp="1"/>
          </p:cNvSpPr>
          <p:nvPr>
            <p:ph type="sldNum" sz="quarter" idx="4"/>
          </p:nvPr>
        </p:nvSpPr>
        <p:spPr>
          <a:xfrm>
            <a:off x="831273" y="6356351"/>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dirty="0"/>
          </a:p>
        </p:txBody>
      </p:sp>
      <p:sp>
        <p:nvSpPr>
          <p:cNvPr id="12" name="Date Placeholder 3"/>
          <p:cNvSpPr>
            <a:spLocks noGrp="1"/>
          </p:cNvSpPr>
          <p:nvPr>
            <p:ph type="dt" sz="half" idx="10"/>
          </p:nvPr>
        </p:nvSpPr>
        <p:spPr>
          <a:xfrm>
            <a:off x="4502728" y="6356351"/>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928A06DB-3402-C948-AB0B-3C05CB271BC8}" type="datetimeFigureOut">
              <a:rPr lang="en-US" smtClean="0"/>
              <a:pPr/>
              <a:t>12/20/16</a:t>
            </a:fld>
            <a:endParaRPr lang="en-US" dirty="0"/>
          </a:p>
        </p:txBody>
      </p:sp>
      <p:sp>
        <p:nvSpPr>
          <p:cNvPr id="13" name="Footer Placeholder 4"/>
          <p:cNvSpPr>
            <a:spLocks noGrp="1"/>
          </p:cNvSpPr>
          <p:nvPr>
            <p:ph type="ftr" sz="quarter" idx="3"/>
          </p:nvPr>
        </p:nvSpPr>
        <p:spPr>
          <a:xfrm>
            <a:off x="6477002" y="6356351"/>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emf"/><Relationship Id="rId13"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831273" y="1039091"/>
            <a:ext cx="7481166" cy="4525818"/>
          </a:xfrm>
          <a:prstGeom prst="rect">
            <a:avLst/>
          </a:prstGeom>
        </p:spPr>
        <p:txBody>
          <a:bodyPr vert="horz" lIns="0" tIns="0" rIns="0" bIns="0" rtlCol="0">
            <a:normAutofit/>
          </a:bodyPr>
          <a:lstStyle/>
          <a:p>
            <a:pPr lvl="0"/>
            <a:r>
              <a:rPr lang="en-US" dirty="0" smtClean="0"/>
              <a:t>Click to edit Master title style</a:t>
            </a:r>
          </a:p>
          <a:p>
            <a:pPr lvl="0"/>
            <a:r>
              <a:rPr lang="en-US" dirty="0" smtClean="0"/>
              <a:t>Second level</a:t>
            </a:r>
          </a:p>
          <a:p>
            <a:pPr lvl="2"/>
            <a:r>
              <a:rPr lang="en-US" dirty="0" smtClean="0"/>
              <a:t>Third level</a:t>
            </a:r>
          </a:p>
        </p:txBody>
      </p:sp>
      <p:sp>
        <p:nvSpPr>
          <p:cNvPr id="13" name="Date Placeholder 3"/>
          <p:cNvSpPr txBox="1">
            <a:spLocks/>
          </p:cNvSpPr>
          <p:nvPr userDrawn="1"/>
        </p:nvSpPr>
        <p:spPr>
          <a:xfrm>
            <a:off x="381001" y="6400800"/>
            <a:ext cx="2438400" cy="457200"/>
          </a:xfrm>
          <a:prstGeom prst="rect">
            <a:avLst/>
          </a:prstGeom>
        </p:spPr>
        <p:txBody>
          <a:bodyPr lIns="91412" tIns="45706" rIns="91412" bIns="45706"/>
          <a:lstStyle>
            <a:defPPr>
              <a:defRPr lang="en-US"/>
            </a:defPPr>
            <a:lvl1pPr marL="0" algn="l" defTabSz="457154" rtl="0" eaLnBrk="1" latinLnBrk="0" hangingPunct="1">
              <a:defRPr sz="1800" kern="1200">
                <a:solidFill>
                  <a:schemeClr val="tx1"/>
                </a:solidFill>
                <a:latin typeface="+mn-lt"/>
                <a:ea typeface="+mn-ea"/>
                <a:cs typeface="+mn-cs"/>
              </a:defRPr>
            </a:lvl1pPr>
            <a:lvl2pPr marL="457154" algn="l" defTabSz="457154" rtl="0" eaLnBrk="1" latinLnBrk="0" hangingPunct="1">
              <a:defRPr sz="1800" kern="1200">
                <a:solidFill>
                  <a:schemeClr val="tx1"/>
                </a:solidFill>
                <a:latin typeface="+mn-lt"/>
                <a:ea typeface="+mn-ea"/>
                <a:cs typeface="+mn-cs"/>
              </a:defRPr>
            </a:lvl2pPr>
            <a:lvl3pPr marL="914309" algn="l" defTabSz="457154" rtl="0" eaLnBrk="1" latinLnBrk="0" hangingPunct="1">
              <a:defRPr sz="1800" kern="1200">
                <a:solidFill>
                  <a:schemeClr val="tx1"/>
                </a:solidFill>
                <a:latin typeface="+mn-lt"/>
                <a:ea typeface="+mn-ea"/>
                <a:cs typeface="+mn-cs"/>
              </a:defRPr>
            </a:lvl3pPr>
            <a:lvl4pPr marL="1371463" algn="l" defTabSz="457154" rtl="0" eaLnBrk="1" latinLnBrk="0" hangingPunct="1">
              <a:defRPr sz="1800" kern="1200">
                <a:solidFill>
                  <a:schemeClr val="tx1"/>
                </a:solidFill>
                <a:latin typeface="+mn-lt"/>
                <a:ea typeface="+mn-ea"/>
                <a:cs typeface="+mn-cs"/>
              </a:defRPr>
            </a:lvl4pPr>
            <a:lvl5pPr marL="1828617" algn="l" defTabSz="457154" rtl="0" eaLnBrk="1" latinLnBrk="0" hangingPunct="1">
              <a:defRPr sz="1800" kern="1200">
                <a:solidFill>
                  <a:schemeClr val="tx1"/>
                </a:solidFill>
                <a:latin typeface="+mn-lt"/>
                <a:ea typeface="+mn-ea"/>
                <a:cs typeface="+mn-cs"/>
              </a:defRPr>
            </a:lvl5pPr>
            <a:lvl6pPr marL="2285771" algn="l" defTabSz="457154" rtl="0" eaLnBrk="1" latinLnBrk="0" hangingPunct="1">
              <a:defRPr sz="1800" kern="1200">
                <a:solidFill>
                  <a:schemeClr val="tx1"/>
                </a:solidFill>
                <a:latin typeface="+mn-lt"/>
                <a:ea typeface="+mn-ea"/>
                <a:cs typeface="+mn-cs"/>
              </a:defRPr>
            </a:lvl6pPr>
            <a:lvl7pPr marL="2742926" algn="l" defTabSz="457154" rtl="0" eaLnBrk="1" latinLnBrk="0" hangingPunct="1">
              <a:defRPr sz="1800" kern="1200">
                <a:solidFill>
                  <a:schemeClr val="tx1"/>
                </a:solidFill>
                <a:latin typeface="+mn-lt"/>
                <a:ea typeface="+mn-ea"/>
                <a:cs typeface="+mn-cs"/>
              </a:defRPr>
            </a:lvl7pPr>
            <a:lvl8pPr marL="3200080" algn="l" defTabSz="457154" rtl="0" eaLnBrk="1" latinLnBrk="0" hangingPunct="1">
              <a:defRPr sz="1800" kern="1200">
                <a:solidFill>
                  <a:schemeClr val="tx1"/>
                </a:solidFill>
                <a:latin typeface="+mn-lt"/>
                <a:ea typeface="+mn-ea"/>
                <a:cs typeface="+mn-cs"/>
              </a:defRPr>
            </a:lvl8pPr>
            <a:lvl9pPr marL="3657234" algn="l" defTabSz="457154" rtl="0" eaLnBrk="1" latinLnBrk="0" hangingPunct="1">
              <a:defRPr sz="1800" kern="1200">
                <a:solidFill>
                  <a:schemeClr val="tx1"/>
                </a:solidFill>
                <a:latin typeface="+mn-lt"/>
                <a:ea typeface="+mn-ea"/>
                <a:cs typeface="+mn-cs"/>
              </a:defRPr>
            </a:lvl9pPr>
          </a:lstStyle>
          <a:p>
            <a:r>
              <a:rPr lang="en-US" sz="1200" dirty="0" smtClean="0"/>
              <a:t>Morioka, Dec 2016</a:t>
            </a:r>
          </a:p>
          <a:p>
            <a:r>
              <a:rPr lang="en-US" sz="1200" dirty="0" smtClean="0"/>
              <a:t>Mike Harrison</a:t>
            </a:r>
            <a:endParaRPr lang="en-US" sz="1200" dirty="0"/>
          </a:p>
        </p:txBody>
      </p:sp>
      <p:pic>
        <p:nvPicPr>
          <p:cNvPr id="8" name="Picture 7"/>
          <p:cNvPicPr>
            <a:picLocks noChangeAspect="1"/>
          </p:cNvPicPr>
          <p:nvPr userDrawn="1"/>
        </p:nvPicPr>
        <p:blipFill>
          <a:blip r:embed="rId12"/>
          <a:stretch>
            <a:fillRect/>
          </a:stretch>
        </p:blipFill>
        <p:spPr>
          <a:xfrm>
            <a:off x="197493" y="2"/>
            <a:ext cx="3576837" cy="671706"/>
          </a:xfrm>
          <a:prstGeom prst="rect">
            <a:avLst/>
          </a:prstGeom>
        </p:spPr>
      </p:pic>
      <p:pic>
        <p:nvPicPr>
          <p:cNvPr id="15" name="Picture 14"/>
          <p:cNvPicPr>
            <a:picLocks noChangeAspect="1"/>
          </p:cNvPicPr>
          <p:nvPr userDrawn="1"/>
        </p:nvPicPr>
        <p:blipFill>
          <a:blip r:embed="rId13"/>
          <a:stretch>
            <a:fillRect/>
          </a:stretch>
        </p:blipFill>
        <p:spPr>
          <a:xfrm>
            <a:off x="831278" y="6217227"/>
            <a:ext cx="7481455" cy="34636"/>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ctr" defTabSz="457060" rtl="0" eaLnBrk="1" latinLnBrk="0" hangingPunct="1">
        <a:spcBef>
          <a:spcPct val="0"/>
        </a:spcBef>
        <a:buNone/>
        <a:defRPr sz="4400" kern="1200">
          <a:solidFill>
            <a:schemeClr val="tx1"/>
          </a:solidFill>
          <a:latin typeface="+mj-lt"/>
          <a:ea typeface="+mj-ea"/>
          <a:cs typeface="+mj-cs"/>
        </a:defRPr>
      </a:lvl1pPr>
    </p:titleStyle>
    <p:bodyStyle>
      <a:lvl1pPr marL="342797" indent="-342797" algn="l" defTabSz="457060" rtl="0" eaLnBrk="1" latinLnBrk="0" hangingPunct="1">
        <a:spcBef>
          <a:spcPct val="20000"/>
        </a:spcBef>
        <a:buFont typeface="Arial"/>
        <a:buNone/>
        <a:defRPr sz="2700" b="1" kern="1200">
          <a:solidFill>
            <a:schemeClr val="tx1"/>
          </a:solidFill>
          <a:latin typeface="Arial"/>
          <a:ea typeface="+mn-ea"/>
          <a:cs typeface="Arial"/>
        </a:defRPr>
      </a:lvl1pPr>
      <a:lvl2pPr marL="742725" indent="-285662" algn="l" defTabSz="457060" rtl="0" eaLnBrk="1" latinLnBrk="0" hangingPunct="1">
        <a:spcBef>
          <a:spcPct val="20000"/>
        </a:spcBef>
        <a:buFont typeface="Arial"/>
        <a:buChar char="•"/>
        <a:defRPr sz="3600" kern="1200">
          <a:solidFill>
            <a:schemeClr val="tx1"/>
          </a:solidFill>
          <a:latin typeface="+mn-lt"/>
          <a:ea typeface="+mn-ea"/>
          <a:cs typeface="+mn-cs"/>
        </a:defRPr>
      </a:lvl2pPr>
      <a:lvl3pPr marL="1142654" indent="-228530" algn="l" defTabSz="457060" rtl="0" eaLnBrk="1" latinLnBrk="0" hangingPunct="1">
        <a:spcBef>
          <a:spcPct val="20000"/>
        </a:spcBef>
        <a:buFont typeface="Lucida Grande"/>
        <a:buChar char="‒"/>
        <a:defRPr sz="1600" kern="1200">
          <a:solidFill>
            <a:schemeClr val="tx1"/>
          </a:solidFill>
          <a:latin typeface="Arial"/>
          <a:ea typeface="+mn-ea"/>
          <a:cs typeface="Arial"/>
        </a:defRPr>
      </a:lvl3pPr>
      <a:lvl4pPr marL="1599714" indent="-228530" algn="l" defTabSz="457060" rtl="0" eaLnBrk="1" latinLnBrk="0" hangingPunct="1">
        <a:spcBef>
          <a:spcPct val="20000"/>
        </a:spcBef>
        <a:buFont typeface="Arial"/>
        <a:buChar char="–"/>
        <a:defRPr sz="2000" kern="1200">
          <a:solidFill>
            <a:schemeClr val="tx1"/>
          </a:solidFill>
          <a:latin typeface="+mn-lt"/>
          <a:ea typeface="+mn-ea"/>
          <a:cs typeface="+mn-cs"/>
        </a:defRPr>
      </a:lvl4pPr>
      <a:lvl5pPr marL="2056775" indent="-228530" algn="l" defTabSz="457060" rtl="0" eaLnBrk="1" latinLnBrk="0" hangingPunct="1">
        <a:spcBef>
          <a:spcPct val="20000"/>
        </a:spcBef>
        <a:buFont typeface="Arial"/>
        <a:buChar char="»"/>
        <a:defRPr sz="2000" kern="1200">
          <a:solidFill>
            <a:schemeClr val="tx1"/>
          </a:solidFill>
          <a:latin typeface="+mn-lt"/>
          <a:ea typeface="+mn-ea"/>
          <a:cs typeface="+mn-cs"/>
        </a:defRPr>
      </a:lvl5pPr>
      <a:lvl6pPr marL="2513837" indent="-228530" algn="l" defTabSz="457060" rtl="0" eaLnBrk="1" latinLnBrk="0" hangingPunct="1">
        <a:spcBef>
          <a:spcPct val="20000"/>
        </a:spcBef>
        <a:buFont typeface="Arial"/>
        <a:buChar char="•"/>
        <a:defRPr sz="2000" kern="1200">
          <a:solidFill>
            <a:schemeClr val="tx1"/>
          </a:solidFill>
          <a:latin typeface="+mn-lt"/>
          <a:ea typeface="+mn-ea"/>
          <a:cs typeface="+mn-cs"/>
        </a:defRPr>
      </a:lvl6pPr>
      <a:lvl7pPr marL="2970898" indent="-228530" algn="l" defTabSz="457060" rtl="0" eaLnBrk="1" latinLnBrk="0" hangingPunct="1">
        <a:spcBef>
          <a:spcPct val="20000"/>
        </a:spcBef>
        <a:buFont typeface="Arial"/>
        <a:buChar char="•"/>
        <a:defRPr sz="2000" kern="1200">
          <a:solidFill>
            <a:schemeClr val="tx1"/>
          </a:solidFill>
          <a:latin typeface="+mn-lt"/>
          <a:ea typeface="+mn-ea"/>
          <a:cs typeface="+mn-cs"/>
        </a:defRPr>
      </a:lvl7pPr>
      <a:lvl8pPr marL="3427959" indent="-228530" algn="l" defTabSz="457060" rtl="0" eaLnBrk="1" latinLnBrk="0" hangingPunct="1">
        <a:spcBef>
          <a:spcPct val="20000"/>
        </a:spcBef>
        <a:buFont typeface="Arial"/>
        <a:buChar char="•"/>
        <a:defRPr sz="2000" kern="1200">
          <a:solidFill>
            <a:schemeClr val="tx1"/>
          </a:solidFill>
          <a:latin typeface="+mn-lt"/>
          <a:ea typeface="+mn-ea"/>
          <a:cs typeface="+mn-cs"/>
        </a:defRPr>
      </a:lvl8pPr>
      <a:lvl9pPr marL="3885019" indent="-228530" algn="l" defTabSz="45706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060" rtl="0" eaLnBrk="1" latinLnBrk="0" hangingPunct="1">
        <a:defRPr sz="1800" kern="1200">
          <a:solidFill>
            <a:schemeClr val="tx1"/>
          </a:solidFill>
          <a:latin typeface="+mn-lt"/>
          <a:ea typeface="+mn-ea"/>
          <a:cs typeface="+mn-cs"/>
        </a:defRPr>
      </a:lvl1pPr>
      <a:lvl2pPr marL="457060" algn="l" defTabSz="457060" rtl="0" eaLnBrk="1" latinLnBrk="0" hangingPunct="1">
        <a:defRPr sz="1800" kern="1200">
          <a:solidFill>
            <a:schemeClr val="tx1"/>
          </a:solidFill>
          <a:latin typeface="+mn-lt"/>
          <a:ea typeface="+mn-ea"/>
          <a:cs typeface="+mn-cs"/>
        </a:defRPr>
      </a:lvl2pPr>
      <a:lvl3pPr marL="914124" algn="l" defTabSz="457060" rtl="0" eaLnBrk="1" latinLnBrk="0" hangingPunct="1">
        <a:defRPr sz="1800" kern="1200">
          <a:solidFill>
            <a:schemeClr val="tx1"/>
          </a:solidFill>
          <a:latin typeface="+mn-lt"/>
          <a:ea typeface="+mn-ea"/>
          <a:cs typeface="+mn-cs"/>
        </a:defRPr>
      </a:lvl3pPr>
      <a:lvl4pPr marL="1371184" algn="l" defTabSz="457060" rtl="0" eaLnBrk="1" latinLnBrk="0" hangingPunct="1">
        <a:defRPr sz="1800" kern="1200">
          <a:solidFill>
            <a:schemeClr val="tx1"/>
          </a:solidFill>
          <a:latin typeface="+mn-lt"/>
          <a:ea typeface="+mn-ea"/>
          <a:cs typeface="+mn-cs"/>
        </a:defRPr>
      </a:lvl4pPr>
      <a:lvl5pPr marL="1828245" algn="l" defTabSz="457060" rtl="0" eaLnBrk="1" latinLnBrk="0" hangingPunct="1">
        <a:defRPr sz="1800" kern="1200">
          <a:solidFill>
            <a:schemeClr val="tx1"/>
          </a:solidFill>
          <a:latin typeface="+mn-lt"/>
          <a:ea typeface="+mn-ea"/>
          <a:cs typeface="+mn-cs"/>
        </a:defRPr>
      </a:lvl5pPr>
      <a:lvl6pPr marL="2285305" algn="l" defTabSz="457060" rtl="0" eaLnBrk="1" latinLnBrk="0" hangingPunct="1">
        <a:defRPr sz="1800" kern="1200">
          <a:solidFill>
            <a:schemeClr val="tx1"/>
          </a:solidFill>
          <a:latin typeface="+mn-lt"/>
          <a:ea typeface="+mn-ea"/>
          <a:cs typeface="+mn-cs"/>
        </a:defRPr>
      </a:lvl6pPr>
      <a:lvl7pPr marL="2742367" algn="l" defTabSz="457060" rtl="0" eaLnBrk="1" latinLnBrk="0" hangingPunct="1">
        <a:defRPr sz="1800" kern="1200">
          <a:solidFill>
            <a:schemeClr val="tx1"/>
          </a:solidFill>
          <a:latin typeface="+mn-lt"/>
          <a:ea typeface="+mn-ea"/>
          <a:cs typeface="+mn-cs"/>
        </a:defRPr>
      </a:lvl7pPr>
      <a:lvl8pPr marL="3199428" algn="l" defTabSz="457060" rtl="0" eaLnBrk="1" latinLnBrk="0" hangingPunct="1">
        <a:defRPr sz="1800" kern="1200">
          <a:solidFill>
            <a:schemeClr val="tx1"/>
          </a:solidFill>
          <a:latin typeface="+mn-lt"/>
          <a:ea typeface="+mn-ea"/>
          <a:cs typeface="+mn-cs"/>
        </a:defRPr>
      </a:lvl8pPr>
      <a:lvl9pPr marL="3656489" algn="l" defTabSz="4570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2603" y="1508016"/>
            <a:ext cx="7442214" cy="2800749"/>
          </a:xfrm>
          <a:prstGeom prst="rect">
            <a:avLst/>
          </a:prstGeom>
          <a:noFill/>
        </p:spPr>
        <p:txBody>
          <a:bodyPr wrap="square" lIns="91421" tIns="45711" rIns="91421" bIns="45711" rtlCol="0">
            <a:spAutoFit/>
          </a:bodyPr>
          <a:lstStyle/>
          <a:p>
            <a:pPr algn="ctr"/>
            <a:r>
              <a:rPr lang="en-US" sz="3200" dirty="0" smtClean="0"/>
              <a:t>Change Request Panel report</a:t>
            </a:r>
          </a:p>
          <a:p>
            <a:pPr algn="ctr"/>
            <a:endParaRPr lang="en-US" sz="3200" dirty="0" smtClean="0"/>
          </a:p>
          <a:p>
            <a:pPr algn="ctr"/>
            <a:r>
              <a:rPr lang="en-US" sz="2800" dirty="0" smtClean="0">
                <a:solidFill>
                  <a:srgbClr val="008000"/>
                </a:solidFill>
              </a:rPr>
              <a:t>CR009 &amp; CR014:	Cryogenic Update</a:t>
            </a:r>
          </a:p>
          <a:p>
            <a:pPr algn="ctr"/>
            <a:endParaRPr lang="en-US" sz="2800" dirty="0"/>
          </a:p>
          <a:p>
            <a:pPr algn="ctr"/>
            <a:r>
              <a:rPr lang="en-US" sz="3200" dirty="0" smtClean="0"/>
              <a:t>Mike Harrison, Vic </a:t>
            </a:r>
            <a:r>
              <a:rPr lang="en-US" sz="3200" dirty="0" err="1" smtClean="0"/>
              <a:t>Kuchler</a:t>
            </a:r>
            <a:r>
              <a:rPr lang="en-US" sz="3200" dirty="0" smtClean="0"/>
              <a:t>, Nick Walker</a:t>
            </a:r>
          </a:p>
          <a:p>
            <a:pPr algn="ctr"/>
            <a:r>
              <a:rPr lang="en-US" sz="2400" dirty="0" smtClean="0"/>
              <a:t>(with help from Hitoshi H, Tom P, Berndt P for CR009)</a:t>
            </a:r>
            <a:endParaRPr lang="en-US" dirty="0"/>
          </a:p>
        </p:txBody>
      </p:sp>
      <p:sp>
        <p:nvSpPr>
          <p:cNvPr id="2" name="TextBox 1"/>
          <p:cNvSpPr txBox="1"/>
          <p:nvPr/>
        </p:nvSpPr>
        <p:spPr>
          <a:xfrm>
            <a:off x="1825823" y="357162"/>
            <a:ext cx="184666" cy="369332"/>
          </a:xfrm>
          <a:prstGeom prst="rect">
            <a:avLst/>
          </a:prstGeom>
          <a:noFill/>
        </p:spPr>
        <p:txBody>
          <a:bodyPr wrap="none" rtlCol="0">
            <a:spAutoFit/>
          </a:bodyPr>
          <a:lstStyle/>
          <a:p>
            <a:endParaRPr lang="en-US" dirty="0"/>
          </a:p>
        </p:txBody>
      </p:sp>
      <p:sp>
        <p:nvSpPr>
          <p:cNvPr id="3" name="TextBox 2"/>
          <p:cNvSpPr txBox="1"/>
          <p:nvPr/>
        </p:nvSpPr>
        <p:spPr>
          <a:xfrm>
            <a:off x="8077283" y="591301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32345032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txBox="1">
            <a:spLocks/>
          </p:cNvSpPr>
          <p:nvPr/>
        </p:nvSpPr>
        <p:spPr>
          <a:xfrm>
            <a:off x="4102765" y="25364"/>
            <a:ext cx="5041236" cy="568145"/>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Design Changes - cryogenics</a:t>
            </a:r>
            <a:endParaRPr lang="ja-JP" altLang="en-US" sz="1400" dirty="0" smtClean="0"/>
          </a:p>
        </p:txBody>
      </p:sp>
      <p:sp>
        <p:nvSpPr>
          <p:cNvPr id="3" name="コンテンツ プレースホルダー 2"/>
          <p:cNvSpPr txBox="1">
            <a:spLocks/>
          </p:cNvSpPr>
          <p:nvPr/>
        </p:nvSpPr>
        <p:spPr>
          <a:xfrm>
            <a:off x="610705" y="2502625"/>
            <a:ext cx="8229600" cy="169408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GB" sz="2000" b="1" i="1" dirty="0"/>
              <a:t>Overview of request</a:t>
            </a:r>
            <a:endParaRPr lang="en-US" sz="2000" b="1" dirty="0"/>
          </a:p>
          <a:p>
            <a:pPr marL="0" indent="0">
              <a:buNone/>
            </a:pPr>
            <a:r>
              <a:rPr lang="en-GB" sz="2000" dirty="0"/>
              <a:t>The change request modifies the cryogenic plant layout from that proposed in the TDR.  The main helium compressors and associated cryogenic storage tanks are moved from the underground cavern to the surface.  An additional helium recovery compressor and backup power generator (1MW) is also added to recover the helium boil off from the cryomodules during a power outage or scheduled accelerator warm-up.  A helium recovery line replaces a cryogenic transfer line.  The proposed changes are shown schematically in figures 1 &amp; 2.  It is evident that the surface footprint is significantly larger and the tunnel cavern correspondingly smaller with these CR’s than the baseline design as described in the TDR.</a:t>
            </a:r>
            <a:endParaRPr lang="en-US" sz="2000" dirty="0"/>
          </a:p>
        </p:txBody>
      </p:sp>
      <p:pic>
        <p:nvPicPr>
          <p:cNvPr id="5" name="Picture 4" descr="Screen Shot 2016-11-28 at 3.11.3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311934"/>
            <a:ext cx="8153400" cy="1181100"/>
          </a:xfrm>
          <a:prstGeom prst="rect">
            <a:avLst/>
          </a:prstGeom>
        </p:spPr>
      </p:pic>
    </p:spTree>
    <p:extLst>
      <p:ext uri="{BB962C8B-B14F-4D97-AF65-F5344CB8AC3E}">
        <p14:creationId xmlns:p14="http://schemas.microsoft.com/office/powerpoint/2010/main" val="388525750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txBox="1">
            <a:spLocks/>
          </p:cNvSpPr>
          <p:nvPr/>
        </p:nvSpPr>
        <p:spPr>
          <a:xfrm>
            <a:off x="457200" y="5624572"/>
            <a:ext cx="8229600" cy="5958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endParaRPr lang="en-US" sz="2000" b="1" dirty="0"/>
          </a:p>
        </p:txBody>
      </p:sp>
      <p:pic>
        <p:nvPicPr>
          <p:cNvPr id="6" name="図 8" descr="../Concept10A.pdf"/>
          <p:cNvPicPr/>
          <p:nvPr/>
        </p:nvPicPr>
        <p:blipFill>
          <a:blip r:embed="rId2">
            <a:extLst>
              <a:ext uri="{28A0092B-C50C-407E-A947-70E740481C1C}">
                <a14:useLocalDpi xmlns:a14="http://schemas.microsoft.com/office/drawing/2010/main" val="0"/>
              </a:ext>
            </a:extLst>
          </a:blip>
          <a:srcRect/>
          <a:stretch>
            <a:fillRect/>
          </a:stretch>
        </p:blipFill>
        <p:spPr bwMode="auto">
          <a:xfrm>
            <a:off x="457199" y="854270"/>
            <a:ext cx="8083247" cy="4421383"/>
          </a:xfrm>
          <a:prstGeom prst="rect">
            <a:avLst/>
          </a:prstGeom>
          <a:noFill/>
          <a:ln>
            <a:noFill/>
          </a:ln>
        </p:spPr>
      </p:pic>
      <p:sp>
        <p:nvSpPr>
          <p:cNvPr id="10" name="タイトル 1"/>
          <p:cNvSpPr txBox="1">
            <a:spLocks/>
          </p:cNvSpPr>
          <p:nvPr/>
        </p:nvSpPr>
        <p:spPr>
          <a:xfrm>
            <a:off x="4102765" y="25364"/>
            <a:ext cx="5041236" cy="568145"/>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Design Changes - cryogenics</a:t>
            </a:r>
            <a:endParaRPr lang="ja-JP" altLang="en-US" sz="1400" dirty="0" smtClean="0"/>
          </a:p>
        </p:txBody>
      </p:sp>
    </p:spTree>
    <p:extLst>
      <p:ext uri="{BB962C8B-B14F-4D97-AF65-F5344CB8AC3E}">
        <p14:creationId xmlns:p14="http://schemas.microsoft.com/office/powerpoint/2010/main" val="356676598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txBox="1">
            <a:spLocks/>
          </p:cNvSpPr>
          <p:nvPr/>
        </p:nvSpPr>
        <p:spPr>
          <a:xfrm>
            <a:off x="457200" y="5624572"/>
            <a:ext cx="8229600" cy="5958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endParaRPr lang="en-US" sz="2000" b="1" dirty="0"/>
          </a:p>
        </p:txBody>
      </p:sp>
      <p:sp>
        <p:nvSpPr>
          <p:cNvPr id="4" name="TextBox 3"/>
          <p:cNvSpPr txBox="1"/>
          <p:nvPr/>
        </p:nvSpPr>
        <p:spPr>
          <a:xfrm>
            <a:off x="1144308" y="990930"/>
            <a:ext cx="184666" cy="369332"/>
          </a:xfrm>
          <a:prstGeom prst="rect">
            <a:avLst/>
          </a:prstGeom>
          <a:noFill/>
        </p:spPr>
        <p:txBody>
          <a:bodyPr wrap="none" rtlCol="0">
            <a:spAutoFit/>
          </a:bodyPr>
          <a:lstStyle/>
          <a:p>
            <a:endParaRPr lang="en-US" dirty="0"/>
          </a:p>
        </p:txBody>
      </p:sp>
      <p:sp>
        <p:nvSpPr>
          <p:cNvPr id="7" name="コンテンツ プレースホルダー 2"/>
          <p:cNvSpPr txBox="1">
            <a:spLocks/>
          </p:cNvSpPr>
          <p:nvPr/>
        </p:nvSpPr>
        <p:spPr>
          <a:xfrm>
            <a:off x="457199" y="790905"/>
            <a:ext cx="8418557" cy="504797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US" sz="2200" b="1" i="1" dirty="0" smtClean="0"/>
              <a:t>Review Panel comments</a:t>
            </a:r>
          </a:p>
          <a:p>
            <a:pPr marL="0" indent="0">
              <a:buNone/>
            </a:pPr>
            <a:endParaRPr lang="en-US" sz="2200" b="1" dirty="0"/>
          </a:p>
          <a:p>
            <a:pPr marL="0" indent="0">
              <a:buNone/>
            </a:pPr>
            <a:r>
              <a:rPr lang="en-GB" sz="2200" dirty="0"/>
              <a:t>The logistics of operations with the compressors on the surface are certainly improved (power, cooling, vibration, tunnel noise, maintenance, repair) the Panel find the most compelling reason for moving the compressors and liquid inventory is that of underground helium storage.   Safety considerations of such a helium volume would impact many aspects of operation and make relatively routine operations such as maintenance essentially impractical.</a:t>
            </a:r>
            <a:endParaRPr lang="en-US" sz="2200" dirty="0"/>
          </a:p>
          <a:p>
            <a:pPr marL="0" indent="0">
              <a:buNone/>
            </a:pPr>
            <a:r>
              <a:rPr lang="en-GB" sz="2200" dirty="0"/>
              <a:t> </a:t>
            </a:r>
            <a:endParaRPr lang="en-US" sz="2200" dirty="0"/>
          </a:p>
          <a:p>
            <a:pPr marL="0" indent="0">
              <a:buNone/>
            </a:pPr>
            <a:r>
              <a:rPr lang="en-GB" sz="2200" dirty="0"/>
              <a:t>Protecting the helium inventory during warm-ups, both planned and accidental, would also appear to be a crucial aspect of the system requirements which was not addressed in the TDR baseline.  These CR’s rectify that omission.</a:t>
            </a:r>
            <a:endParaRPr lang="en-US" sz="2200" dirty="0"/>
          </a:p>
          <a:p>
            <a:pPr marL="0" indent="0">
              <a:buNone/>
            </a:pPr>
            <a:r>
              <a:rPr lang="en-GB" sz="2200" dirty="0"/>
              <a:t> </a:t>
            </a:r>
            <a:endParaRPr lang="en-US" sz="2200" dirty="0"/>
          </a:p>
        </p:txBody>
      </p:sp>
      <p:sp>
        <p:nvSpPr>
          <p:cNvPr id="8" name="タイトル 1"/>
          <p:cNvSpPr txBox="1">
            <a:spLocks/>
          </p:cNvSpPr>
          <p:nvPr/>
        </p:nvSpPr>
        <p:spPr>
          <a:xfrm>
            <a:off x="4102765" y="25364"/>
            <a:ext cx="5041236" cy="568145"/>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Design Changes - cryogenics</a:t>
            </a:r>
            <a:endParaRPr lang="ja-JP" altLang="en-US" sz="1400" dirty="0" smtClean="0"/>
          </a:p>
        </p:txBody>
      </p:sp>
    </p:spTree>
    <p:extLst>
      <p:ext uri="{BB962C8B-B14F-4D97-AF65-F5344CB8AC3E}">
        <p14:creationId xmlns:p14="http://schemas.microsoft.com/office/powerpoint/2010/main" val="135236451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txBox="1">
            <a:spLocks/>
          </p:cNvSpPr>
          <p:nvPr/>
        </p:nvSpPr>
        <p:spPr>
          <a:xfrm>
            <a:off x="457200" y="5624572"/>
            <a:ext cx="8229600" cy="5958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endParaRPr lang="en-US" sz="2000" b="1" dirty="0"/>
          </a:p>
        </p:txBody>
      </p:sp>
      <p:sp>
        <p:nvSpPr>
          <p:cNvPr id="4" name="TextBox 3"/>
          <p:cNvSpPr txBox="1"/>
          <p:nvPr/>
        </p:nvSpPr>
        <p:spPr>
          <a:xfrm>
            <a:off x="1144308" y="990930"/>
            <a:ext cx="184666" cy="369332"/>
          </a:xfrm>
          <a:prstGeom prst="rect">
            <a:avLst/>
          </a:prstGeom>
          <a:noFill/>
        </p:spPr>
        <p:txBody>
          <a:bodyPr wrap="none" rtlCol="0">
            <a:spAutoFit/>
          </a:bodyPr>
          <a:lstStyle/>
          <a:p>
            <a:endParaRPr lang="en-US" dirty="0"/>
          </a:p>
        </p:txBody>
      </p:sp>
      <p:sp>
        <p:nvSpPr>
          <p:cNvPr id="7" name="コンテンツ プレースホルダー 2"/>
          <p:cNvSpPr txBox="1">
            <a:spLocks/>
          </p:cNvSpPr>
          <p:nvPr/>
        </p:nvSpPr>
        <p:spPr>
          <a:xfrm>
            <a:off x="457199" y="790905"/>
            <a:ext cx="8418557" cy="504797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US" sz="2200" b="1" i="1" dirty="0" smtClean="0"/>
              <a:t>Review Panel comments</a:t>
            </a:r>
          </a:p>
          <a:p>
            <a:pPr marL="0" indent="0">
              <a:buNone/>
            </a:pPr>
            <a:endParaRPr lang="en-US" sz="2200" b="1" dirty="0"/>
          </a:p>
          <a:p>
            <a:pPr marL="0" indent="0">
              <a:buNone/>
            </a:pPr>
            <a:r>
              <a:rPr lang="en-GB" sz="2000" dirty="0"/>
              <a:t>Since there are no natural supplies of helium in Japan all the helium needs to be imported.  The consequences of a major loss of inventory could be very significant in both delayed operation and money.  This issue was not addressed in the TDR but it is in these CR’s.  The assumption is that any significant power outage would result in at least 6 </a:t>
            </a:r>
            <a:r>
              <a:rPr lang="en-GB" sz="2000" dirty="0" err="1"/>
              <a:t>hrs</a:t>
            </a:r>
            <a:r>
              <a:rPr lang="en-GB" sz="2000" dirty="0"/>
              <a:t> of refrigerator downtime.  The proposed system would be scoped for emergency operation of up to 24 </a:t>
            </a:r>
            <a:r>
              <a:rPr lang="en-GB" sz="2000" dirty="0" err="1"/>
              <a:t>hrs</a:t>
            </a:r>
            <a:r>
              <a:rPr lang="en-GB" sz="2000" dirty="0"/>
              <a:t> with 50% gas and 50% liquid.  With adjustments to the gas storage volume and generator fuel availability the system could easily operate for a longer period if deemed necessary.</a:t>
            </a:r>
            <a:r>
              <a:rPr lang="en-US" sz="2000" dirty="0"/>
              <a:t> </a:t>
            </a:r>
          </a:p>
        </p:txBody>
      </p:sp>
      <p:sp>
        <p:nvSpPr>
          <p:cNvPr id="8" name="タイトル 1"/>
          <p:cNvSpPr txBox="1">
            <a:spLocks/>
          </p:cNvSpPr>
          <p:nvPr/>
        </p:nvSpPr>
        <p:spPr>
          <a:xfrm>
            <a:off x="4102765" y="25364"/>
            <a:ext cx="5041236" cy="568145"/>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Design Changes - cryogenics</a:t>
            </a:r>
            <a:endParaRPr lang="ja-JP" altLang="en-US" sz="1400" dirty="0" smtClean="0"/>
          </a:p>
        </p:txBody>
      </p:sp>
    </p:spTree>
    <p:extLst>
      <p:ext uri="{BB962C8B-B14F-4D97-AF65-F5344CB8AC3E}">
        <p14:creationId xmlns:p14="http://schemas.microsoft.com/office/powerpoint/2010/main" val="89837767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txBox="1">
            <a:spLocks/>
          </p:cNvSpPr>
          <p:nvPr/>
        </p:nvSpPr>
        <p:spPr>
          <a:xfrm>
            <a:off x="457200" y="5624572"/>
            <a:ext cx="8229600" cy="5958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endParaRPr lang="en-US" sz="2000" b="1" dirty="0"/>
          </a:p>
        </p:txBody>
      </p:sp>
      <p:sp>
        <p:nvSpPr>
          <p:cNvPr id="4" name="TextBox 3"/>
          <p:cNvSpPr txBox="1"/>
          <p:nvPr/>
        </p:nvSpPr>
        <p:spPr>
          <a:xfrm>
            <a:off x="1144308" y="990930"/>
            <a:ext cx="184666" cy="369332"/>
          </a:xfrm>
          <a:prstGeom prst="rect">
            <a:avLst/>
          </a:prstGeom>
          <a:noFill/>
        </p:spPr>
        <p:txBody>
          <a:bodyPr wrap="none" rtlCol="0">
            <a:spAutoFit/>
          </a:bodyPr>
          <a:lstStyle/>
          <a:p>
            <a:endParaRPr lang="en-US" dirty="0"/>
          </a:p>
        </p:txBody>
      </p:sp>
      <p:sp>
        <p:nvSpPr>
          <p:cNvPr id="7" name="コンテンツ プレースホルダー 2"/>
          <p:cNvSpPr txBox="1">
            <a:spLocks/>
          </p:cNvSpPr>
          <p:nvPr/>
        </p:nvSpPr>
        <p:spPr>
          <a:xfrm>
            <a:off x="457199" y="790905"/>
            <a:ext cx="8418557" cy="504797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US" sz="2200" b="1" i="1" dirty="0" smtClean="0"/>
              <a:t>Review Panel comments: cost &amp; schedule</a:t>
            </a:r>
          </a:p>
          <a:p>
            <a:pPr marL="0" indent="0">
              <a:buNone/>
            </a:pPr>
            <a:endParaRPr lang="en-US" sz="2200" b="1" dirty="0"/>
          </a:p>
          <a:p>
            <a:pPr marL="0" indent="0">
              <a:buNone/>
            </a:pPr>
            <a:r>
              <a:rPr lang="en-GB" sz="2000" dirty="0"/>
              <a:t>It is difficult to quantify the cost impact of the CR’s since it is a significant change and the corresponding estimates in the TDR were generic rather than detailed.  The proposals call for a significantly smaller underground enclosure, a significantly reduced tunnel heat load and a simplification of the cryogenic transport lines.  All of these items will result in cost decreases, at a level potentially noticeable in the context of the ILC.  On the other side of the ledger, the above ground footprint is larger, helium storage (both gas and liquid) is added, as is a 1MW emergency power generator, a gas compressor, and a small liquefier.  Given the relative cost differential of above and below ground construction the expected cost impact is broadly neutral slightly tilted towards a cost reduction.</a:t>
            </a:r>
            <a:endParaRPr lang="en-US" sz="2000" dirty="0"/>
          </a:p>
          <a:p>
            <a:pPr marL="0" indent="0">
              <a:buNone/>
            </a:pPr>
            <a:r>
              <a:rPr lang="en-GB" sz="2000" dirty="0"/>
              <a:t> </a:t>
            </a:r>
            <a:endParaRPr lang="en-US" sz="2000" dirty="0"/>
          </a:p>
          <a:p>
            <a:pPr marL="0" indent="0">
              <a:buNone/>
            </a:pPr>
            <a:r>
              <a:rPr lang="en-GB" sz="2000" dirty="0"/>
              <a:t>There should be no significant change to the schedule.</a:t>
            </a:r>
            <a:endParaRPr lang="en-US" sz="2000" dirty="0"/>
          </a:p>
        </p:txBody>
      </p:sp>
      <p:sp>
        <p:nvSpPr>
          <p:cNvPr id="8" name="タイトル 1"/>
          <p:cNvSpPr txBox="1">
            <a:spLocks/>
          </p:cNvSpPr>
          <p:nvPr/>
        </p:nvSpPr>
        <p:spPr>
          <a:xfrm>
            <a:off x="4102765" y="25364"/>
            <a:ext cx="5041236" cy="568145"/>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Design Changes - cryogenics</a:t>
            </a:r>
            <a:endParaRPr lang="ja-JP" altLang="en-US" sz="1400" dirty="0" smtClean="0"/>
          </a:p>
        </p:txBody>
      </p:sp>
    </p:spTree>
    <p:extLst>
      <p:ext uri="{BB962C8B-B14F-4D97-AF65-F5344CB8AC3E}">
        <p14:creationId xmlns:p14="http://schemas.microsoft.com/office/powerpoint/2010/main" val="428280662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txBox="1">
            <a:spLocks/>
          </p:cNvSpPr>
          <p:nvPr/>
        </p:nvSpPr>
        <p:spPr>
          <a:xfrm>
            <a:off x="457200" y="5624572"/>
            <a:ext cx="8229600" cy="5958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endParaRPr lang="en-US" sz="2000" b="1" dirty="0"/>
          </a:p>
        </p:txBody>
      </p:sp>
      <p:sp>
        <p:nvSpPr>
          <p:cNvPr id="4" name="TextBox 3"/>
          <p:cNvSpPr txBox="1"/>
          <p:nvPr/>
        </p:nvSpPr>
        <p:spPr>
          <a:xfrm>
            <a:off x="1144308" y="990930"/>
            <a:ext cx="184666" cy="369332"/>
          </a:xfrm>
          <a:prstGeom prst="rect">
            <a:avLst/>
          </a:prstGeom>
          <a:noFill/>
        </p:spPr>
        <p:txBody>
          <a:bodyPr wrap="none" rtlCol="0">
            <a:spAutoFit/>
          </a:bodyPr>
          <a:lstStyle/>
          <a:p>
            <a:endParaRPr lang="en-US" dirty="0"/>
          </a:p>
        </p:txBody>
      </p:sp>
      <p:sp>
        <p:nvSpPr>
          <p:cNvPr id="7" name="コンテンツ プレースホルダー 2"/>
          <p:cNvSpPr txBox="1">
            <a:spLocks/>
          </p:cNvSpPr>
          <p:nvPr/>
        </p:nvSpPr>
        <p:spPr>
          <a:xfrm>
            <a:off x="457199" y="790905"/>
            <a:ext cx="8418557" cy="504797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US" sz="2200" b="1" i="1" dirty="0" smtClean="0"/>
              <a:t>Review Panel Conclusions</a:t>
            </a:r>
            <a:endParaRPr lang="en-US" sz="2200" b="1" i="1" dirty="0"/>
          </a:p>
          <a:p>
            <a:pPr marL="0" indent="0">
              <a:buNone/>
            </a:pPr>
            <a:endParaRPr lang="en-US" sz="2200" b="1" dirty="0"/>
          </a:p>
          <a:p>
            <a:pPr marL="0" indent="0">
              <a:buNone/>
            </a:pPr>
            <a:r>
              <a:rPr lang="en-GB" sz="2000" dirty="0"/>
              <a:t>The change review panel recommends the CMB accept these CR’s.  </a:t>
            </a:r>
            <a:endParaRPr lang="en-US" sz="2000" dirty="0"/>
          </a:p>
          <a:p>
            <a:pPr marL="0" indent="0">
              <a:buNone/>
            </a:pPr>
            <a:r>
              <a:rPr lang="en-GB" sz="2000" dirty="0"/>
              <a:t> </a:t>
            </a:r>
            <a:endParaRPr lang="en-US" sz="2000" dirty="0"/>
          </a:p>
          <a:p>
            <a:pPr marL="0" indent="0">
              <a:buNone/>
            </a:pPr>
            <a:r>
              <a:rPr lang="en-GB" sz="2000" dirty="0"/>
              <a:t>The logistics of operations with the compressors on the surface are certainly improved (power, cooling, vibration, tunnel noise, maintenance, repair) the Panel find the most compelling reason for moving the compressors and liquid inventory is that of underground helium storage.   Safety considerations of such a helium volume would impact many aspects of operation and make relatively routine operations such as maintenance essentially impractical.</a:t>
            </a:r>
            <a:endParaRPr lang="en-US" sz="2000" dirty="0"/>
          </a:p>
          <a:p>
            <a:pPr marL="0" indent="0">
              <a:buNone/>
            </a:pPr>
            <a:r>
              <a:rPr lang="en-GB" sz="2000" dirty="0"/>
              <a:t> </a:t>
            </a:r>
            <a:endParaRPr lang="en-US" sz="2000" dirty="0"/>
          </a:p>
          <a:p>
            <a:pPr marL="0" indent="0">
              <a:buNone/>
            </a:pPr>
            <a:r>
              <a:rPr lang="en-GB" sz="2000" dirty="0"/>
              <a:t>Protecting the helium inventory during warm-ups, both planned and accidental, would also appear to be a crucial aspect of the system requirements which was not addressed in the TDR baseline.  These CR’s rectify that omission.</a:t>
            </a:r>
            <a:endParaRPr lang="en-US" sz="2000" dirty="0"/>
          </a:p>
          <a:p>
            <a:pPr marL="0" indent="0">
              <a:buNone/>
            </a:pPr>
            <a:r>
              <a:rPr lang="en-GB" sz="2000" dirty="0"/>
              <a:t> </a:t>
            </a:r>
            <a:endParaRPr lang="en-US" sz="2000" dirty="0"/>
          </a:p>
        </p:txBody>
      </p:sp>
      <p:sp>
        <p:nvSpPr>
          <p:cNvPr id="8" name="タイトル 1"/>
          <p:cNvSpPr txBox="1">
            <a:spLocks/>
          </p:cNvSpPr>
          <p:nvPr/>
        </p:nvSpPr>
        <p:spPr>
          <a:xfrm>
            <a:off x="4102765" y="25364"/>
            <a:ext cx="5041236" cy="568145"/>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Design Changes - cryogenics</a:t>
            </a:r>
            <a:endParaRPr lang="ja-JP" altLang="en-US" sz="1400" dirty="0" smtClean="0"/>
          </a:p>
        </p:txBody>
      </p:sp>
    </p:spTree>
    <p:extLst>
      <p:ext uri="{BB962C8B-B14F-4D97-AF65-F5344CB8AC3E}">
        <p14:creationId xmlns:p14="http://schemas.microsoft.com/office/powerpoint/2010/main" val="160536042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txBox="1">
            <a:spLocks/>
          </p:cNvSpPr>
          <p:nvPr/>
        </p:nvSpPr>
        <p:spPr>
          <a:xfrm>
            <a:off x="457200" y="5624572"/>
            <a:ext cx="8229600" cy="5958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endParaRPr lang="en-US" sz="2000" b="1" dirty="0"/>
          </a:p>
        </p:txBody>
      </p:sp>
      <p:sp>
        <p:nvSpPr>
          <p:cNvPr id="4" name="TextBox 3"/>
          <p:cNvSpPr txBox="1"/>
          <p:nvPr/>
        </p:nvSpPr>
        <p:spPr>
          <a:xfrm>
            <a:off x="1144308" y="990930"/>
            <a:ext cx="184666" cy="369332"/>
          </a:xfrm>
          <a:prstGeom prst="rect">
            <a:avLst/>
          </a:prstGeom>
          <a:noFill/>
        </p:spPr>
        <p:txBody>
          <a:bodyPr wrap="none" rtlCol="0">
            <a:spAutoFit/>
          </a:bodyPr>
          <a:lstStyle/>
          <a:p>
            <a:endParaRPr lang="en-US" dirty="0"/>
          </a:p>
        </p:txBody>
      </p:sp>
      <p:sp>
        <p:nvSpPr>
          <p:cNvPr id="7" name="コンテンツ プレースホルダー 2"/>
          <p:cNvSpPr txBox="1">
            <a:spLocks/>
          </p:cNvSpPr>
          <p:nvPr/>
        </p:nvSpPr>
        <p:spPr>
          <a:xfrm>
            <a:off x="457199" y="593509"/>
            <a:ext cx="8418557" cy="524537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nSpc>
                <a:spcPct val="90000"/>
              </a:lnSpc>
              <a:buNone/>
            </a:pPr>
            <a:r>
              <a:rPr lang="en-US" sz="2200" b="1" i="1" dirty="0" smtClean="0"/>
              <a:t>Review Panel Conclusions</a:t>
            </a:r>
            <a:endParaRPr lang="en-US" sz="2200" b="1" dirty="0"/>
          </a:p>
          <a:p>
            <a:pPr marL="0" indent="0">
              <a:lnSpc>
                <a:spcPct val="90000"/>
              </a:lnSpc>
              <a:buNone/>
            </a:pPr>
            <a:r>
              <a:rPr lang="en-GB" sz="2000" dirty="0" smtClean="0"/>
              <a:t>In </a:t>
            </a:r>
            <a:r>
              <a:rPr lang="en-GB" sz="2000" dirty="0"/>
              <a:t>regard to environmental considerations the Panel notes that DESY cryogenic facilities are successfully operated in built-up areas of high population density and noise and vibration abatement has proven feasible.  The same is true to a lesser degree with the RHIC cryogenic plant.  With surface construction at the </a:t>
            </a:r>
            <a:r>
              <a:rPr lang="en-GB" sz="2000" dirty="0" err="1"/>
              <a:t>Kitakami</a:t>
            </a:r>
            <a:r>
              <a:rPr lang="en-GB" sz="2000" dirty="0"/>
              <a:t> site then the visual impact can be mitigated with some form of pit and associated landscaping.  The details of this will depend on the exact location of the cryogenic penetrations and vary between the different locations.</a:t>
            </a:r>
            <a:endParaRPr lang="en-US" sz="2000" dirty="0"/>
          </a:p>
          <a:p>
            <a:pPr marL="0" indent="0">
              <a:lnSpc>
                <a:spcPct val="90000"/>
              </a:lnSpc>
              <a:buNone/>
            </a:pPr>
            <a:r>
              <a:rPr lang="en-GB" sz="2000" dirty="0"/>
              <a:t> </a:t>
            </a:r>
            <a:endParaRPr lang="en-US" sz="2000" dirty="0"/>
          </a:p>
          <a:p>
            <a:pPr marL="0" indent="0">
              <a:lnSpc>
                <a:spcPct val="90000"/>
              </a:lnSpc>
              <a:buNone/>
            </a:pPr>
            <a:r>
              <a:rPr lang="en-GB" sz="2000" dirty="0"/>
              <a:t>The Panel notes in passing that there are actually two separate refrigerator systems at each location corresponding to the upstream and downstream </a:t>
            </a:r>
            <a:r>
              <a:rPr lang="en-GB" sz="2000" dirty="0" err="1"/>
              <a:t>cryo</a:t>
            </a:r>
            <a:r>
              <a:rPr lang="en-GB" sz="2000" dirty="0"/>
              <a:t> units.  Although not present in the current design some form of interconnection could provide a level of redundancy in the case of equipment failure</a:t>
            </a:r>
            <a:endParaRPr lang="en-US" sz="2000" dirty="0"/>
          </a:p>
          <a:p>
            <a:pPr marL="0" indent="0">
              <a:lnSpc>
                <a:spcPct val="90000"/>
              </a:lnSpc>
              <a:buNone/>
            </a:pPr>
            <a:r>
              <a:rPr lang="en-GB" sz="2000" dirty="0"/>
              <a:t> </a:t>
            </a:r>
            <a:endParaRPr lang="en-US" sz="2000" dirty="0"/>
          </a:p>
          <a:p>
            <a:pPr marL="0" indent="0">
              <a:lnSpc>
                <a:spcPct val="90000"/>
              </a:lnSpc>
              <a:buNone/>
            </a:pPr>
            <a:r>
              <a:rPr lang="en-GB" sz="2000" dirty="0"/>
              <a:t>The Panel believes that the CR will be broadly cost neutral but a new estimate will need to be made at some point.   We predict there is minimal schedule impact.</a:t>
            </a:r>
            <a:endParaRPr lang="en-US" sz="2000" dirty="0"/>
          </a:p>
          <a:p>
            <a:pPr marL="0" indent="0">
              <a:lnSpc>
                <a:spcPct val="90000"/>
              </a:lnSpc>
              <a:buNone/>
            </a:pPr>
            <a:r>
              <a:rPr lang="en-GB" sz="2000" dirty="0"/>
              <a:t/>
            </a:r>
            <a:br>
              <a:rPr lang="en-GB" sz="2000" dirty="0"/>
            </a:br>
            <a:r>
              <a:rPr lang="en-GB" sz="2000" dirty="0"/>
              <a:t> </a:t>
            </a:r>
            <a:endParaRPr lang="en-US" sz="2000" dirty="0"/>
          </a:p>
        </p:txBody>
      </p:sp>
      <p:sp>
        <p:nvSpPr>
          <p:cNvPr id="8" name="タイトル 1"/>
          <p:cNvSpPr txBox="1">
            <a:spLocks/>
          </p:cNvSpPr>
          <p:nvPr/>
        </p:nvSpPr>
        <p:spPr>
          <a:xfrm>
            <a:off x="4102765" y="25364"/>
            <a:ext cx="5041236" cy="568145"/>
          </a:xfrm>
          <a:prstGeom prst="rect">
            <a:avLst/>
          </a:prstGeom>
        </p:spPr>
        <p:txBody>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2800" dirty="0" smtClean="0">
                <a:latin typeface="Arial Unicode MS" panose="020B0604020202020204" pitchFamily="50" charset="-128"/>
                <a:ea typeface="Arial Unicode MS" panose="020B0604020202020204" pitchFamily="50" charset="-128"/>
                <a:cs typeface="Arial Unicode MS" panose="020B0604020202020204" pitchFamily="50" charset="-128"/>
              </a:rPr>
              <a:t>Design Changes - cryogenics</a:t>
            </a:r>
            <a:endParaRPr lang="ja-JP" altLang="en-US" sz="1400" dirty="0" smtClean="0"/>
          </a:p>
        </p:txBody>
      </p:sp>
    </p:spTree>
    <p:extLst>
      <p:ext uri="{BB962C8B-B14F-4D97-AF65-F5344CB8AC3E}">
        <p14:creationId xmlns:p14="http://schemas.microsoft.com/office/powerpoint/2010/main" val="191549101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raft_LLC_PowerPoint_template_0215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LLC_PowerPoint_template.potx</Template>
  <TotalTime>3975</TotalTime>
  <Words>615</Words>
  <Application>Microsoft Macintosh PowerPoint</Application>
  <PresentationFormat>On-screen Show (4:3)</PresentationFormat>
  <Paragraphs>44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Draft_LLC_PowerPoint_template_021513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DESY</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ECFA LC 2013 Status (Accelerator)</dc:title>
  <dc:subject/>
  <dc:creator>Nicholas Walker</dc:creator>
  <cp:keywords/>
  <dc:description/>
  <cp:lastModifiedBy>Michael Harrison</cp:lastModifiedBy>
  <cp:revision>207</cp:revision>
  <dcterms:created xsi:type="dcterms:W3CDTF">2013-11-06T16:05:28Z</dcterms:created>
  <dcterms:modified xsi:type="dcterms:W3CDTF">2016-12-20T20:17:18Z</dcterms:modified>
  <cp:category/>
</cp:coreProperties>
</file>