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2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2B81"/>
    <a:srgbClr val="EFEDF4"/>
    <a:srgbClr val="EAD6FC"/>
    <a:srgbClr val="A68CB4"/>
    <a:srgbClr val="FBD5EA"/>
    <a:srgbClr val="E9B7FB"/>
    <a:srgbClr val="8D63A5"/>
    <a:srgbClr val="5D416D"/>
    <a:srgbClr val="352144"/>
    <a:srgbClr val="173D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63" autoAdjust="0"/>
    <p:restoredTop sz="99450" autoAdjust="0"/>
  </p:normalViewPr>
  <p:slideViewPr>
    <p:cSldViewPr snapToGrid="0">
      <p:cViewPr>
        <p:scale>
          <a:sx n="85" d="100"/>
          <a:sy n="85" d="100"/>
        </p:scale>
        <p:origin x="-800" y="-136"/>
      </p:cViewPr>
      <p:guideLst>
        <p:guide orient="horz" pos="3769"/>
        <p:guide pos="9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1" d="100"/>
          <a:sy n="71" d="100"/>
        </p:scale>
        <p:origin x="-329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C7E1-5D9D-D04D-9A79-EB2295E14159}" type="datetimeFigureOut">
              <a:rPr lang="en-US" smtClean="0"/>
              <a:t>11/01/17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40DC-EEE0-2F4A-A036-BBAA17BAF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80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11/01/17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59198"/>
            <a:ext cx="9144000" cy="1532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524000" y="3572933"/>
            <a:ext cx="9194800" cy="0"/>
          </a:xfrm>
          <a:prstGeom prst="line">
            <a:avLst/>
          </a:prstGeom>
          <a:ln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975"/>
            <a:ext cx="10515600" cy="8540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585"/>
            <a:ext cx="10515600" cy="44443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490133" y="657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 userDrawn="1"/>
        </p:nvSpPr>
        <p:spPr>
          <a:xfrm>
            <a:off x="0" y="6163732"/>
            <a:ext cx="12192000" cy="694267"/>
          </a:xfrm>
          <a:prstGeom prst="rect">
            <a:avLst/>
          </a:prstGeom>
          <a:blipFill rotWithShape="1">
            <a:blip r:embed="rId1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14585"/>
            <a:ext cx="10515600" cy="4762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9914" y="6333067"/>
            <a:ext cx="2429951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6268" y="6333067"/>
            <a:ext cx="8805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2930" y="6366934"/>
            <a:ext cx="241300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(Headings)"/>
          <a:ea typeface="+mj-ea"/>
          <a:cs typeface="Arial (Headings)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(Body)"/>
          <a:ea typeface="+mn-ea"/>
          <a:cs typeface="Arial (Body)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(Body)"/>
          <a:ea typeface="+mn-ea"/>
          <a:cs typeface="Arial (Body)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(Body)"/>
          <a:ea typeface="+mn-ea"/>
          <a:cs typeface="Arial (Body)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67" y="286975"/>
            <a:ext cx="11225933" cy="8540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5D416D"/>
                </a:solidFill>
              </a:rPr>
              <a:t>ATF plans</a:t>
            </a:r>
            <a:endParaRPr lang="en-US" sz="3200" dirty="0">
              <a:solidFill>
                <a:srgbClr val="5D41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Friday, 13 January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44909" y="1165411"/>
            <a:ext cx="10871983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Pre-beam IP electronics tests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Output of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the 1st stage frequency multiplier using a spectrum </a:t>
            </a:r>
            <a:r>
              <a:rPr lang="en-US" sz="1400" dirty="0" err="1">
                <a:solidFill>
                  <a:srgbClr val="000000"/>
                </a:solidFill>
                <a:latin typeface="Arial"/>
                <a:cs typeface="Arial"/>
              </a:rPr>
              <a:t>analyser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. 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Outputs of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/>
              </a:rPr>
              <a:t>the first stage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mixer.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Outputs from limiting amplifier diode.</a:t>
            </a: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Nominal optics </a:t>
            </a:r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– 0.5 </a:t>
            </a: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shifts</a:t>
            </a:r>
            <a:b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Minimum jitter measurements on waist at all IP BPMs</a:t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endParaRPr lang="en-US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High-beta optics – 1.5 shifts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3 BPM resolution with X and Y information</a:t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2-BPM IP feedback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5923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50849</TotalTime>
  <Words>45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ATF plans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Talitha Bromwich</cp:lastModifiedBy>
  <cp:revision>843</cp:revision>
  <cp:lastPrinted>2016-02-23T07:21:00Z</cp:lastPrinted>
  <dcterms:created xsi:type="dcterms:W3CDTF">2015-11-29T16:08:51Z</dcterms:created>
  <dcterms:modified xsi:type="dcterms:W3CDTF">2017-01-12T11:15:25Z</dcterms:modified>
</cp:coreProperties>
</file>