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2" r:id="rId4"/>
    <p:sldId id="257" r:id="rId5"/>
    <p:sldId id="258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/>
    <p:restoredTop sz="94674"/>
  </p:normalViewPr>
  <p:slideViewPr>
    <p:cSldViewPr snapToGrid="0" snapToObjects="1">
      <p:cViewPr varScale="1">
        <p:scale>
          <a:sx n="90" d="100"/>
          <a:sy n="90" d="100"/>
        </p:scale>
        <p:origin x="216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84D6D-E96F-764A-B9AB-619B71AE13C9}" type="datetimeFigureOut">
              <a:rPr lang="en-US" smtClean="0"/>
              <a:t>6/29/17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C581-26DC-4543-AF6A-F18D1D1A3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184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84D6D-E96F-764A-B9AB-619B71AE13C9}" type="datetimeFigureOut">
              <a:rPr lang="en-US" smtClean="0"/>
              <a:t>6/29/17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C581-26DC-4543-AF6A-F18D1D1A3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367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84D6D-E96F-764A-B9AB-619B71AE13C9}" type="datetimeFigureOut">
              <a:rPr lang="en-US" smtClean="0"/>
              <a:t>6/29/17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C581-26DC-4543-AF6A-F18D1D1A3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333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84D6D-E96F-764A-B9AB-619B71AE13C9}" type="datetimeFigureOut">
              <a:rPr lang="en-US" smtClean="0"/>
              <a:t>6/29/17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C581-26DC-4543-AF6A-F18D1D1A3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01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84D6D-E96F-764A-B9AB-619B71AE13C9}" type="datetimeFigureOut">
              <a:rPr lang="en-US" smtClean="0"/>
              <a:t>6/29/17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C581-26DC-4543-AF6A-F18D1D1A3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66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84D6D-E96F-764A-B9AB-619B71AE13C9}" type="datetimeFigureOut">
              <a:rPr lang="en-US" smtClean="0"/>
              <a:t>6/29/17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C581-26DC-4543-AF6A-F18D1D1A3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90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84D6D-E96F-764A-B9AB-619B71AE13C9}" type="datetimeFigureOut">
              <a:rPr lang="en-US" smtClean="0"/>
              <a:t>6/29/17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C581-26DC-4543-AF6A-F18D1D1A3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035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84D6D-E96F-764A-B9AB-619B71AE13C9}" type="datetimeFigureOut">
              <a:rPr lang="en-US" smtClean="0"/>
              <a:t>6/29/17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C581-26DC-4543-AF6A-F18D1D1A3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389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84D6D-E96F-764A-B9AB-619B71AE13C9}" type="datetimeFigureOut">
              <a:rPr lang="en-US" smtClean="0"/>
              <a:t>6/29/17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C581-26DC-4543-AF6A-F18D1D1A3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076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84D6D-E96F-764A-B9AB-619B71AE13C9}" type="datetimeFigureOut">
              <a:rPr lang="en-US" smtClean="0"/>
              <a:t>6/29/17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C581-26DC-4543-AF6A-F18D1D1A3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665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84D6D-E96F-764A-B9AB-619B71AE13C9}" type="datetimeFigureOut">
              <a:rPr lang="en-US" smtClean="0"/>
              <a:t>6/29/17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C581-26DC-4543-AF6A-F18D1D1A3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513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84D6D-E96F-764A-B9AB-619B71AE13C9}" type="datetimeFigureOut">
              <a:rPr lang="en-US" smtClean="0"/>
              <a:t>6/29/17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6C581-26DC-4543-AF6A-F18D1D1A3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361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rxiv.org/abs/1609.07816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slac.stanford.edu/display/ilc/Home" TargetMode="External"/><Relationship Id="rId4" Type="http://schemas.openxmlformats.org/officeDocument/2006/relationships/hyperlink" Target="https://confluence.slac.stanford.edu/display/SiD/SiD+Confluence+Wiki" TargetMode="External"/><Relationship Id="rId5" Type="http://schemas.openxmlformats.org/officeDocument/2006/relationships/hyperlink" Target="https://twiki.ppe.gla.ac.uk/bin/view/LinearCollider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ikis.bristol.ac.uk/display/sid/SiD+Wiki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SiD</a:t>
            </a:r>
            <a:r>
              <a:rPr lang="en-US" dirty="0" smtClean="0"/>
              <a:t> Optimizations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Aidan Robson, Glasgow</a:t>
            </a:r>
          </a:p>
          <a:p>
            <a:r>
              <a:rPr lang="en-US" dirty="0" smtClean="0"/>
              <a:t>Jan Strube, PNNL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52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started ~3 years ago as a self-help group to support summer students</a:t>
            </a:r>
          </a:p>
          <a:p>
            <a:r>
              <a:rPr lang="en-US" dirty="0" smtClean="0"/>
              <a:t>Now, regular meetings with 2 conveners and stable participation</a:t>
            </a:r>
          </a:p>
          <a:p>
            <a:pPr lvl="1"/>
            <a:r>
              <a:rPr lang="en-US" dirty="0" smtClean="0"/>
              <a:t>next meeting is #110</a:t>
            </a:r>
          </a:p>
          <a:p>
            <a:pPr lvl="1"/>
            <a:r>
              <a:rPr lang="en-US" dirty="0" smtClean="0"/>
              <a:t>Thank you for all of your hard work and lots of interesting discussions</a:t>
            </a:r>
          </a:p>
          <a:p>
            <a:endParaRPr lang="en-US" dirty="0" smtClean="0"/>
          </a:p>
          <a:p>
            <a:r>
              <a:rPr lang="en-US" dirty="0" smtClean="0"/>
              <a:t>We will need to pull together to maintain the current level of effort</a:t>
            </a:r>
          </a:p>
          <a:p>
            <a:pPr lvl="1"/>
            <a:r>
              <a:rPr lang="en-US" dirty="0" smtClean="0"/>
              <a:t>Keep thinking about small, self-contained studies and write them down when you come up with one</a:t>
            </a:r>
          </a:p>
          <a:p>
            <a:pPr lvl="1"/>
            <a:r>
              <a:rPr lang="en-US" dirty="0" smtClean="0"/>
              <a:t>We need to increase our efforts to get sponsored summer students, e.g. SULI</a:t>
            </a:r>
          </a:p>
        </p:txBody>
      </p:sp>
    </p:spTree>
    <p:extLst>
      <p:ext uri="{BB962C8B-B14F-4D97-AF65-F5344CB8AC3E}">
        <p14:creationId xmlns:p14="http://schemas.microsoft.com/office/powerpoint/2010/main" val="116939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4411981"/>
            <a:ext cx="8115300" cy="22707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1"/>
            <a:ext cx="6952416" cy="441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37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Study of the Impact of High Cross Section ILC Processes on the </a:t>
            </a:r>
            <a:r>
              <a:rPr lang="en-US" dirty="0" err="1"/>
              <a:t>SiD</a:t>
            </a:r>
            <a:r>
              <a:rPr lang="en-US" dirty="0"/>
              <a:t> Detector </a:t>
            </a:r>
            <a:r>
              <a:rPr lang="en-US" dirty="0" smtClean="0"/>
              <a:t>Design</a:t>
            </a:r>
            <a:r>
              <a:rPr lang="en-US" dirty="0"/>
              <a:t> </a:t>
            </a:r>
            <a:r>
              <a:rPr lang="mr-IN" dirty="0" smtClean="0">
                <a:hlinkClick r:id="rId2"/>
              </a:rPr>
              <a:t>https://arxiv.org/abs/1609.07816</a:t>
            </a:r>
            <a:endParaRPr lang="en-US" dirty="0" smtClean="0"/>
          </a:p>
          <a:p>
            <a:endParaRPr lang="en-US" dirty="0" smtClean="0"/>
          </a:p>
          <a:p>
            <a:r>
              <a:rPr lang="mr-IN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904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to </a:t>
            </a:r>
            <a:r>
              <a:rPr lang="en-US" dirty="0" smtClean="0"/>
              <a:t>come (hopefully)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Oregon ECAL studies</a:t>
            </a:r>
          </a:p>
          <a:p>
            <a:r>
              <a:rPr lang="en-US" dirty="0" smtClean="0"/>
              <a:t>UCSC forward processes</a:t>
            </a:r>
          </a:p>
          <a:p>
            <a:r>
              <a:rPr lang="en-US" dirty="0" smtClean="0"/>
              <a:t>Glasgow simulation model</a:t>
            </a:r>
          </a:p>
          <a:p>
            <a:r>
              <a:rPr lang="en-US" dirty="0" smtClean="0"/>
              <a:t>Bristol / PNNL </a:t>
            </a:r>
            <a:r>
              <a:rPr lang="en-US" dirty="0" smtClean="0"/>
              <a:t>alignment</a:t>
            </a:r>
            <a:endParaRPr lang="en-US" dirty="0" smtClean="0"/>
          </a:p>
          <a:p>
            <a:r>
              <a:rPr lang="en-US" dirty="0" smtClean="0"/>
              <a:t>DESY neutrons</a:t>
            </a:r>
          </a:p>
          <a:p>
            <a:r>
              <a:rPr lang="en-US" dirty="0" smtClean="0"/>
              <a:t>UCSC neutrons</a:t>
            </a:r>
            <a:endParaRPr lang="en-US" dirty="0" smtClean="0"/>
          </a:p>
          <a:p>
            <a:r>
              <a:rPr lang="en-US" dirty="0" smtClean="0"/>
              <a:t>DESY muons</a:t>
            </a:r>
          </a:p>
          <a:p>
            <a:r>
              <a:rPr lang="en-US" dirty="0" smtClean="0"/>
              <a:t>Pair envelopes</a:t>
            </a:r>
            <a:endParaRPr lang="en-US" dirty="0" smtClean="0"/>
          </a:p>
          <a:p>
            <a:r>
              <a:rPr lang="mr-IN" dirty="0" smtClean="0"/>
              <a:t>…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These don’t have to be </a:t>
            </a:r>
            <a:r>
              <a:rPr lang="en-US" dirty="0" err="1" smtClean="0"/>
              <a:t>arXiv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level documents.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747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Collaborative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Code development</a:t>
            </a:r>
          </a:p>
          <a:p>
            <a:pPr lvl="1"/>
            <a:r>
              <a:rPr lang="en-US" dirty="0" smtClean="0"/>
              <a:t>development on </a:t>
            </a:r>
            <a:r>
              <a:rPr lang="en-US" dirty="0" err="1" smtClean="0"/>
              <a:t>github</a:t>
            </a:r>
            <a:r>
              <a:rPr lang="en-US" dirty="0" smtClean="0"/>
              <a:t> seems to work well</a:t>
            </a:r>
          </a:p>
          <a:p>
            <a:pPr lvl="1"/>
            <a:r>
              <a:rPr lang="en-US" dirty="0" smtClean="0"/>
              <a:t>contributions to LCIO and </a:t>
            </a:r>
            <a:r>
              <a:rPr lang="en-US" dirty="0" err="1" smtClean="0"/>
              <a:t>LCFIPlus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Documentation</a:t>
            </a:r>
          </a:p>
          <a:p>
            <a:pPr lvl="1"/>
            <a:r>
              <a:rPr lang="en-US" dirty="0" smtClean="0"/>
              <a:t>This is still a big headache</a:t>
            </a:r>
          </a:p>
          <a:p>
            <a:pPr lvl="1"/>
            <a:r>
              <a:rPr lang="en-US" dirty="0" smtClean="0">
                <a:hlinkClick r:id="rId2"/>
              </a:rPr>
              <a:t>https://wikis.bristol.ac.uk/display/sid/SiD+Wiki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https://confluence.slac.stanford.edu/display/ilc/Home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https://confluence.slac.stanford.edu/display/SiD/SiD+Confluence+Wiki</a:t>
            </a:r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https://twiki.ppe.gla.ac.uk/bin/view/LinearCollider</a:t>
            </a:r>
            <a:endParaRPr lang="en-US" dirty="0" smtClean="0"/>
          </a:p>
          <a:p>
            <a:pPr lvl="1"/>
            <a:r>
              <a:rPr lang="en-US" dirty="0" smtClean="0"/>
              <a:t>We </a:t>
            </a:r>
            <a:r>
              <a:rPr lang="en-US" i="1" dirty="0" smtClean="0"/>
              <a:t>need to </a:t>
            </a:r>
            <a:r>
              <a:rPr lang="en-US" dirty="0" smtClean="0"/>
              <a:t>resolve this </a:t>
            </a:r>
            <a:r>
              <a:rPr lang="en-US" b="1" dirty="0" smtClean="0"/>
              <a:t>urgently</a:t>
            </a:r>
          </a:p>
        </p:txBody>
      </p:sp>
    </p:spTree>
    <p:extLst>
      <p:ext uri="{BB962C8B-B14F-4D97-AF65-F5344CB8AC3E}">
        <p14:creationId xmlns:p14="http://schemas.microsoft.com/office/powerpoint/2010/main" val="295960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Priorities for the next couple months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Wrap up existing studies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update for 250 GeV priorities where necessary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Continue progress on understanding the detector in detail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Studies of calibration details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Studies of occupancies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Maintain the vision for the baseline program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Regardless of what the current priorities are, the detector should operate in a 500 GeV ILC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The 500 GeV stage is no longer the first one. We need to keep an eye on technology and start thinking more about upgrade paths and detector lifetimes</a:t>
            </a:r>
          </a:p>
        </p:txBody>
      </p:sp>
    </p:spTree>
    <p:extLst>
      <p:ext uri="{BB962C8B-B14F-4D97-AF65-F5344CB8AC3E}">
        <p14:creationId xmlns:p14="http://schemas.microsoft.com/office/powerpoint/2010/main" val="1293904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1614</TotalTime>
  <Words>286</Words>
  <Application>Microsoft Macintosh PowerPoint</Application>
  <PresentationFormat>Widescreen</PresentationFormat>
  <Paragraphs>49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Calibri Light</vt:lpstr>
      <vt:lpstr>Mangal</vt:lpstr>
      <vt:lpstr>Arial</vt:lpstr>
      <vt:lpstr>Office Theme</vt:lpstr>
      <vt:lpstr>SiD Optimizations</vt:lpstr>
      <vt:lpstr>A few words</vt:lpstr>
      <vt:lpstr>PowerPoint Presentation</vt:lpstr>
      <vt:lpstr>Existing Notes</vt:lpstr>
      <vt:lpstr>Notes to come (hopefully)</vt:lpstr>
      <vt:lpstr>Collaborative Tools</vt:lpstr>
      <vt:lpstr>Priorities for the next couple months</vt:lpstr>
    </vt:vector>
  </TitlesOfParts>
  <Company/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SiD Optimizations</dc:title>
  <dc:creator>Strube, Jan F</dc:creator>
  <cp:lastModifiedBy>Strube, Jan F</cp:lastModifiedBy>
  <cp:revision>9</cp:revision>
  <dcterms:created xsi:type="dcterms:W3CDTF">2017-06-28T16:48:58Z</dcterms:created>
  <dcterms:modified xsi:type="dcterms:W3CDTF">2017-06-30T06:10:30Z</dcterms:modified>
</cp:coreProperties>
</file>