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3" r:id="rId9"/>
    <p:sldId id="264" r:id="rId10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60" autoAdjust="0"/>
    <p:restoredTop sz="94426" autoAdjust="0"/>
  </p:normalViewPr>
  <p:slideViewPr>
    <p:cSldViewPr snapToGrid="0" snapToObjects="1">
      <p:cViewPr>
        <p:scale>
          <a:sx n="96" d="100"/>
          <a:sy n="96" d="100"/>
        </p:scale>
        <p:origin x="808" y="512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3/7/17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3/7/17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 err="1" smtClean="0">
                <a:solidFill>
                  <a:schemeClr val="bg1"/>
                </a:solidFill>
              </a:rPr>
              <a:t>Preparation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r>
              <a:rPr lang="de-DE" dirty="0" smtClean="0">
                <a:solidFill>
                  <a:schemeClr val="bg1"/>
                </a:solidFill>
              </a:rPr>
              <a:t> AWLC2017</a:t>
            </a:r>
            <a:endParaRPr lang="en-US" dirty="0" smtClean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TCMB Meeting</a:t>
            </a: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22.2.2017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so far </a:t>
            </a:r>
            <a:r>
              <a:rPr lang="mr-IN" dirty="0" smtClean="0"/>
              <a:t>–</a:t>
            </a:r>
            <a:r>
              <a:rPr lang="en-US" dirty="0" smtClean="0"/>
              <a:t> Omnibus Meeting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2220" y="679450"/>
            <a:ext cx="7039560" cy="440055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145774" y="705954"/>
            <a:ext cx="8494644" cy="4400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34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so far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6182"/>
          <a:stretch/>
        </p:blipFill>
        <p:spPr>
          <a:xfrm>
            <a:off x="0" y="705954"/>
            <a:ext cx="4492487" cy="440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64765" y="705954"/>
            <a:ext cx="3975653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~2 days (12h) accelerator parallel sessions, </a:t>
            </a:r>
            <a:r>
              <a:rPr lang="en-US" b="1" dirty="0" smtClean="0"/>
              <a:t>1 track only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~2h accelerator plenary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 joint plenary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 summary talks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Thursday/Friday: No accelerator activities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Do we want to have another SCRF R&amp;D workshop? </a:t>
            </a:r>
            <a:r>
              <a:rPr lang="en-US" dirty="0" err="1" smtClean="0"/>
              <a:t>Th</a:t>
            </a:r>
            <a:r>
              <a:rPr lang="en-US" dirty="0" smtClean="0"/>
              <a:t>/Fri?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 room for common discussion on new baseline / staged design</a:t>
            </a:r>
            <a:br>
              <a:rPr lang="en-US" dirty="0" smtClean="0"/>
            </a:br>
            <a:r>
              <a:rPr lang="en-US" dirty="0" smtClean="0"/>
              <a:t>-&gt; should this be foreseen?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45774" y="705954"/>
            <a:ext cx="8494644" cy="4400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418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6182"/>
          <a:stretch/>
        </p:blipFill>
        <p:spPr>
          <a:xfrm>
            <a:off x="0" y="705954"/>
            <a:ext cx="4492487" cy="440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64765" y="705954"/>
            <a:ext cx="39756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Larger opening session, with “marching orders” for the work shop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 summary/results joint plenary session before the panel discussion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Move split plenaries to Tues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45774" y="705954"/>
            <a:ext cx="8494644" cy="4400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93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9758" y="679450"/>
            <a:ext cx="6884484" cy="44005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Structure, Version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45774" y="705954"/>
            <a:ext cx="8494644" cy="4400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6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8722" y="679450"/>
            <a:ext cx="7026556" cy="44005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Structure, Version 2 (Plenary on Thursday)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45774" y="705954"/>
            <a:ext cx="8494644" cy="4400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1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406" y="679450"/>
            <a:ext cx="6951187" cy="44005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Agenda, status 25.2.2017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32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 Plan</a:t>
            </a:r>
            <a:r>
              <a:rPr lang="en-US" dirty="0" smtClean="0"/>
              <a:t>: </a:t>
            </a:r>
            <a:r>
              <a:rPr lang="en-US" b="1" dirty="0" smtClean="0"/>
              <a:t>Omnibus </a:t>
            </a:r>
            <a:r>
              <a:rPr lang="en-US" b="1" dirty="0" smtClean="0"/>
              <a:t>Meeting</a:t>
            </a:r>
          </a:p>
          <a:p>
            <a:r>
              <a:rPr lang="en-US" dirty="0" smtClean="0"/>
              <a:t>Agreement in Program Committee: Discussion of Staging Plan will be an important topic at the workshop</a:t>
            </a:r>
            <a:endParaRPr lang="en-US" dirty="0" smtClean="0"/>
          </a:p>
          <a:p>
            <a:r>
              <a:rPr lang="en-US" dirty="0" smtClean="0"/>
              <a:t>Schedule was extended to have longer plenary </a:t>
            </a:r>
            <a:r>
              <a:rPr lang="mr-IN" dirty="0" smtClean="0"/>
              <a:t>–</a:t>
            </a:r>
            <a:r>
              <a:rPr lang="en-US" dirty="0" smtClean="0"/>
              <a:t> makes room for discussions between accelerator and </a:t>
            </a:r>
            <a:r>
              <a:rPr lang="en-US" dirty="0" err="1" smtClean="0"/>
              <a:t>physics&amp;detector</a:t>
            </a:r>
            <a:r>
              <a:rPr lang="en-US" dirty="0" smtClean="0"/>
              <a:t> community</a:t>
            </a:r>
          </a:p>
          <a:p>
            <a:r>
              <a:rPr lang="en-US" dirty="0" smtClean="0"/>
              <a:t>2 ½ + 1 days of parallel sessions</a:t>
            </a:r>
          </a:p>
          <a:p>
            <a:r>
              <a:rPr lang="en-US" dirty="0" smtClean="0"/>
              <a:t>1 ½  days of plenaries: </a:t>
            </a:r>
            <a:br>
              <a:rPr lang="en-US" dirty="0" smtClean="0"/>
            </a:br>
            <a:r>
              <a:rPr lang="en-US" dirty="0" smtClean="0"/>
              <a:t>½ opening plenary, ½ general plenary, ½ accelerator plenary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Remaining questions: 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Do </a:t>
            </a:r>
            <a:r>
              <a:rPr lang="en-US" dirty="0"/>
              <a:t>we want to have another SCRF R&amp;D workshop? </a:t>
            </a:r>
            <a:r>
              <a:rPr lang="en-US" dirty="0" smtClean="0"/>
              <a:t>Friday?</a:t>
            </a:r>
            <a:endParaRPr lang="en-US" dirty="0"/>
          </a:p>
          <a:p>
            <a:r>
              <a:rPr lang="en-US" dirty="0" smtClean="0"/>
              <a:t>Do we need more than 1 parallel track?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31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Organize session blocks by themes?</a:t>
            </a:r>
          </a:p>
          <a:p>
            <a:r>
              <a:rPr lang="en-US" dirty="0" smtClean="0"/>
              <a:t>Gradient / </a:t>
            </a:r>
            <a:r>
              <a:rPr lang="en-US" dirty="0" err="1" smtClean="0"/>
              <a:t>cryomodule</a:t>
            </a:r>
            <a:r>
              <a:rPr lang="en-US" dirty="0" smtClean="0"/>
              <a:t> performance</a:t>
            </a:r>
          </a:p>
          <a:p>
            <a:r>
              <a:rPr lang="en-US" dirty="0" smtClean="0"/>
              <a:t>High-level accelerator parameters</a:t>
            </a:r>
          </a:p>
          <a:p>
            <a:r>
              <a:rPr lang="en-US" dirty="0" smtClean="0"/>
              <a:t>Staging and upgrade options</a:t>
            </a:r>
          </a:p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configuration (including </a:t>
            </a:r>
            <a:r>
              <a:rPr lang="en-US" dirty="0" err="1" smtClean="0"/>
              <a:t>cryo</a:t>
            </a:r>
            <a:r>
              <a:rPr lang="en-US" dirty="0" smtClean="0"/>
              <a:t> and tunnel)</a:t>
            </a:r>
          </a:p>
          <a:p>
            <a:r>
              <a:rPr lang="en-US" dirty="0" smtClean="0"/>
              <a:t>Positron source (1-2 blocks)</a:t>
            </a:r>
          </a:p>
          <a:p>
            <a:r>
              <a:rPr lang="en-US" dirty="0" smtClean="0"/>
              <a:t>Damping rings</a:t>
            </a:r>
          </a:p>
          <a:p>
            <a:r>
              <a:rPr lang="en-US" dirty="0" smtClean="0"/>
              <a:t>BDS?</a:t>
            </a:r>
          </a:p>
          <a:p>
            <a:r>
              <a:rPr lang="en-US" dirty="0" smtClean="0"/>
              <a:t>TCMB session</a:t>
            </a:r>
          </a:p>
          <a:p>
            <a:r>
              <a:rPr lang="en-US" dirty="0" smtClean="0"/>
              <a:t>Cost (confidential)?</a:t>
            </a:r>
          </a:p>
          <a:p>
            <a:endParaRPr lang="en-US" dirty="0"/>
          </a:p>
          <a:p>
            <a:r>
              <a:rPr lang="en-US" dirty="0" smtClean="0"/>
              <a:t>Would give about 8-10 blocks -&gt; 2 </a:t>
            </a:r>
            <a:r>
              <a:rPr lang="mr-IN" dirty="0" smtClean="0"/>
              <a:t>–</a:t>
            </a:r>
            <a:r>
              <a:rPr lang="en-US" dirty="0" smtClean="0"/>
              <a:t> 2 ½  days -&gt; would about fit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idea for sessions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3/7/17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84641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18935</TotalTime>
  <Words>250</Words>
  <Application>Microsoft Macintosh PowerPoint</Application>
  <PresentationFormat>On-screen Show (16:10)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Lucida Grande</vt:lpstr>
      <vt:lpstr>ＭＳ Ｐゴシック</vt:lpstr>
      <vt:lpstr>Arial</vt:lpstr>
      <vt:lpstr>LLC_PowerPoint</vt:lpstr>
      <vt:lpstr>PowerPoint Presentation</vt:lpstr>
      <vt:lpstr>Structure so far – Omnibus Meeting</vt:lpstr>
      <vt:lpstr>Structure so far</vt:lpstr>
      <vt:lpstr>Proposals</vt:lpstr>
      <vt:lpstr>Structure, Version 1</vt:lpstr>
      <vt:lpstr>Structure, Version 2 (Plenary on Thursday)</vt:lpstr>
      <vt:lpstr>Agenda, status 25.2.2017</vt:lpstr>
      <vt:lpstr>General</vt:lpstr>
      <vt:lpstr>First idea for sessions</vt:lpstr>
    </vt:vector>
  </TitlesOfParts>
  <Company>Sandbox Studio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165</cp:revision>
  <dcterms:created xsi:type="dcterms:W3CDTF">2013-03-22T17:34:51Z</dcterms:created>
  <dcterms:modified xsi:type="dcterms:W3CDTF">2017-03-07T15:31:02Z</dcterms:modified>
</cp:coreProperties>
</file>