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49"/>
  </p:notesMasterIdLst>
  <p:handoutMasterIdLst>
    <p:handoutMasterId r:id="rId50"/>
  </p:handoutMasterIdLst>
  <p:sldIdLst>
    <p:sldId id="256" r:id="rId2"/>
    <p:sldId id="258" r:id="rId3"/>
    <p:sldId id="285" r:id="rId4"/>
    <p:sldId id="286" r:id="rId5"/>
    <p:sldId id="262" r:id="rId6"/>
    <p:sldId id="263" r:id="rId7"/>
    <p:sldId id="264" r:id="rId8"/>
    <p:sldId id="266" r:id="rId9"/>
    <p:sldId id="287"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269" r:id="rId23"/>
    <p:sldId id="268" r:id="rId24"/>
    <p:sldId id="270" r:id="rId25"/>
    <p:sldId id="271" r:id="rId26"/>
    <p:sldId id="272" r:id="rId27"/>
    <p:sldId id="273" r:id="rId28"/>
    <p:sldId id="274" r:id="rId29"/>
    <p:sldId id="307" r:id="rId30"/>
    <p:sldId id="288" r:id="rId31"/>
    <p:sldId id="289" r:id="rId32"/>
    <p:sldId id="277" r:id="rId33"/>
    <p:sldId id="290" r:id="rId34"/>
    <p:sldId id="278" r:id="rId35"/>
    <p:sldId id="279" r:id="rId36"/>
    <p:sldId id="280" r:id="rId37"/>
    <p:sldId id="281" r:id="rId38"/>
    <p:sldId id="282" r:id="rId39"/>
    <p:sldId id="283" r:id="rId40"/>
    <p:sldId id="291" r:id="rId41"/>
    <p:sldId id="305" r:id="rId42"/>
    <p:sldId id="284" r:id="rId43"/>
    <p:sldId id="309" r:id="rId44"/>
    <p:sldId id="313" r:id="rId45"/>
    <p:sldId id="314" r:id="rId46"/>
    <p:sldId id="311" r:id="rId47"/>
    <p:sldId id="306" r:id="rId4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1pPr>
    <a:lvl2pPr marL="0" marR="0" indent="2667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2pPr>
    <a:lvl3pPr marL="0" marR="0" indent="5334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3pPr>
    <a:lvl4pPr marL="0" marR="0" indent="8001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4pPr>
    <a:lvl5pPr marL="0" marR="0" indent="10668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5pPr>
    <a:lvl6pPr marL="0" marR="0" indent="13335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6pPr>
    <a:lvl7pPr marL="0" marR="0" indent="16129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7pPr>
    <a:lvl8pPr marL="0" marR="0" indent="18796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8pPr>
    <a:lvl9pPr marL="0" marR="0" indent="21463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a:fontRef idx="major">
          <a:srgbClr val="444444"/>
        </a:fontRef>
        <a:srgbClr val="444444"/>
      </a:tcTxStyle>
      <a:tcStyle>
        <a:tcBdr>
          <a:left>
            <a:ln w="12700" cap="flat">
              <a:noFill/>
              <a:miter lim="400000"/>
            </a:ln>
          </a:left>
          <a:right>
            <a:ln w="12700" cap="flat">
              <a:noFill/>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noFill/>
        </a:fill>
      </a:tcStyle>
    </a:wholeTbl>
    <a:band2H>
      <a:tcTxStyle/>
      <a:tcStyle>
        <a:tcBdr/>
        <a:fill>
          <a:solidFill>
            <a:srgbClr val="F2F2F2"/>
          </a:solidFill>
        </a:fill>
      </a:tcStyle>
    </a:band2H>
    <a:firstCol>
      <a:tcTxStyle>
        <a:fontRef idx="major">
          <a:srgbClr val="444444"/>
        </a:fontRef>
        <a:srgbClr val="444444"/>
      </a:tcTxStyle>
      <a:tcStyle>
        <a:tcBdr>
          <a:left>
            <a:ln w="12700" cap="flat">
              <a:solidFill>
                <a:srgbClr val="000000"/>
              </a:solidFill>
              <a:prstDash val="solid"/>
              <a:miter lim="400000"/>
            </a:ln>
          </a:left>
          <a:right>
            <a:ln w="12700" cap="flat">
              <a:solidFill>
                <a:srgbClr val="C4C6C6"/>
              </a:solidFill>
              <a:prstDash val="solid"/>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solidFill>
            <a:srgbClr val="E8E9E8"/>
          </a:solidFill>
        </a:fill>
      </a:tcStyle>
    </a:firstCol>
    <a:lastRow>
      <a:tcTxStyle>
        <a:fontRef idx="major">
          <a:srgbClr val="444444"/>
        </a:fontRef>
        <a:srgbClr val="44444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000000"/>
              </a:solidFill>
              <a:prstDash val="solid"/>
              <a:miter lim="400000"/>
            </a:ln>
          </a:bottom>
          <a:insideH>
            <a:ln w="12700" cap="flat">
              <a:noFill/>
              <a:miter lim="400000"/>
            </a:ln>
          </a:insideH>
          <a:insideV>
            <a:ln w="12700" cap="flat">
              <a:noFill/>
              <a:miter lim="400000"/>
            </a:ln>
          </a:insideV>
        </a:tcBdr>
        <a:fill>
          <a:noFill/>
        </a:fill>
      </a:tcStyle>
    </a:lastRow>
    <a:firstRow>
      <a:tcTxStyle>
        <a:fontRef idx="major">
          <a:srgbClr val="FFFFFF"/>
        </a:fontRef>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noFill/>
              <a:miter lim="400000"/>
            </a:ln>
          </a:insideH>
          <a:insideV>
            <a:ln w="12700" cap="flat">
              <a:noFill/>
              <a:miter lim="400000"/>
            </a:ln>
          </a:insideV>
        </a:tcBdr>
        <a:fill>
          <a:solidFill>
            <a:schemeClr val="accent1">
              <a:satOff val="12166"/>
              <a:lumOff val="-13042"/>
            </a:schemeClr>
          </a:solidFill>
        </a:fill>
      </a:tcStyle>
    </a:firstRow>
  </a:tblStyle>
  <a:tblStyle styleId="{C7B018BB-80A7-4F77-B60F-C8B233D01FF8}" styleName="">
    <a:tblBg/>
    <a:wholeTbl>
      <a:tcTxStyle>
        <a:fontRef idx="major">
          <a:srgbClr val="444444"/>
        </a:fontRef>
        <a:srgbClr val="444444"/>
      </a:tcTxStyle>
      <a:tcStyle>
        <a:tcBdr>
          <a:left>
            <a:ln w="12700" cap="flat">
              <a:noFill/>
              <a:miter lim="400000"/>
            </a:ln>
          </a:left>
          <a:right>
            <a:ln w="12700" cap="flat">
              <a:noFill/>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noFill/>
              <a:miter lim="400000"/>
            </a:ln>
          </a:insideV>
        </a:tcBdr>
        <a:fill>
          <a:noFill/>
        </a:fill>
      </a:tcStyle>
    </a:wholeTbl>
    <a:band2H>
      <a:tcTxStyle/>
      <a:tcStyle>
        <a:tcBdr/>
        <a:fill>
          <a:solidFill>
            <a:srgbClr val="EFF8FA"/>
          </a:solidFill>
        </a:fill>
      </a:tcStyle>
    </a:band2H>
    <a:firstCol>
      <a:tcTxStyle>
        <a:fontRef idx="major">
          <a:srgbClr val="444444"/>
        </a:fontRef>
        <a:srgbClr val="444444"/>
      </a:tcTxStyle>
      <a:tcStyle>
        <a:tcBdr>
          <a:left>
            <a:ln w="12700" cap="flat">
              <a:noFill/>
              <a:miter lim="400000"/>
            </a:ln>
          </a:left>
          <a:right>
            <a:ln w="12700" cap="flat">
              <a:noFill/>
              <a:miter lim="400000"/>
            </a:ln>
          </a:right>
          <a:top>
            <a:ln w="12700" cap="flat">
              <a:solidFill>
                <a:srgbClr val="4F728F"/>
              </a:solidFill>
              <a:prstDash val="solid"/>
              <a:miter lim="400000"/>
            </a:ln>
          </a:top>
          <a:bottom>
            <a:ln w="12700" cap="flat">
              <a:solidFill>
                <a:srgbClr val="4F728F"/>
              </a:solidFill>
              <a:prstDash val="solid"/>
              <a:miter lim="400000"/>
            </a:ln>
          </a:bottom>
          <a:insideH>
            <a:ln w="12700" cap="flat">
              <a:solidFill>
                <a:srgbClr val="4F728F"/>
              </a:solidFill>
              <a:prstDash val="solid"/>
              <a:miter lim="400000"/>
            </a:ln>
          </a:insideH>
          <a:insideV>
            <a:ln w="12700" cap="flat">
              <a:noFill/>
              <a:miter lim="400000"/>
            </a:ln>
          </a:insideV>
        </a:tcBdr>
        <a:fill>
          <a:solidFill>
            <a:srgbClr val="D4DADF"/>
          </a:solidFill>
        </a:fill>
      </a:tcStyle>
    </a:firstCol>
    <a:lastRow>
      <a:tcTxStyle>
        <a:fontRef idx="major">
          <a:srgbClr val="FFFFFF"/>
        </a:fontRef>
        <a:srgbClr val="FFFFFF"/>
      </a:tcTxStyle>
      <a:tcStyle>
        <a:tcBdr>
          <a:left>
            <a:ln w="12700" cap="flat">
              <a:noFill/>
              <a:miter lim="400000"/>
            </a:ln>
          </a:left>
          <a:right>
            <a:ln w="12700" cap="flat">
              <a:noFill/>
              <a:miter lim="400000"/>
            </a:ln>
          </a:right>
          <a:top>
            <a:ln w="12700" cap="flat">
              <a:solidFill>
                <a:srgbClr val="747474"/>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638EB0"/>
          </a:solidFill>
        </a:fill>
      </a:tcStyle>
    </a:lastRow>
    <a:firstRow>
      <a:tcTxStyle>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173D59"/>
          </a:solidFill>
        </a:fill>
      </a:tcStyle>
    </a:firstRow>
  </a:tblStyle>
  <a:tblStyle styleId="{EEE7283C-3CF3-47DC-8721-378D4A62B228}" styleName="">
    <a:tblBg/>
    <a:wholeTbl>
      <a:tcTxStyle>
        <a:fontRef idx="major">
          <a:srgbClr val="444444"/>
        </a:fontRef>
        <a:srgbClr val="444444"/>
      </a:tcTxStyle>
      <a:tcStyle>
        <a:tcBdr>
          <a:left>
            <a:ln w="12700" cap="flat">
              <a:solidFill>
                <a:srgbClr val="CBCBCB"/>
              </a:solidFill>
              <a:prstDash val="solid"/>
              <a:miter lim="400000"/>
            </a:ln>
          </a:left>
          <a:right>
            <a:ln w="12700" cap="flat">
              <a:solidFill>
                <a:srgbClr val="CBCBCB"/>
              </a:solidFill>
              <a:prstDash val="solid"/>
              <a:miter lim="400000"/>
            </a:ln>
          </a:right>
          <a:top>
            <a:ln w="12700" cap="flat">
              <a:solidFill>
                <a:srgbClr val="CBCBCB"/>
              </a:solidFill>
              <a:prstDash val="solid"/>
              <a:miter lim="400000"/>
            </a:ln>
          </a:top>
          <a:bottom>
            <a:ln w="12700" cap="flat">
              <a:solidFill>
                <a:srgbClr val="CBCBCB"/>
              </a:solidFill>
              <a:prstDash val="solid"/>
              <a:miter lim="400000"/>
            </a:ln>
          </a:bottom>
          <a:insideH>
            <a:ln w="12700" cap="flat">
              <a:solidFill>
                <a:srgbClr val="CBCBCB"/>
              </a:solidFill>
              <a:prstDash val="solid"/>
              <a:miter lim="400000"/>
            </a:ln>
          </a:insideH>
          <a:insideV>
            <a:ln w="12700" cap="flat">
              <a:solidFill>
                <a:srgbClr val="CBCBCB"/>
              </a:solidFill>
              <a:prstDash val="solid"/>
              <a:miter lim="400000"/>
            </a:ln>
          </a:insideV>
        </a:tcBdr>
        <a:fill>
          <a:noFill/>
        </a:fill>
      </a:tcStyle>
    </a:wholeTbl>
    <a:band2H>
      <a:tcTxStyle/>
      <a:tcStyle>
        <a:tcBdr/>
        <a:fill>
          <a:solidFill>
            <a:srgbClr val="F2F2F2"/>
          </a:solidFill>
        </a:fill>
      </a:tcStyle>
    </a:band2H>
    <a:firstCol>
      <a:tcTxStyle>
        <a:fontRef idx="major">
          <a:srgbClr val="444444"/>
        </a:fontRef>
        <a:srgbClr val="444444"/>
      </a:tcTxStyle>
      <a:tcStyle>
        <a:tcBdr>
          <a:left>
            <a:ln w="12700" cap="flat">
              <a:solidFill>
                <a:srgbClr val="3C3C1D"/>
              </a:solidFill>
              <a:prstDash val="solid"/>
              <a:miter lim="400000"/>
            </a:ln>
          </a:left>
          <a:right>
            <a:ln w="12700" cap="flat">
              <a:solidFill>
                <a:schemeClr val="accent2">
                  <a:hueOff val="-487087"/>
                  <a:satOff val="-2686"/>
                  <a:lumOff val="14808"/>
                </a:schemeClr>
              </a:solidFill>
              <a:prstDash val="solid"/>
              <a:miter lim="400000"/>
            </a:ln>
          </a:right>
          <a:top>
            <a:ln w="12700" cap="flat">
              <a:solidFill>
                <a:schemeClr val="accent2">
                  <a:hueOff val="-487087"/>
                  <a:satOff val="-2686"/>
                  <a:lumOff val="14808"/>
                </a:schemeClr>
              </a:solidFill>
              <a:prstDash val="solid"/>
              <a:miter lim="400000"/>
            </a:ln>
          </a:top>
          <a:bottom>
            <a:ln w="12700" cap="flat">
              <a:solidFill>
                <a:schemeClr val="accent2">
                  <a:hueOff val="-487087"/>
                  <a:satOff val="-2686"/>
                  <a:lumOff val="14808"/>
                </a:schemeClr>
              </a:solidFill>
              <a:prstDash val="solid"/>
              <a:miter lim="400000"/>
            </a:ln>
          </a:bottom>
          <a:insideH>
            <a:ln w="12700" cap="flat">
              <a:solidFill>
                <a:schemeClr val="accent2">
                  <a:hueOff val="-487087"/>
                  <a:satOff val="-2686"/>
                  <a:lumOff val="14808"/>
                </a:schemeClr>
              </a:solidFill>
              <a:prstDash val="solid"/>
              <a:miter lim="400000"/>
            </a:ln>
          </a:insideH>
          <a:insideV>
            <a:ln w="12700" cap="flat">
              <a:solidFill>
                <a:schemeClr val="accent2">
                  <a:hueOff val="-487087"/>
                  <a:satOff val="-2686"/>
                  <a:lumOff val="14808"/>
                </a:schemeClr>
              </a:solidFill>
              <a:prstDash val="solid"/>
              <a:miter lim="400000"/>
            </a:ln>
          </a:insideV>
        </a:tcBdr>
        <a:fill>
          <a:solidFill>
            <a:srgbClr val="CFCDBB"/>
          </a:solidFill>
        </a:fill>
      </a:tcStyle>
    </a:firstCol>
    <a:lastRow>
      <a:tcTxStyle>
        <a:fontRef idx="major">
          <a:srgbClr val="444444"/>
        </a:fontRef>
        <a:srgbClr val="444444"/>
      </a:tcTxStyle>
      <a:tcStyle>
        <a:tcBdr>
          <a:left>
            <a:ln w="12700" cap="flat">
              <a:solidFill>
                <a:srgbClr val="C6C6C6"/>
              </a:solidFill>
              <a:prstDash val="solid"/>
              <a:miter lim="400000"/>
            </a:ln>
          </a:left>
          <a:right>
            <a:ln w="12700" cap="flat">
              <a:solidFill>
                <a:srgbClr val="C6C6C6"/>
              </a:solidFill>
              <a:prstDash val="solid"/>
              <a:miter lim="400000"/>
            </a:ln>
          </a:right>
          <a:top>
            <a:ln w="12700" cap="flat">
              <a:solidFill>
                <a:srgbClr val="656839"/>
              </a:solidFill>
              <a:prstDash val="solid"/>
              <a:miter lim="400000"/>
            </a:ln>
          </a:top>
          <a:bottom>
            <a:ln w="12700" cap="flat">
              <a:solidFill>
                <a:srgbClr val="3C3C1D"/>
              </a:solidFill>
              <a:prstDash val="solid"/>
              <a:miter lim="400000"/>
            </a:ln>
          </a:bottom>
          <a:insideH>
            <a:ln w="12700" cap="flat">
              <a:solidFill>
                <a:srgbClr val="C6C6C6"/>
              </a:solidFill>
              <a:prstDash val="solid"/>
              <a:miter lim="400000"/>
            </a:ln>
          </a:insideH>
          <a:insideV>
            <a:ln w="12700" cap="flat">
              <a:solidFill>
                <a:srgbClr val="C6C6C6"/>
              </a:solidFill>
              <a:prstDash val="solid"/>
              <a:miter lim="400000"/>
            </a:ln>
          </a:insideV>
        </a:tcBdr>
        <a:fill>
          <a:solidFill>
            <a:srgbClr val="E8E9E8"/>
          </a:solidFill>
        </a:fill>
      </a:tcStyle>
    </a:lastRow>
    <a:firstRow>
      <a:tcTxStyle>
        <a:fontRef idx="major">
          <a:srgbClr val="FFFFFF"/>
        </a:fontRef>
        <a:srgbClr val="FFFFFF"/>
      </a:tcTxStyle>
      <a:tcStyle>
        <a:tcBdr>
          <a:left>
            <a:ln w="12700" cap="flat">
              <a:solidFill>
                <a:schemeClr val="accent2">
                  <a:hueOff val="-487087"/>
                  <a:satOff val="-2686"/>
                  <a:lumOff val="14808"/>
                </a:schemeClr>
              </a:solidFill>
              <a:prstDash val="solid"/>
              <a:miter lim="400000"/>
            </a:ln>
          </a:left>
          <a:right>
            <a:ln w="12700" cap="flat">
              <a:solidFill>
                <a:schemeClr val="accent2">
                  <a:hueOff val="-487087"/>
                  <a:satOff val="-2686"/>
                  <a:lumOff val="14808"/>
                </a:schemeClr>
              </a:solidFill>
              <a:prstDash val="solid"/>
              <a:miter lim="400000"/>
            </a:ln>
          </a:right>
          <a:top>
            <a:ln w="12700" cap="flat">
              <a:solidFill>
                <a:srgbClr val="3C3C1D"/>
              </a:solidFill>
              <a:prstDash val="solid"/>
              <a:miter lim="400000"/>
            </a:ln>
          </a:top>
          <a:bottom>
            <a:ln w="12700" cap="flat">
              <a:solidFill>
                <a:srgbClr val="CBCBCB"/>
              </a:solidFill>
              <a:prstDash val="solid"/>
              <a:miter lim="400000"/>
            </a:ln>
          </a:bottom>
          <a:insideH>
            <a:ln w="12700" cap="flat">
              <a:solidFill>
                <a:srgbClr val="AAA485"/>
              </a:solidFill>
              <a:prstDash val="solid"/>
              <a:miter lim="400000"/>
            </a:ln>
          </a:insideH>
          <a:insideV>
            <a:ln w="12700" cap="flat">
              <a:solidFill>
                <a:schemeClr val="accent2">
                  <a:hueOff val="-487087"/>
                  <a:satOff val="-2686"/>
                  <a:lumOff val="14808"/>
                </a:schemeClr>
              </a:solidFill>
              <a:prstDash val="solid"/>
              <a:miter lim="400000"/>
            </a:ln>
          </a:insideV>
        </a:tcBdr>
        <a:fill>
          <a:solidFill>
            <a:srgbClr val="656839"/>
          </a:solidFill>
        </a:fill>
      </a:tcStyle>
    </a:firstRow>
  </a:tblStyle>
  <a:tblStyle styleId="{CF821DB8-F4EB-4A41-A1BA-3FCAFE7338EE}" styleName="">
    <a:tblBg/>
    <a:wholeTbl>
      <a:tcTxStyle>
        <a:fontRef idx="major">
          <a:srgbClr val="444444"/>
        </a:fontRef>
        <a:srgbClr val="444444"/>
      </a:tcTxStyle>
      <a:tcStyle>
        <a:tcBdr>
          <a:left>
            <a:ln w="12700" cap="flat">
              <a:noFill/>
              <a:miter lim="400000"/>
            </a:ln>
          </a:left>
          <a:right>
            <a:ln w="12700" cap="flat">
              <a:noFill/>
              <a:miter lim="400000"/>
            </a:ln>
          </a:right>
          <a:top>
            <a:ln w="25400" cap="flat">
              <a:solidFill>
                <a:srgbClr val="C4C6C6"/>
              </a:solidFill>
              <a:prstDash val="solid"/>
              <a:miter lim="400000"/>
            </a:ln>
          </a:top>
          <a:bottom>
            <a:ln w="25400" cap="flat">
              <a:solidFill>
                <a:srgbClr val="C4C6C6"/>
              </a:solidFill>
              <a:prstDash val="solid"/>
              <a:miter lim="400000"/>
            </a:ln>
          </a:bottom>
          <a:insideH>
            <a:ln w="25400" cap="flat">
              <a:solidFill>
                <a:srgbClr val="C4C6C6"/>
              </a:solidFill>
              <a:prstDash val="solid"/>
              <a:miter lim="400000"/>
            </a:ln>
          </a:insideH>
          <a:insideV>
            <a:ln w="12700" cap="flat">
              <a:noFill/>
              <a:miter lim="400000"/>
            </a:ln>
          </a:insideV>
        </a:tcBdr>
        <a:fill>
          <a:solidFill>
            <a:srgbClr val="F1F1F1"/>
          </a:solidFill>
        </a:fill>
      </a:tcStyle>
    </a:wholeTbl>
    <a:band2H>
      <a:tcTxStyle/>
      <a:tcStyle>
        <a:tcBdr/>
        <a:fill>
          <a:solidFill>
            <a:srgbClr val="E4E4E0"/>
          </a:solidFill>
        </a:fill>
      </a:tcStyle>
    </a:band2H>
    <a:firstCol>
      <a:tcTxStyle>
        <a:fontRef idx="major">
          <a:srgbClr val="FFFFFF"/>
        </a:fontRef>
        <a:srgbClr val="FFFFFF"/>
      </a:tcTxStyle>
      <a:tcStyle>
        <a:tcBdr>
          <a:left>
            <a:ln w="12700" cap="flat">
              <a:solidFill>
                <a:srgbClr val="515151"/>
              </a:solidFill>
              <a:prstDash val="solid"/>
              <a:miter lim="400000"/>
            </a:ln>
          </a:left>
          <a:right>
            <a:ln w="12700" cap="flat">
              <a:noFill/>
              <a:miter lim="400000"/>
            </a:ln>
          </a:right>
          <a:top>
            <a:ln w="12700" cap="flat">
              <a:solidFill>
                <a:srgbClr val="7D7766"/>
              </a:solidFill>
              <a:prstDash val="solid"/>
              <a:miter lim="400000"/>
            </a:ln>
          </a:top>
          <a:bottom>
            <a:ln w="12700" cap="flat">
              <a:solidFill>
                <a:srgbClr val="7D7766"/>
              </a:solidFill>
              <a:prstDash val="solid"/>
              <a:miter lim="400000"/>
            </a:ln>
          </a:bottom>
          <a:insideH>
            <a:ln w="12700" cap="flat">
              <a:solidFill>
                <a:srgbClr val="7D7766"/>
              </a:solidFill>
              <a:prstDash val="solid"/>
              <a:miter lim="400000"/>
            </a:ln>
          </a:insideH>
          <a:insideV>
            <a:ln w="12700" cap="flat">
              <a:noFill/>
              <a:miter lim="400000"/>
            </a:ln>
          </a:insideV>
        </a:tcBdr>
        <a:fill>
          <a:solidFill>
            <a:srgbClr val="8F8B7E"/>
          </a:solidFill>
        </a:fill>
      </a:tcStyle>
    </a:firstCol>
    <a:lastRow>
      <a:tcTxStyle>
        <a:fontRef idx="major">
          <a:srgbClr val="444444"/>
        </a:fontRef>
        <a:srgbClr val="444444"/>
      </a:tcTxStyle>
      <a:tcStyle>
        <a:tcBdr>
          <a:left>
            <a:ln w="12700" cap="flat">
              <a:noFill/>
              <a:miter lim="400000"/>
            </a:ln>
          </a:left>
          <a:right>
            <a:ln w="12700" cap="flat">
              <a:noFill/>
              <a:miter lim="400000"/>
            </a:ln>
          </a:right>
          <a:top>
            <a:ln w="25400" cap="flat">
              <a:solidFill>
                <a:srgbClr val="747474"/>
              </a:solidFill>
              <a:prstDash val="solid"/>
              <a:miter lim="400000"/>
            </a:ln>
          </a:top>
          <a:bottom>
            <a:ln w="12700" cap="flat">
              <a:solidFill>
                <a:srgbClr val="515151"/>
              </a:solidFill>
              <a:prstDash val="solid"/>
              <a:miter lim="400000"/>
            </a:ln>
          </a:bottom>
          <a:insideH>
            <a:ln w="12700" cap="flat">
              <a:noFill/>
              <a:miter lim="400000"/>
            </a:ln>
          </a:insideH>
          <a:insideV>
            <a:ln w="12700" cap="flat">
              <a:noFill/>
              <a:miter lim="400000"/>
            </a:ln>
          </a:insideV>
        </a:tcBdr>
        <a:fill>
          <a:solidFill>
            <a:srgbClr val="F1F1F1"/>
          </a:solidFill>
        </a:fill>
      </a:tcStyle>
    </a:lastRow>
    <a:firstRow>
      <a:tcTxStyle>
        <a:fontRef idx="major">
          <a:srgbClr val="FFFFFF"/>
        </a:fontRef>
        <a:srgbClr val="FFFFFF"/>
      </a:tcTxStyle>
      <a:tcStyle>
        <a:tcBdr>
          <a:left>
            <a:ln w="12700" cap="flat">
              <a:noFill/>
              <a:miter lim="400000"/>
            </a:ln>
          </a:left>
          <a:right>
            <a:ln w="12700" cap="flat">
              <a:noFill/>
              <a:miter lim="400000"/>
            </a:ln>
          </a:right>
          <a:top>
            <a:ln w="12700" cap="flat">
              <a:solidFill>
                <a:srgbClr val="515151"/>
              </a:solidFill>
              <a:prstDash val="solid"/>
              <a:miter lim="400000"/>
            </a:ln>
          </a:top>
          <a:bottom>
            <a:ln w="25400" cap="flat">
              <a:solidFill>
                <a:schemeClr val="accent2">
                  <a:hueOff val="-487087"/>
                  <a:satOff val="-2686"/>
                  <a:lumOff val="14808"/>
                </a:schemeClr>
              </a:solidFill>
              <a:prstDash val="solid"/>
              <a:miter lim="400000"/>
            </a:ln>
          </a:bottom>
          <a:insideH>
            <a:ln w="12700" cap="flat">
              <a:noFill/>
              <a:miter lim="400000"/>
            </a:ln>
          </a:insideH>
          <a:insideV>
            <a:ln w="12700" cap="flat">
              <a:noFill/>
              <a:miter lim="400000"/>
            </a:ln>
          </a:insideV>
        </a:tcBdr>
        <a:fill>
          <a:solidFill>
            <a:srgbClr val="5E5A4C"/>
          </a:solidFill>
        </a:fill>
      </a:tcStyle>
    </a:firstRow>
  </a:tblStyle>
  <a:tblStyle styleId="{33BA23B1-9221-436E-865A-0063620EA4FD}" styleName="">
    <a:tblBg/>
    <a:wholeTbl>
      <a:tcTxStyle>
        <a:fontRef idx="major">
          <a:srgbClr val="444444"/>
        </a:fontRef>
        <a:srgbClr val="444444"/>
      </a:tcTxStyle>
      <a:tcStyle>
        <a:tcBdr>
          <a:left>
            <a:ln w="12700" cap="flat">
              <a:solidFill>
                <a:srgbClr val="747474"/>
              </a:solidFill>
              <a:prstDash val="solid"/>
              <a:miter lim="400000"/>
            </a:ln>
          </a:left>
          <a:right>
            <a:ln w="12700" cap="flat">
              <a:solidFill>
                <a:srgbClr val="747474"/>
              </a:solidFill>
              <a:prstDash val="solid"/>
              <a:miter lim="400000"/>
            </a:ln>
          </a:right>
          <a:top>
            <a:ln w="12700" cap="flat">
              <a:solidFill>
                <a:srgbClr val="747474"/>
              </a:solidFill>
              <a:prstDash val="solid"/>
              <a:miter lim="400000"/>
            </a:ln>
          </a:top>
          <a:bottom>
            <a:ln w="12700" cap="flat">
              <a:solidFill>
                <a:srgbClr val="747474"/>
              </a:solidFill>
              <a:prstDash val="solid"/>
              <a:miter lim="400000"/>
            </a:ln>
          </a:bottom>
          <a:insideH>
            <a:ln w="12700" cap="flat">
              <a:solidFill>
                <a:srgbClr val="747474"/>
              </a:solidFill>
              <a:prstDash val="solid"/>
              <a:miter lim="400000"/>
            </a:ln>
          </a:insideH>
          <a:insideV>
            <a:ln w="12700" cap="flat">
              <a:solidFill>
                <a:srgbClr val="747474"/>
              </a:solidFill>
              <a:prstDash val="solid"/>
              <a:miter lim="400000"/>
            </a:ln>
          </a:insideV>
        </a:tcBdr>
        <a:fill>
          <a:noFill/>
        </a:fill>
      </a:tcStyle>
    </a:wholeTbl>
    <a:band2H>
      <a:tcTxStyle/>
      <a:tcStyle>
        <a:tcBdr/>
        <a:fill>
          <a:solidFill>
            <a:srgbClr val="F2F2F2"/>
          </a:solidFill>
        </a:fill>
      </a:tcStyle>
    </a:band2H>
    <a:firstCol>
      <a:tcTxStyle>
        <a:fontRef idx="major">
          <a:srgbClr val="444444"/>
        </a:fontRef>
        <a:srgbClr val="444444"/>
      </a:tcTxStyle>
      <a:tcStyle>
        <a:tcBdr>
          <a:left>
            <a:ln w="12700" cap="flat">
              <a:solidFill>
                <a:srgbClr val="747474"/>
              </a:solidFill>
              <a:prstDash val="solid"/>
              <a:miter lim="400000"/>
            </a:ln>
          </a:left>
          <a:right>
            <a:ln w="12700" cap="flat">
              <a:solidFill>
                <a:srgbClr val="747474"/>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9E9E9"/>
          </a:solidFill>
        </a:fill>
      </a:tcStyle>
    </a:firstCol>
    <a:lastRow>
      <a:tcTxStyle>
        <a:fontRef idx="major">
          <a:srgbClr val="444444"/>
        </a:fontRef>
        <a:srgbClr val="444444"/>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CBCBCB"/>
          </a:solidFill>
        </a:fill>
      </a:tcStyle>
    </a:lastRow>
    <a:firstRow>
      <a:tcTxStyle>
        <a:fontRef idx="major">
          <a:srgbClr val="444444"/>
        </a:fontRef>
        <a:srgbClr val="444444"/>
      </a:tcTxStyle>
      <a:tcStyle>
        <a:tcBdr>
          <a:left>
            <a:ln w="12700" cap="flat">
              <a:noFill/>
              <a:miter lim="400000"/>
            </a:ln>
          </a:left>
          <a:right>
            <a:ln w="12700" cap="flat">
              <a:noFill/>
              <a:miter lim="400000"/>
            </a:ln>
          </a:right>
          <a:top>
            <a:ln w="12700" cap="flat">
              <a:solidFill>
                <a:srgbClr val="747474"/>
              </a:solidFill>
              <a:prstDash val="solid"/>
              <a:miter lim="400000"/>
            </a:ln>
          </a:top>
          <a:bottom>
            <a:ln w="12700" cap="flat">
              <a:solidFill>
                <a:srgbClr val="747474"/>
              </a:solidFill>
              <a:prstDash val="solid"/>
              <a:miter lim="400000"/>
            </a:ln>
          </a:bottom>
          <a:insideH>
            <a:ln w="12700" cap="flat">
              <a:noFill/>
              <a:miter lim="400000"/>
            </a:ln>
          </a:insideH>
          <a:insideV>
            <a:ln w="12700" cap="flat">
              <a:noFill/>
              <a:miter lim="400000"/>
            </a:ln>
          </a:insideV>
        </a:tcBdr>
        <a:fill>
          <a:solidFill>
            <a:srgbClr val="CBCBCB"/>
          </a:solidFill>
        </a:fill>
      </a:tcStyle>
    </a:firstRow>
  </a:tblStyle>
  <a:tblStyle styleId="{2708684C-4D16-4618-839F-0558EEFCDFE6}" styleName="">
    <a:tblBg/>
    <a:wholeTbl>
      <a:tcTxStyle>
        <a:fontRef idx="major">
          <a:srgbClr val="777777"/>
        </a:fontRef>
        <a:srgbClr val="777777"/>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525252"/>
              </a:solidFill>
              <a:custDash>
                <a:ds d="200000" sp="200000"/>
              </a:custDash>
              <a:miter lim="400000"/>
            </a:ln>
          </a:top>
          <a:bottom>
            <a:ln w="12700" cap="flat">
              <a:solidFill>
                <a:srgbClr val="525252"/>
              </a:solidFill>
              <a:custDash>
                <a:ds d="200000" sp="200000"/>
              </a:custDash>
              <a:miter lim="400000"/>
            </a:ln>
          </a:bottom>
          <a:insideH>
            <a:ln w="12700" cap="flat">
              <a:solidFill>
                <a:srgbClr val="525252"/>
              </a:solidFill>
              <a:custDash>
                <a:ds d="200000" sp="200000"/>
              </a:custDash>
              <a:miter lim="400000"/>
            </a:ln>
          </a:insideH>
          <a:insideV>
            <a:ln w="12700" cap="flat">
              <a:solidFill>
                <a:srgbClr val="C9C9C9"/>
              </a:solidFill>
              <a:prstDash val="solid"/>
              <a:miter lim="400000"/>
            </a:ln>
          </a:insideV>
        </a:tcBdr>
        <a:fill>
          <a:noFill/>
        </a:fill>
      </a:tcStyle>
    </a:wholeTbl>
    <a:band2H>
      <a:tcTxStyle/>
      <a:tcStyle>
        <a:tcBdr/>
        <a:fill>
          <a:solidFill>
            <a:srgbClr val="D2D2D2">
              <a:alpha val="30000"/>
            </a:srgbClr>
          </a:solidFill>
        </a:fill>
      </a:tcStyle>
    </a:band2H>
    <a:firstCol>
      <a:tcTxStyle>
        <a:font>
          <a:latin typeface="Helvetica Neue Medium"/>
          <a:ea typeface="Helvetica Neue Medium"/>
          <a:cs typeface="Helvetica Neue Medium"/>
        </a:font>
        <a:srgbClr val="555555"/>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C9C9C9"/>
              </a:solidFill>
              <a:prstDash val="solid"/>
              <a:miter lim="400000"/>
            </a:ln>
          </a:top>
          <a:bottom>
            <a:ln w="12700" cap="flat">
              <a:solidFill>
                <a:srgbClr val="C9C9C9"/>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firstCol>
    <a:lastRow>
      <a:tcTxStyle>
        <a:font>
          <a:latin typeface="Helvetica Neue Medium"/>
          <a:ea typeface="Helvetica Neue Medium"/>
          <a:cs typeface="Helvetica Neue Medium"/>
        </a:font>
        <a:srgbClr val="555555"/>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lastRow>
    <a:firstRow>
      <a:tcTxStyle>
        <a:font>
          <a:latin typeface="Helvetica Neue Medium"/>
          <a:ea typeface="Helvetica Neue Medium"/>
          <a:cs typeface="Helvetica Neue Medium"/>
        </a:font>
        <a:srgbClr val="555555"/>
      </a:tcTxStyle>
      <a:tcStyle>
        <a:tcBdr>
          <a:left>
            <a:ln w="12700" cap="flat">
              <a:solidFill>
                <a:srgbClr val="C9C9C9"/>
              </a:solidFill>
              <a:prstDash val="solid"/>
              <a:miter lim="400000"/>
            </a:ln>
          </a:left>
          <a:right>
            <a:ln w="12700" cap="flat">
              <a:solidFill>
                <a:srgbClr val="C9C9C9"/>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C9C9C9"/>
              </a:solidFill>
              <a:prstDash val="solid"/>
              <a:miter lim="400000"/>
            </a:ln>
          </a:insideH>
          <a:insideV>
            <a:ln w="12700" cap="flat">
              <a:solidFill>
                <a:srgbClr val="C9C9C9"/>
              </a:solidFill>
              <a:prstDash val="solid"/>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D2D2D2">
              <a:alpha val="30000"/>
            </a:srgbClr>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Row>
  </a:tblStyle>
  <a:tblStyle styleId="{D51ADE6A-740E-44AE-83CC-AE7238B6C88D}"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D2D2D2">
              <a:alpha val="30000"/>
            </a:srgbClr>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Row>
  </a:tblStyle>
  <a:tblStyle styleId="{4A9BC294-FFE2-49D5-8D69-9E1BD2C41BD5}"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D2D2D2">
              <a:alpha val="30000"/>
            </a:srgbClr>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Row>
  </a:tblStyle>
  <a:tblStyle styleId="{BBFC77FB-9ED0-4EC9-95AA-A1379042E648}"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D2D2D2">
              <a:alpha val="30000"/>
            </a:srgbClr>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Row>
  </a:tblStyle>
  <a:tblStyle styleId="{3DC5C2F9-1CAC-4260-A1DD-9FCDBB877499}"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D2D2D2">
              <a:alpha val="30000"/>
            </a:srgbClr>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solidFill>
            <a:srgbClr val="CBCBCB"/>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0" d="100"/>
          <a:sy n="40" d="100"/>
        </p:scale>
        <p:origin x="-400" y="-120"/>
      </p:cViewPr>
      <p:guideLst>
        <p:guide orient="horz" pos="4320"/>
        <p:guide pos="76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E735D1-2E00-A243-A975-B32EC54E6148}" type="datetimeFigureOut">
              <a:rPr lang="en-US" smtClean="0"/>
              <a:t>16.05.17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E379384-5356-5048-ABFF-01C8B56EFB16}" type="slidenum">
              <a:rPr lang="en-US" smtClean="0"/>
              <a:t>‹#›</a:t>
            </a:fld>
            <a:endParaRPr lang="en-US"/>
          </a:p>
        </p:txBody>
      </p:sp>
    </p:spTree>
    <p:extLst>
      <p:ext uri="{BB962C8B-B14F-4D97-AF65-F5344CB8AC3E}">
        <p14:creationId xmlns:p14="http://schemas.microsoft.com/office/powerpoint/2010/main" val="39302636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0" name="Shape 80"/>
          <p:cNvSpPr>
            <a:spLocks noGrp="1" noRot="1" noChangeAspect="1"/>
          </p:cNvSpPr>
          <p:nvPr>
            <p:ph type="sldImg"/>
          </p:nvPr>
        </p:nvSpPr>
        <p:spPr>
          <a:xfrm>
            <a:off x="1143000" y="685800"/>
            <a:ext cx="4572000" cy="3429000"/>
          </a:xfrm>
          <a:prstGeom prst="rect">
            <a:avLst/>
          </a:prstGeom>
        </p:spPr>
        <p:txBody>
          <a:bodyPr/>
          <a:lstStyle/>
          <a:p>
            <a:endParaRPr/>
          </a:p>
        </p:txBody>
      </p:sp>
      <p:sp>
        <p:nvSpPr>
          <p:cNvPr id="81" name="Shape 81"/>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990971563"/>
      </p:ext>
    </p:extLst>
  </p:cSld>
  <p:clrMap bg1="lt1" tx1="dk1" bg2="lt2" tx2="dk2" accent1="accent1" accent2="accent2" accent3="accent3" accent4="accent4" accent5="accent5" accent6="accent6" hlink="hlink" folHlink="folHlink"/>
  <p:hf hdr="0" ftr="0" dt="0"/>
  <p:notesStyle>
    <a:lvl1pPr defTabSz="584200" latinLnBrk="0">
      <a:defRPr sz="1400">
        <a:latin typeface="Lucida Grande"/>
        <a:ea typeface="Lucida Grande"/>
        <a:cs typeface="Lucida Grande"/>
        <a:sym typeface="Lucida Grande"/>
      </a:defRPr>
    </a:lvl1pPr>
    <a:lvl2pPr indent="228600" defTabSz="584200" latinLnBrk="0">
      <a:defRPr sz="1400">
        <a:latin typeface="Lucida Grande"/>
        <a:ea typeface="Lucida Grande"/>
        <a:cs typeface="Lucida Grande"/>
        <a:sym typeface="Lucida Grande"/>
      </a:defRPr>
    </a:lvl2pPr>
    <a:lvl3pPr indent="457200" defTabSz="584200" latinLnBrk="0">
      <a:defRPr sz="1400">
        <a:latin typeface="Lucida Grande"/>
        <a:ea typeface="Lucida Grande"/>
        <a:cs typeface="Lucida Grande"/>
        <a:sym typeface="Lucida Grande"/>
      </a:defRPr>
    </a:lvl3pPr>
    <a:lvl4pPr indent="685800" defTabSz="584200" latinLnBrk="0">
      <a:defRPr sz="1400">
        <a:latin typeface="Lucida Grande"/>
        <a:ea typeface="Lucida Grande"/>
        <a:cs typeface="Lucida Grande"/>
        <a:sym typeface="Lucida Grande"/>
      </a:defRPr>
    </a:lvl4pPr>
    <a:lvl5pPr indent="914400" defTabSz="584200" latinLnBrk="0">
      <a:defRPr sz="1400">
        <a:latin typeface="Lucida Grande"/>
        <a:ea typeface="Lucida Grande"/>
        <a:cs typeface="Lucida Grande"/>
        <a:sym typeface="Lucida Grande"/>
      </a:defRPr>
    </a:lvl5pPr>
    <a:lvl6pPr indent="1143000" defTabSz="584200" latinLnBrk="0">
      <a:defRPr sz="1400">
        <a:latin typeface="Lucida Grande"/>
        <a:ea typeface="Lucida Grande"/>
        <a:cs typeface="Lucida Grande"/>
        <a:sym typeface="Lucida Grande"/>
      </a:defRPr>
    </a:lvl6pPr>
    <a:lvl7pPr indent="1371600" defTabSz="584200" latinLnBrk="0">
      <a:defRPr sz="1400">
        <a:latin typeface="Lucida Grande"/>
        <a:ea typeface="Lucida Grande"/>
        <a:cs typeface="Lucida Grande"/>
        <a:sym typeface="Lucida Grande"/>
      </a:defRPr>
    </a:lvl7pPr>
    <a:lvl8pPr indent="1600200" defTabSz="584200" latinLnBrk="0">
      <a:defRPr sz="1400">
        <a:latin typeface="Lucida Grande"/>
        <a:ea typeface="Lucida Grande"/>
        <a:cs typeface="Lucida Grande"/>
        <a:sym typeface="Lucida Grande"/>
      </a:defRPr>
    </a:lvl8pPr>
    <a:lvl9pPr indent="1828800" defTabSz="584200" latinLnBrk="0">
      <a:defRPr sz="14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84076" y="8684826"/>
            <a:ext cx="2972289" cy="457711"/>
          </a:xfrm>
          <a:prstGeom prst="rect">
            <a:avLst/>
          </a:prstGeom>
          <a:ln/>
        </p:spPr>
        <p:txBody>
          <a:bodyPr/>
          <a:lstStyle/>
          <a:p>
            <a:fld id="{9641165D-8C60-4D83-B3C2-DB0C16BC1284}" type="slidenum">
              <a:rPr lang="de-DE"/>
              <a:pPr/>
              <a:t>18</a:t>
            </a:fld>
            <a:endParaRPr lang="de-DE"/>
          </a:p>
        </p:txBody>
      </p:sp>
      <p:sp>
        <p:nvSpPr>
          <p:cNvPr id="621570" name="Rectangle 2"/>
          <p:cNvSpPr>
            <a:spLocks noGrp="1" noRot="1" noChangeAspect="1" noChangeArrowheads="1" noTextEdit="1"/>
          </p:cNvSpPr>
          <p:nvPr>
            <p:ph type="sldImg"/>
          </p:nvPr>
        </p:nvSpPr>
        <p:spPr bwMode="auto">
          <a:xfrm>
            <a:off x="382588" y="685800"/>
            <a:ext cx="6094412" cy="3429000"/>
          </a:xfrm>
          <a:prstGeom prst="rect">
            <a:avLst/>
          </a:prstGeom>
          <a:solidFill>
            <a:srgbClr val="FFFFFF"/>
          </a:solidFill>
          <a:ln>
            <a:solidFill>
              <a:srgbClr val="000000"/>
            </a:solidFill>
            <a:miter lim="800000"/>
            <a:headEnd/>
            <a:tailEnd/>
          </a:ln>
        </p:spPr>
      </p:sp>
      <p:sp>
        <p:nvSpPr>
          <p:cNvPr id="62157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marL="228600" indent="-228600">
              <a:lnSpc>
                <a:spcPct val="90000"/>
              </a:lnSpc>
              <a:spcBef>
                <a:spcPct val="0"/>
              </a:spcBef>
              <a:spcAft>
                <a:spcPct val="20000"/>
              </a:spcAft>
            </a:pPr>
            <a:r>
              <a:rPr lang="en-GB" b="1"/>
              <a:t>   </a:t>
            </a:r>
            <a:r>
              <a:rPr lang="en-GB" sz="1100" b="1"/>
              <a:t>Before you start</a:t>
            </a:r>
            <a:r>
              <a:rPr lang="en-GB" sz="1100"/>
              <a:t> editing the slides of your talk change to the </a:t>
            </a:r>
            <a:r>
              <a:rPr lang="en-GB" sz="1100" b="1"/>
              <a:t>Master Slide view</a:t>
            </a:r>
            <a:r>
              <a:rPr lang="en-GB" sz="1100"/>
              <a:t>:   </a:t>
            </a:r>
            <a:br>
              <a:rPr lang="en-GB" sz="1100"/>
            </a:br>
            <a:r>
              <a:rPr lang="en-GB" sz="1100"/>
              <a:t>   Menu button “View”,</a:t>
            </a:r>
            <a:r>
              <a:rPr lang="en-GB" sz="1100">
                <a:sym typeface="Wingdings" pitchFamily="2" charset="2"/>
              </a:rPr>
              <a:t> Master, Slide Master:</a:t>
            </a:r>
            <a:br>
              <a:rPr lang="en-GB" sz="1100">
                <a:sym typeface="Wingdings" pitchFamily="2" charset="2"/>
              </a:rPr>
            </a:br>
            <a:endParaRPr lang="en-GB" sz="1100">
              <a:sym typeface="Wingdings" pitchFamily="2" charset="2"/>
            </a:endParaRPr>
          </a:p>
          <a:p>
            <a:pPr marL="228600" indent="-228600">
              <a:lnSpc>
                <a:spcPct val="90000"/>
              </a:lnSpc>
              <a:spcBef>
                <a:spcPct val="0"/>
              </a:spcBef>
              <a:spcAft>
                <a:spcPct val="20000"/>
              </a:spcAft>
            </a:pPr>
            <a:r>
              <a:rPr lang="en-GB" sz="1100">
                <a:sym typeface="Wingdings" pitchFamily="2" charset="2"/>
              </a:rPr>
              <a:t>   </a:t>
            </a:r>
            <a:r>
              <a:rPr lang="en-GB" sz="1100" b="1">
                <a:sym typeface="Wingdings" pitchFamily="2" charset="2"/>
              </a:rPr>
              <a:t>Edit the following 2 items in the 1st slide:</a:t>
            </a:r>
            <a:r>
              <a:rPr lang="en-GB" sz="1100">
                <a:sym typeface="Wingdings" pitchFamily="2" charset="2"/>
              </a:rPr>
              <a:t/>
            </a:r>
            <a:br>
              <a:rPr lang="en-GB" sz="1100">
                <a:sym typeface="Wingdings" pitchFamily="2" charset="2"/>
              </a:rPr>
            </a:br>
            <a:r>
              <a:rPr lang="en-GB" sz="1100">
                <a:sym typeface="Wingdings" pitchFamily="2" charset="2"/>
              </a:rPr>
              <a:t>   1)  1st row in the violet header: </a:t>
            </a:r>
            <a:br>
              <a:rPr lang="en-GB" sz="1100">
                <a:sym typeface="Wingdings" pitchFamily="2" charset="2"/>
              </a:rPr>
            </a:br>
            <a:r>
              <a:rPr lang="en-GB" sz="1100">
                <a:sym typeface="Wingdings" pitchFamily="2" charset="2"/>
              </a:rPr>
              <a:t>       Delete the existent text and write the title of your talk into this text field</a:t>
            </a:r>
            <a:br>
              <a:rPr lang="en-GB" sz="1100">
                <a:sym typeface="Wingdings" pitchFamily="2" charset="2"/>
              </a:rPr>
            </a:br>
            <a:r>
              <a:rPr lang="en-GB" sz="1100">
                <a:sym typeface="Wingdings" pitchFamily="2" charset="2"/>
              </a:rPr>
              <a:t>   2)  The 2 rows in the footer area: Delete the text and write the information </a:t>
            </a:r>
            <a:br>
              <a:rPr lang="en-GB" sz="1100">
                <a:sym typeface="Wingdings" pitchFamily="2" charset="2"/>
              </a:rPr>
            </a:br>
            <a:r>
              <a:rPr lang="en-GB" sz="1100">
                <a:sym typeface="Wingdings" pitchFamily="2" charset="2"/>
              </a:rPr>
              <a:t>       regarding your talk (same as on the Title Slide) into this text field.  </a:t>
            </a:r>
            <a:br>
              <a:rPr lang="en-GB" sz="1100">
                <a:sym typeface="Wingdings" pitchFamily="2" charset="2"/>
              </a:rPr>
            </a:br>
            <a:endParaRPr lang="en-GB" sz="1100">
              <a:sym typeface="Wingdings" pitchFamily="2" charset="2"/>
            </a:endParaRPr>
          </a:p>
          <a:p>
            <a:pPr marL="228600" indent="-228600">
              <a:lnSpc>
                <a:spcPct val="90000"/>
              </a:lnSpc>
              <a:spcBef>
                <a:spcPct val="0"/>
              </a:spcBef>
              <a:spcAft>
                <a:spcPct val="20000"/>
              </a:spcAft>
            </a:pPr>
            <a:r>
              <a:rPr lang="en-GB" sz="1100">
                <a:sym typeface="Wingdings" pitchFamily="2" charset="2"/>
              </a:rPr>
              <a:t>   If you want to use more </a:t>
            </a:r>
            <a:r>
              <a:rPr lang="en-GB" sz="1100" b="1">
                <a:sym typeface="Wingdings" pitchFamily="2" charset="2"/>
              </a:rPr>
              <a:t>partner logos</a:t>
            </a:r>
            <a:r>
              <a:rPr lang="en-GB" sz="1100">
                <a:sym typeface="Wingdings" pitchFamily="2" charset="2"/>
              </a:rPr>
              <a:t> position them left </a:t>
            </a:r>
            <a:br>
              <a:rPr lang="en-GB" sz="1100">
                <a:sym typeface="Wingdings" pitchFamily="2" charset="2"/>
              </a:rPr>
            </a:br>
            <a:r>
              <a:rPr lang="en-GB" sz="1100">
                <a:sym typeface="Wingdings" pitchFamily="2" charset="2"/>
              </a:rPr>
              <a:t>   beside the DESY logo in the footer area </a:t>
            </a:r>
            <a:br>
              <a:rPr lang="en-GB" sz="1100">
                <a:sym typeface="Wingdings" pitchFamily="2" charset="2"/>
              </a:rPr>
            </a:br>
            <a:r>
              <a:rPr lang="en-GB" sz="1100">
                <a:sym typeface="Wingdings" pitchFamily="2" charset="2"/>
              </a:rPr>
              <a:t>   </a:t>
            </a:r>
            <a:r>
              <a:rPr lang="en-GB" sz="1100" b="1">
                <a:sym typeface="Wingdings" pitchFamily="2" charset="2"/>
              </a:rPr>
              <a:t>Close Master View</a:t>
            </a:r>
            <a:endParaRPr lang="en-GB" sz="1100" b="1"/>
          </a:p>
          <a:p>
            <a:pPr marL="228600" indent="-228600">
              <a:lnSpc>
                <a:spcPct val="90000"/>
              </a:lnSpc>
              <a:spcBef>
                <a:spcPct val="0"/>
              </a:spcBef>
              <a:spcAft>
                <a:spcPct val="20000"/>
              </a:spcAft>
            </a:pPr>
            <a:endParaRPr lang="en-US" sz="1100">
              <a:sym typeface="Wingdings" pitchFamily="2" charset="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Pie-chart Q0-dominated because</a:t>
            </a:r>
            <a:r>
              <a:rPr lang="en-US" baseline="0" dirty="0" smtClean="0"/>
              <a:t> half of the cavities are </a:t>
            </a:r>
            <a:r>
              <a:rPr lang="en-US" baseline="0" dirty="0" err="1" smtClean="0"/>
              <a:t>aboue</a:t>
            </a:r>
            <a:r>
              <a:rPr lang="en-US" baseline="0" dirty="0" smtClean="0"/>
              <a:t> 30 MV/m where the so-called “negative Q-slope” kicks in. </a:t>
            </a:r>
            <a:endParaRPr lang="en-US" dirty="0"/>
          </a:p>
        </p:txBody>
      </p:sp>
    </p:spTree>
    <p:extLst>
      <p:ext uri="{BB962C8B-B14F-4D97-AF65-F5344CB8AC3E}">
        <p14:creationId xmlns:p14="http://schemas.microsoft.com/office/powerpoint/2010/main" val="2865501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VT capped </a:t>
            </a:r>
            <a:r>
              <a:rPr lang="mr-IN" dirty="0" smtClean="0"/>
              <a:t>–</a:t>
            </a:r>
            <a:r>
              <a:rPr lang="en-US" dirty="0" smtClean="0"/>
              <a:t> so for those who don’t fail at 31 MV/m in the test, assume 31. That pulls</a:t>
            </a:r>
            <a:r>
              <a:rPr lang="en-US" baseline="0" dirty="0" smtClean="0"/>
              <a:t> the average for VT tests to lower values, namely to the 28.3 </a:t>
            </a:r>
            <a:r>
              <a:rPr lang="mr-IN" baseline="0" dirty="0" smtClean="0"/>
              <a:t>–</a:t>
            </a:r>
            <a:r>
              <a:rPr lang="en-US" baseline="0" dirty="0" smtClean="0"/>
              <a:t> which 3% above the CM performance. However, if you assume the true uncapped VT average of 30MV/m, then you get an 8% difference. The difference in gradient between VT and CM therefore is between 3 and 8%. </a:t>
            </a:r>
            <a:endParaRPr lang="en-US" dirty="0"/>
          </a:p>
        </p:txBody>
      </p:sp>
    </p:spTree>
    <p:extLst>
      <p:ext uri="{BB962C8B-B14F-4D97-AF65-F5344CB8AC3E}">
        <p14:creationId xmlns:p14="http://schemas.microsoft.com/office/powerpoint/2010/main" val="2900216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el &amp; Untertitel">
    <p:spTree>
      <p:nvGrpSpPr>
        <p:cNvPr id="1" name=""/>
        <p:cNvGrpSpPr/>
        <p:nvPr/>
      </p:nvGrpSpPr>
      <p:grpSpPr>
        <a:xfrm>
          <a:off x="0" y="0"/>
          <a:ext cx="0" cy="0"/>
          <a:chOff x="0" y="0"/>
          <a:chExt cx="0" cy="0"/>
        </a:xfrm>
      </p:grpSpPr>
      <p:sp>
        <p:nvSpPr>
          <p:cNvPr id="14" name="Shape 14"/>
          <p:cNvSpPr>
            <a:spLocks noGrp="1"/>
          </p:cNvSpPr>
          <p:nvPr>
            <p:ph type="title"/>
          </p:nvPr>
        </p:nvSpPr>
        <p:spPr>
          <a:xfrm>
            <a:off x="1163396" y="1839515"/>
            <a:ext cx="16680657" cy="4464845"/>
          </a:xfrm>
          <a:prstGeom prst="rect">
            <a:avLst/>
          </a:prstGeom>
        </p:spPr>
        <p:txBody>
          <a:bodyPr/>
          <a:lstStyle>
            <a:lvl1pPr>
              <a:defRPr sz="7000"/>
            </a:lvl1pPr>
          </a:lstStyle>
          <a:p>
            <a:r>
              <a:t>Titeltext</a:t>
            </a:r>
          </a:p>
        </p:txBody>
      </p:sp>
      <p:sp>
        <p:nvSpPr>
          <p:cNvPr id="15" name="Shape 15"/>
          <p:cNvSpPr>
            <a:spLocks noGrp="1"/>
          </p:cNvSpPr>
          <p:nvPr>
            <p:ph type="body" sz="half" idx="1"/>
          </p:nvPr>
        </p:nvSpPr>
        <p:spPr>
          <a:xfrm>
            <a:off x="1163396" y="7054453"/>
            <a:ext cx="16680657" cy="4464844"/>
          </a:xfrm>
          <a:prstGeom prst="rect">
            <a:avLst/>
          </a:prstGeom>
        </p:spPr>
        <p:txBody>
          <a:bodyPr lIns="53578" tIns="53578" rIns="53578" bIns="53578"/>
          <a:lstStyle>
            <a:lvl1pPr marL="0" indent="0">
              <a:spcBef>
                <a:spcPts val="0"/>
              </a:spcBef>
              <a:buSzTx/>
              <a:buNone/>
              <a:defRPr>
                <a:solidFill>
                  <a:srgbClr val="011993"/>
                </a:solidFill>
              </a:defRPr>
            </a:lvl1pPr>
            <a:lvl2pPr marL="0" indent="0">
              <a:spcBef>
                <a:spcPts val="0"/>
              </a:spcBef>
              <a:buSzTx/>
              <a:buNone/>
              <a:defRPr>
                <a:solidFill>
                  <a:srgbClr val="011993"/>
                </a:solidFill>
              </a:defRPr>
            </a:lvl2pPr>
            <a:lvl3pPr marL="0" indent="0">
              <a:spcBef>
                <a:spcPts val="0"/>
              </a:spcBef>
              <a:buSzTx/>
              <a:buNone/>
              <a:defRPr>
                <a:solidFill>
                  <a:srgbClr val="011993"/>
                </a:solidFill>
              </a:defRPr>
            </a:lvl3pPr>
            <a:lvl4pPr marL="0" indent="0">
              <a:spcBef>
                <a:spcPts val="0"/>
              </a:spcBef>
              <a:buSzTx/>
              <a:buNone/>
              <a:defRPr>
                <a:solidFill>
                  <a:srgbClr val="011993"/>
                </a:solidFill>
              </a:defRPr>
            </a:lvl4pPr>
            <a:lvl5pPr marL="0" indent="0">
              <a:spcBef>
                <a:spcPts val="0"/>
              </a:spcBef>
              <a:buSzTx/>
              <a:buNone/>
              <a:defRPr>
                <a:solidFill>
                  <a:srgbClr val="011993"/>
                </a:solidFill>
              </a:defRPr>
            </a:lvl5pPr>
          </a:lstStyle>
          <a:p>
            <a:r>
              <a:t>Textebene 1</a:t>
            </a:r>
          </a:p>
          <a:p>
            <a:pPr lvl="1"/>
            <a:r>
              <a:t>Textebene 2</a:t>
            </a:r>
          </a:p>
          <a:p>
            <a:pPr lvl="2"/>
            <a:r>
              <a:t>Textebene 3</a:t>
            </a:r>
          </a:p>
          <a:p>
            <a:pPr lvl="3"/>
            <a:r>
              <a:t>Textebene 4</a:t>
            </a:r>
          </a:p>
          <a:p>
            <a:pPr lvl="4"/>
            <a:r>
              <a:t>Textebene 5</a:t>
            </a:r>
          </a:p>
        </p:txBody>
      </p:sp>
      <p:sp>
        <p:nvSpPr>
          <p:cNvPr id="16" name="Shape 16"/>
          <p:cNvSpPr>
            <a:spLocks noGrp="1"/>
          </p:cNvSpPr>
          <p:nvPr>
            <p:ph type="sldNum" sz="quarter" idx="2"/>
          </p:nvPr>
        </p:nvSpPr>
        <p:spPr>
          <a:xfrm>
            <a:off x="20318015" y="13001625"/>
            <a:ext cx="345816" cy="330067"/>
          </a:xfrm>
          <a:prstGeom prst="rect">
            <a:avLst/>
          </a:prstGeom>
        </p:spPr>
        <p:txBody>
          <a:bodyPr lIns="53578" tIns="53578" rIns="53578" bIns="53578"/>
          <a:lstStyle>
            <a:lvl1pPr algn="l">
              <a:defRPr sz="1600"/>
            </a:lvl1p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el - Oben">
    <p:spTree>
      <p:nvGrpSpPr>
        <p:cNvPr id="1" name=""/>
        <p:cNvGrpSpPr/>
        <p:nvPr/>
      </p:nvGrpSpPr>
      <p:grpSpPr>
        <a:xfrm>
          <a:off x="0" y="0"/>
          <a:ext cx="0" cy="0"/>
          <a:chOff x="0" y="0"/>
          <a:chExt cx="0" cy="0"/>
        </a:xfrm>
      </p:grpSpPr>
      <p:sp>
        <p:nvSpPr>
          <p:cNvPr id="30" name="Shape 30"/>
          <p:cNvSpPr/>
          <p:nvPr/>
        </p:nvSpPr>
        <p:spPr>
          <a:xfrm>
            <a:off x="776030" y="2035968"/>
            <a:ext cx="22857893" cy="1"/>
          </a:xfrm>
          <a:prstGeom prst="line">
            <a:avLst/>
          </a:prstGeom>
          <a:ln w="12700">
            <a:solidFill>
              <a:srgbClr val="9A9A9A"/>
            </a:solidFill>
            <a:miter lim="400000"/>
          </a:ln>
        </p:spPr>
        <p:txBody>
          <a:bodyPr lIns="71437" tIns="71437" rIns="71437" bIns="71437" anchor="ctr"/>
          <a:lstStyle/>
          <a:p>
            <a:pPr algn="l" defTabSz="642937">
              <a:defRPr sz="1600">
                <a:latin typeface="Helvetica"/>
                <a:ea typeface="Helvetica"/>
                <a:cs typeface="Helvetica"/>
                <a:sym typeface="Helvetica"/>
              </a:defRPr>
            </a:pPr>
            <a:endParaRPr/>
          </a:p>
        </p:txBody>
      </p:sp>
      <p:pic>
        <p:nvPicPr>
          <p:cNvPr id="31" name="logo_red2-rgb.png"/>
          <p:cNvPicPr>
            <a:picLocks noChangeAspect="1"/>
          </p:cNvPicPr>
          <p:nvPr/>
        </p:nvPicPr>
        <p:blipFill>
          <a:blip r:embed="rId2">
            <a:extLst/>
          </a:blip>
          <a:stretch>
            <a:fillRect/>
          </a:stretch>
        </p:blipFill>
        <p:spPr>
          <a:xfrm>
            <a:off x="22474642" y="446484"/>
            <a:ext cx="1268016" cy="1268016"/>
          </a:xfrm>
          <a:prstGeom prst="rect">
            <a:avLst/>
          </a:prstGeom>
          <a:ln w="12700">
            <a:miter lim="400000"/>
          </a:ln>
        </p:spPr>
      </p:pic>
      <p:sp>
        <p:nvSpPr>
          <p:cNvPr id="32" name="Shape 32"/>
          <p:cNvSpPr>
            <a:spLocks noGrp="1"/>
          </p:cNvSpPr>
          <p:nvPr>
            <p:ph type="sldNum" sz="quarter" idx="2"/>
          </p:nvPr>
        </p:nvSpPr>
        <p:spPr>
          <a:xfrm>
            <a:off x="22893376" y="12950825"/>
            <a:ext cx="430550" cy="442234"/>
          </a:xfrm>
          <a:prstGeom prst="rect">
            <a:avLst/>
          </a:prstGeom>
        </p:spPr>
        <p:txBody>
          <a:bodyPr lIns="53578" tIns="53578" rIns="53578" bIns="53578"/>
          <a:lstStyle/>
          <a:p>
            <a:fld id="{86CB4B4D-7CA3-9044-876B-883B54F8677D}" type="slidenum">
              <a:t>‹#›</a:t>
            </a:fld>
            <a:endParaRPr/>
          </a:p>
        </p:txBody>
      </p:sp>
      <p:sp>
        <p:nvSpPr>
          <p:cNvPr id="33" name="Shape 33"/>
          <p:cNvSpPr>
            <a:spLocks noGrp="1"/>
          </p:cNvSpPr>
          <p:nvPr>
            <p:ph type="title"/>
          </p:nvPr>
        </p:nvSpPr>
        <p:spPr>
          <a:xfrm>
            <a:off x="842495" y="446484"/>
            <a:ext cx="20892766" cy="1268016"/>
          </a:xfrm>
          <a:prstGeom prst="rect">
            <a:avLst/>
          </a:prstGeom>
        </p:spPr>
        <p:txBody>
          <a:bodyPr/>
          <a:lstStyle/>
          <a:p>
            <a:r>
              <a:t>Titeltext</a:t>
            </a:r>
          </a:p>
        </p:txBody>
      </p:sp>
      <p:pic>
        <p:nvPicPr>
          <p:cNvPr id="34" name="E-Jade-02_144524780959.png"/>
          <p:cNvPicPr>
            <a:picLocks noChangeAspect="1"/>
          </p:cNvPicPr>
          <p:nvPr/>
        </p:nvPicPr>
        <p:blipFill>
          <a:blip r:embed="rId3">
            <a:extLst/>
          </a:blip>
          <a:stretch>
            <a:fillRect/>
          </a:stretch>
        </p:blipFill>
        <p:spPr>
          <a:xfrm>
            <a:off x="21296636" y="410765"/>
            <a:ext cx="806524" cy="1303735"/>
          </a:xfrm>
          <a:prstGeom prst="rect">
            <a:avLst/>
          </a:prstGeom>
          <a:ln w="12700">
            <a:miter lim="400000"/>
          </a:ln>
        </p:spPr>
      </p:pic>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Leer_Logo">
    <p:spTree>
      <p:nvGrpSpPr>
        <p:cNvPr id="1" name=""/>
        <p:cNvGrpSpPr/>
        <p:nvPr/>
      </p:nvGrpSpPr>
      <p:grpSpPr>
        <a:xfrm>
          <a:off x="0" y="0"/>
          <a:ext cx="0" cy="0"/>
          <a:chOff x="0" y="0"/>
          <a:chExt cx="0" cy="0"/>
        </a:xfrm>
      </p:grpSpPr>
      <p:sp>
        <p:nvSpPr>
          <p:cNvPr id="49" name="Shape 49"/>
          <p:cNvSpPr/>
          <p:nvPr/>
        </p:nvSpPr>
        <p:spPr>
          <a:xfrm>
            <a:off x="776030" y="2035968"/>
            <a:ext cx="22857893" cy="1"/>
          </a:xfrm>
          <a:prstGeom prst="line">
            <a:avLst/>
          </a:prstGeom>
          <a:ln w="12700">
            <a:solidFill>
              <a:srgbClr val="9A9A9A"/>
            </a:solidFill>
            <a:miter lim="400000"/>
          </a:ln>
        </p:spPr>
        <p:txBody>
          <a:bodyPr lIns="71437" tIns="71437" rIns="71437" bIns="71437" anchor="ctr"/>
          <a:lstStyle/>
          <a:p>
            <a:pPr algn="l" defTabSz="642937">
              <a:defRPr sz="1600">
                <a:latin typeface="Helvetica"/>
                <a:ea typeface="Helvetica"/>
                <a:cs typeface="Helvetica"/>
                <a:sym typeface="Helvetica"/>
              </a:defRPr>
            </a:pPr>
            <a:endParaRPr/>
          </a:p>
        </p:txBody>
      </p:sp>
      <p:pic>
        <p:nvPicPr>
          <p:cNvPr id="50" name="logo_red2-rgb.png"/>
          <p:cNvPicPr>
            <a:picLocks noChangeAspect="1"/>
          </p:cNvPicPr>
          <p:nvPr/>
        </p:nvPicPr>
        <p:blipFill>
          <a:blip r:embed="rId2">
            <a:extLst/>
          </a:blip>
          <a:stretch>
            <a:fillRect/>
          </a:stretch>
        </p:blipFill>
        <p:spPr>
          <a:xfrm>
            <a:off x="22474642" y="446484"/>
            <a:ext cx="1268016" cy="1268016"/>
          </a:xfrm>
          <a:prstGeom prst="rect">
            <a:avLst/>
          </a:prstGeom>
          <a:ln w="12700">
            <a:miter lim="400000"/>
          </a:ln>
        </p:spPr>
      </p:pic>
      <p:sp>
        <p:nvSpPr>
          <p:cNvPr id="51" name="Shape 51"/>
          <p:cNvSpPr>
            <a:spLocks noGrp="1"/>
          </p:cNvSpPr>
          <p:nvPr>
            <p:ph type="title"/>
          </p:nvPr>
        </p:nvSpPr>
        <p:spPr>
          <a:xfrm>
            <a:off x="835025" y="446484"/>
            <a:ext cx="20893485" cy="1268016"/>
          </a:xfrm>
          <a:prstGeom prst="rect">
            <a:avLst/>
          </a:prstGeom>
        </p:spPr>
        <p:txBody>
          <a:bodyPr/>
          <a:lstStyle/>
          <a:p>
            <a:r>
              <a:t>Titeltext</a:t>
            </a:r>
          </a:p>
        </p:txBody>
      </p:sp>
      <p:pic>
        <p:nvPicPr>
          <p:cNvPr id="52" name="E-Jade-02_144524780959.png"/>
          <p:cNvPicPr>
            <a:picLocks noChangeAspect="1"/>
          </p:cNvPicPr>
          <p:nvPr/>
        </p:nvPicPr>
        <p:blipFill>
          <a:blip r:embed="rId3">
            <a:extLst/>
          </a:blip>
          <a:stretch>
            <a:fillRect/>
          </a:stretch>
        </p:blipFill>
        <p:spPr>
          <a:xfrm>
            <a:off x="21296636" y="410765"/>
            <a:ext cx="806524" cy="1303735"/>
          </a:xfrm>
          <a:prstGeom prst="rect">
            <a:avLst/>
          </a:prstGeom>
          <a:ln w="12700">
            <a:miter lim="400000"/>
          </a:ln>
        </p:spPr>
      </p:pic>
      <p:sp>
        <p:nvSpPr>
          <p:cNvPr id="53" name="Shape 53"/>
          <p:cNvSpPr>
            <a:spLocks noGrp="1"/>
          </p:cNvSpPr>
          <p:nvPr>
            <p:ph type="sldNum" sz="quarter" idx="2"/>
          </p:nvPr>
        </p:nvSpPr>
        <p:spPr>
          <a:xfrm>
            <a:off x="20425122" y="13037343"/>
            <a:ext cx="317571" cy="305379"/>
          </a:xfrm>
          <a:prstGeom prst="rect">
            <a:avLst/>
          </a:prstGeom>
        </p:spPr>
        <p:txBody>
          <a:bodyPr lIns="53578" tIns="53578" rIns="53578" bIns="53578"/>
          <a:lstStyle>
            <a:lvl1pPr>
              <a:defRPr sz="1400"/>
            </a:lvl1p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el &amp; Aufzählung">
    <p:spTree>
      <p:nvGrpSpPr>
        <p:cNvPr id="1" name=""/>
        <p:cNvGrpSpPr/>
        <p:nvPr/>
      </p:nvGrpSpPr>
      <p:grpSpPr>
        <a:xfrm>
          <a:off x="0" y="0"/>
          <a:ext cx="0" cy="0"/>
          <a:chOff x="0" y="0"/>
          <a:chExt cx="0" cy="0"/>
        </a:xfrm>
      </p:grpSpPr>
      <p:sp>
        <p:nvSpPr>
          <p:cNvPr id="60" name="Shape 60"/>
          <p:cNvSpPr>
            <a:spLocks noGrp="1"/>
          </p:cNvSpPr>
          <p:nvPr>
            <p:ph type="body" idx="1"/>
          </p:nvPr>
        </p:nvSpPr>
        <p:spPr>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61" name="Shape 61"/>
          <p:cNvSpPr>
            <a:spLocks noGrp="1"/>
          </p:cNvSpPr>
          <p:nvPr>
            <p:ph type="sldNum" sz="quarter" idx="2"/>
          </p:nvPr>
        </p:nvSpPr>
        <p:spPr>
          <a:prstGeom prst="rect">
            <a:avLst/>
          </a:prstGeom>
        </p:spPr>
        <p:txBody>
          <a:bodyPr/>
          <a:lstStyle/>
          <a:p>
            <a:fld id="{86CB4B4D-7CA3-9044-876B-883B54F8677D}" type="slidenum">
              <a:t>‹#›</a:t>
            </a:fld>
            <a:endParaRPr/>
          </a:p>
        </p:txBody>
      </p:sp>
      <p:sp>
        <p:nvSpPr>
          <p:cNvPr id="62" name="Shape 62"/>
          <p:cNvSpPr>
            <a:spLocks noGrp="1"/>
          </p:cNvSpPr>
          <p:nvPr>
            <p:ph type="title"/>
          </p:nvPr>
        </p:nvSpPr>
        <p:spPr>
          <a:prstGeom prst="rect">
            <a:avLst/>
          </a:prstGeom>
        </p:spPr>
        <p:txBody>
          <a:bodyPr/>
          <a:lstStyle/>
          <a:p>
            <a:r>
              <a:t>Titeltext</a:t>
            </a: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2 Spalten">
    <p:spTree>
      <p:nvGrpSpPr>
        <p:cNvPr id="1" name=""/>
        <p:cNvGrpSpPr/>
        <p:nvPr/>
      </p:nvGrpSpPr>
      <p:grpSpPr>
        <a:xfrm>
          <a:off x="0" y="0"/>
          <a:ext cx="0" cy="0"/>
          <a:chOff x="0" y="0"/>
          <a:chExt cx="0" cy="0"/>
        </a:xfrm>
      </p:grpSpPr>
      <p:sp>
        <p:nvSpPr>
          <p:cNvPr id="69" name="Shape 69"/>
          <p:cNvSpPr>
            <a:spLocks noGrp="1"/>
          </p:cNvSpPr>
          <p:nvPr>
            <p:ph type="body" idx="1"/>
          </p:nvPr>
        </p:nvSpPr>
        <p:spPr>
          <a:xfrm>
            <a:off x="885626" y="2357437"/>
            <a:ext cx="22739946" cy="10261398"/>
          </a:xfrm>
          <a:prstGeom prst="rect">
            <a:avLst/>
          </a:prstGeom>
        </p:spPr>
        <p:txBody>
          <a:bodyPr numCol="2" spcCol="1136997"/>
          <a:lstStyle/>
          <a:p>
            <a:r>
              <a:t>Textebene 1</a:t>
            </a:r>
          </a:p>
          <a:p>
            <a:pPr lvl="1"/>
            <a:r>
              <a:t>Textebene 2</a:t>
            </a:r>
          </a:p>
          <a:p>
            <a:pPr lvl="2"/>
            <a:r>
              <a:t>Textebene 3</a:t>
            </a:r>
          </a:p>
          <a:p>
            <a:pPr lvl="3"/>
            <a:r>
              <a:t>Textebene 4</a:t>
            </a:r>
          </a:p>
          <a:p>
            <a:pPr lvl="4"/>
            <a:r>
              <a:t>Textebene 5</a:t>
            </a:r>
          </a:p>
        </p:txBody>
      </p:sp>
      <p:sp>
        <p:nvSpPr>
          <p:cNvPr id="70" name="Shape 70"/>
          <p:cNvSpPr/>
          <p:nvPr/>
        </p:nvSpPr>
        <p:spPr>
          <a:xfrm>
            <a:off x="776030" y="2035968"/>
            <a:ext cx="22857893" cy="1"/>
          </a:xfrm>
          <a:prstGeom prst="line">
            <a:avLst/>
          </a:prstGeom>
          <a:ln w="12700">
            <a:solidFill>
              <a:srgbClr val="9A9A9A"/>
            </a:solidFill>
            <a:miter lim="400000"/>
          </a:ln>
        </p:spPr>
        <p:txBody>
          <a:bodyPr lIns="71437" tIns="71437" rIns="71437" bIns="71437" anchor="ctr"/>
          <a:lstStyle/>
          <a:p>
            <a:pPr algn="l" defTabSz="642937">
              <a:defRPr sz="1600">
                <a:latin typeface="Helvetica"/>
                <a:ea typeface="Helvetica"/>
                <a:cs typeface="Helvetica"/>
                <a:sym typeface="Helvetica"/>
              </a:defRPr>
            </a:pPr>
            <a:endParaRPr/>
          </a:p>
        </p:txBody>
      </p:sp>
      <p:pic>
        <p:nvPicPr>
          <p:cNvPr id="71" name="logo_red2-rgb.png"/>
          <p:cNvPicPr>
            <a:picLocks noChangeAspect="1"/>
          </p:cNvPicPr>
          <p:nvPr/>
        </p:nvPicPr>
        <p:blipFill>
          <a:blip r:embed="rId2">
            <a:extLst/>
          </a:blip>
          <a:stretch>
            <a:fillRect/>
          </a:stretch>
        </p:blipFill>
        <p:spPr>
          <a:xfrm>
            <a:off x="22405626" y="446484"/>
            <a:ext cx="1268016" cy="1268016"/>
          </a:xfrm>
          <a:prstGeom prst="rect">
            <a:avLst/>
          </a:prstGeom>
          <a:ln w="12700">
            <a:miter lim="400000"/>
          </a:ln>
        </p:spPr>
      </p:pic>
      <p:sp>
        <p:nvSpPr>
          <p:cNvPr id="72" name="Shape 72"/>
          <p:cNvSpPr>
            <a:spLocks noGrp="1"/>
          </p:cNvSpPr>
          <p:nvPr>
            <p:ph type="sldNum" sz="quarter" idx="2"/>
          </p:nvPr>
        </p:nvSpPr>
        <p:spPr>
          <a:xfrm>
            <a:off x="22806500" y="12915106"/>
            <a:ext cx="466269" cy="477953"/>
          </a:xfrm>
          <a:prstGeom prst="rect">
            <a:avLst/>
          </a:prstGeom>
        </p:spPr>
        <p:txBody>
          <a:bodyPr/>
          <a:lstStyle/>
          <a:p>
            <a:fld id="{86CB4B4D-7CA3-9044-876B-883B54F8677D}" type="slidenum">
              <a:t>‹#›</a:t>
            </a:fld>
            <a:endParaRPr/>
          </a:p>
        </p:txBody>
      </p:sp>
      <p:sp>
        <p:nvSpPr>
          <p:cNvPr id="73" name="Shape 73"/>
          <p:cNvSpPr>
            <a:spLocks noGrp="1"/>
          </p:cNvSpPr>
          <p:nvPr>
            <p:ph type="title"/>
          </p:nvPr>
        </p:nvSpPr>
        <p:spPr>
          <a:xfrm>
            <a:off x="821531" y="446484"/>
            <a:ext cx="20876618" cy="1268016"/>
          </a:xfrm>
          <a:prstGeom prst="rect">
            <a:avLst/>
          </a:prstGeom>
        </p:spPr>
        <p:txBody>
          <a:bodyPr/>
          <a:lstStyle/>
          <a:p>
            <a:r>
              <a:t>Titeltext</a:t>
            </a:r>
          </a:p>
        </p:txBody>
      </p:sp>
      <p:pic>
        <p:nvPicPr>
          <p:cNvPr id="74" name="E-Jade-02_144524780959.png"/>
          <p:cNvPicPr>
            <a:picLocks noChangeAspect="1"/>
          </p:cNvPicPr>
          <p:nvPr/>
        </p:nvPicPr>
        <p:blipFill>
          <a:blip r:embed="rId3">
            <a:extLst/>
          </a:blip>
          <a:stretch>
            <a:fillRect/>
          </a:stretch>
        </p:blipFill>
        <p:spPr>
          <a:xfrm>
            <a:off x="21296636" y="410765"/>
            <a:ext cx="806524" cy="1303735"/>
          </a:xfrm>
          <a:prstGeom prst="rect">
            <a:avLst/>
          </a:prstGeom>
          <a:ln w="12700">
            <a:miter lim="400000"/>
          </a:ln>
        </p:spPr>
      </p:pic>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771413" y="12943613"/>
            <a:ext cx="5689600" cy="730250"/>
          </a:xfrm>
          <a:prstGeom prst="rect">
            <a:avLst/>
          </a:prstGeom>
        </p:spPr>
        <p:txBody>
          <a:bodyPr lIns="217709" tIns="108855" rIns="217709" bIns="108855"/>
          <a:lstStyle/>
          <a:p>
            <a:endParaRPr lang="en-US"/>
          </a:p>
        </p:txBody>
      </p:sp>
      <p:sp>
        <p:nvSpPr>
          <p:cNvPr id="5" name="Footer Placeholder 4"/>
          <p:cNvSpPr>
            <a:spLocks noGrp="1"/>
          </p:cNvSpPr>
          <p:nvPr>
            <p:ph type="ftr" sz="quarter" idx="11"/>
          </p:nvPr>
        </p:nvSpPr>
        <p:spPr>
          <a:xfrm>
            <a:off x="8331200" y="12943613"/>
            <a:ext cx="7721600" cy="730250"/>
          </a:xfrm>
          <a:prstGeom prst="rect">
            <a:avLst/>
          </a:prstGeom>
        </p:spPr>
        <p:txBody>
          <a:bodyPr lIns="217709" tIns="108855" rIns="217709" bIns="108855"/>
          <a:lstStyle/>
          <a:p>
            <a:endParaRPr lang="en-US"/>
          </a:p>
        </p:txBody>
      </p:sp>
      <p:sp>
        <p:nvSpPr>
          <p:cNvPr id="6" name="Slide Number Placeholder 5"/>
          <p:cNvSpPr>
            <a:spLocks noGrp="1"/>
          </p:cNvSpPr>
          <p:nvPr>
            <p:ph type="sldNum" sz="quarter" idx="12"/>
          </p:nvPr>
        </p:nvSpPr>
        <p:spPr/>
        <p:txBody>
          <a:bodyPr/>
          <a:lstStyle/>
          <a:p>
            <a:fld id="{3FD38A28-44AF-154C-99CC-C0E5B7F35AAE}" type="slidenum">
              <a:rPr lang="en-US" smtClean="0"/>
              <a:t>‹#›</a:t>
            </a:fld>
            <a:endParaRPr lang="en-US"/>
          </a:p>
        </p:txBody>
      </p:sp>
    </p:spTree>
    <p:extLst>
      <p:ext uri="{BB962C8B-B14F-4D97-AF65-F5344CB8AC3E}">
        <p14:creationId xmlns:p14="http://schemas.microsoft.com/office/powerpoint/2010/main" val="341862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2365695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8_Blank">
    <p:spTree>
      <p:nvGrpSpPr>
        <p:cNvPr id="1" name=""/>
        <p:cNvGrpSpPr/>
        <p:nvPr/>
      </p:nvGrpSpPr>
      <p:grpSpPr>
        <a:xfrm>
          <a:off x="0" y="0"/>
          <a:ext cx="0" cy="0"/>
          <a:chOff x="0" y="0"/>
          <a:chExt cx="0" cy="0"/>
        </a:xfrm>
      </p:grpSpPr>
      <p:sp>
        <p:nvSpPr>
          <p:cNvPr id="3" name="Rectangle 126"/>
          <p:cNvSpPr>
            <a:spLocks noGrp="1" noChangeArrowheads="1"/>
          </p:cNvSpPr>
          <p:nvPr>
            <p:ph type="sldNum" sz="quarter" idx="10"/>
          </p:nvPr>
        </p:nvSpPr>
        <p:spPr/>
        <p:txBody>
          <a:bodyPr/>
          <a:lstStyle>
            <a:lvl1pPr>
              <a:defRPr/>
            </a:lvl1pPr>
          </a:lstStyle>
          <a:p>
            <a:pPr>
              <a:defRPr/>
            </a:pPr>
            <a:fld id="{C95B0A03-7FD4-488C-A6AB-DBF5D6C36893}" type="slidenum">
              <a:rPr lang="en-GB">
                <a:solidFill>
                  <a:srgbClr val="FFFFFF"/>
                </a:solidFill>
              </a:rPr>
              <a:pPr>
                <a:defRPr/>
              </a:pPr>
              <a:t>‹#›</a:t>
            </a:fld>
            <a:endParaRPr lang="en-GB">
              <a:solidFill>
                <a:srgbClr val="FFFFFF"/>
              </a:solidFill>
            </a:endParaRPr>
          </a:p>
        </p:txBody>
      </p:sp>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355543617"/>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6_Blank">
    <p:spTree>
      <p:nvGrpSpPr>
        <p:cNvPr id="1" name=""/>
        <p:cNvGrpSpPr/>
        <p:nvPr/>
      </p:nvGrpSpPr>
      <p:grpSpPr>
        <a:xfrm>
          <a:off x="0" y="0"/>
          <a:ext cx="0" cy="0"/>
          <a:chOff x="0" y="0"/>
          <a:chExt cx="0" cy="0"/>
        </a:xfrm>
      </p:grpSpPr>
      <p:sp>
        <p:nvSpPr>
          <p:cNvPr id="3" name="Rectangle 126"/>
          <p:cNvSpPr>
            <a:spLocks noGrp="1" noChangeArrowheads="1"/>
          </p:cNvSpPr>
          <p:nvPr>
            <p:ph type="sldNum" sz="quarter" idx="10"/>
          </p:nvPr>
        </p:nvSpPr>
        <p:spPr/>
        <p:txBody>
          <a:bodyPr/>
          <a:lstStyle>
            <a:lvl1pPr>
              <a:defRPr/>
            </a:lvl1pPr>
          </a:lstStyle>
          <a:p>
            <a:pPr>
              <a:defRPr/>
            </a:pPr>
            <a:fld id="{C95B0A03-7FD4-488C-A6AB-DBF5D6C36893}" type="slidenum">
              <a:rPr lang="en-GB">
                <a:solidFill>
                  <a:srgbClr val="FFFFFF"/>
                </a:solidFill>
              </a:rPr>
              <a:pPr>
                <a:defRPr/>
              </a:pPr>
              <a:t>‹#›</a:t>
            </a:fld>
            <a:endParaRPr lang="en-GB">
              <a:solidFill>
                <a:srgbClr val="FFFFFF"/>
              </a:solidFill>
            </a:endParaRPr>
          </a:p>
        </p:txBody>
      </p:sp>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2399214456"/>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853954" y="2357437"/>
            <a:ext cx="22702045" cy="10261398"/>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ormAutofit/>
          </a:bodyPr>
          <a:lstStyle>
            <a:lvl2pPr marL="806450" indent="-361950">
              <a:defRPr sz="3800"/>
            </a:lvl2pPr>
            <a:lvl3pPr marL="1250950" indent="-361950">
              <a:defRPr sz="3800"/>
            </a:lvl3pPr>
            <a:lvl4pPr marL="1695450" indent="-361950">
              <a:defRPr sz="3800"/>
            </a:lvl4pPr>
            <a:lvl5pPr marL="2139950" indent="-361950">
              <a:defRPr sz="3800"/>
            </a:lvl5pPr>
          </a:lstStyle>
          <a:p>
            <a:r>
              <a:t>Textebene 1</a:t>
            </a:r>
          </a:p>
          <a:p>
            <a:pPr lvl="1"/>
            <a:r>
              <a:t>Textebene 2</a:t>
            </a:r>
          </a:p>
          <a:p>
            <a:pPr lvl="2"/>
            <a:r>
              <a:t>Textebene 3</a:t>
            </a:r>
          </a:p>
          <a:p>
            <a:pPr lvl="3"/>
            <a:r>
              <a:t>Textebene 4</a:t>
            </a:r>
          </a:p>
          <a:p>
            <a:pPr lvl="4"/>
            <a:r>
              <a:t>Textebene 5</a:t>
            </a:r>
          </a:p>
        </p:txBody>
      </p:sp>
      <p:sp>
        <p:nvSpPr>
          <p:cNvPr id="3" name="Shape 3"/>
          <p:cNvSpPr>
            <a:spLocks noGrp="1"/>
          </p:cNvSpPr>
          <p:nvPr>
            <p:ph type="sldNum" sz="quarter" idx="2"/>
          </p:nvPr>
        </p:nvSpPr>
        <p:spPr>
          <a:xfrm>
            <a:off x="22806500" y="12933953"/>
            <a:ext cx="466269" cy="477952"/>
          </a:xfrm>
          <a:prstGeom prst="rect">
            <a:avLst/>
          </a:prstGeom>
          <a:ln w="12700">
            <a:miter lim="400000"/>
          </a:ln>
        </p:spPr>
        <p:txBody>
          <a:bodyPr wrap="none" lIns="71437" tIns="71437" rIns="71437" bIns="71437">
            <a:normAutofit/>
          </a:bodyPr>
          <a:lstStyle>
            <a:lvl1pPr algn="r">
              <a:defRPr sz="2200">
                <a:latin typeface="+mj-lt"/>
                <a:ea typeface="+mj-ea"/>
                <a:cs typeface="+mj-cs"/>
                <a:sym typeface="Helvetica Neue"/>
              </a:defRPr>
            </a:lvl1pPr>
          </a:lstStyle>
          <a:p>
            <a:fld id="{86CB4B4D-7CA3-9044-876B-883B54F8677D}" type="slidenum">
              <a:t>‹#›</a:t>
            </a:fld>
            <a:endParaRPr dirty="0"/>
          </a:p>
        </p:txBody>
      </p:sp>
      <p:sp>
        <p:nvSpPr>
          <p:cNvPr id="4" name="Shape 4"/>
          <p:cNvSpPr/>
          <p:nvPr/>
        </p:nvSpPr>
        <p:spPr>
          <a:xfrm>
            <a:off x="776030" y="2035968"/>
            <a:ext cx="22857893" cy="1"/>
          </a:xfrm>
          <a:prstGeom prst="line">
            <a:avLst/>
          </a:prstGeom>
          <a:ln w="12700">
            <a:solidFill>
              <a:srgbClr val="9A9A9A"/>
            </a:solidFill>
            <a:miter lim="400000"/>
          </a:ln>
        </p:spPr>
        <p:txBody>
          <a:bodyPr lIns="71437" tIns="71437" rIns="71437" bIns="71437" anchor="ctr"/>
          <a:lstStyle/>
          <a:p>
            <a:pPr algn="l" defTabSz="642937">
              <a:defRPr sz="1600">
                <a:latin typeface="Helvetica"/>
                <a:ea typeface="Helvetica"/>
                <a:cs typeface="Helvetica"/>
                <a:sym typeface="Helvetica"/>
              </a:defRPr>
            </a:pPr>
            <a:endParaRPr/>
          </a:p>
        </p:txBody>
      </p:sp>
      <p:pic>
        <p:nvPicPr>
          <p:cNvPr id="5" name="logo_red2-rgb.png"/>
          <p:cNvPicPr>
            <a:picLocks noChangeAspect="1"/>
          </p:cNvPicPr>
          <p:nvPr/>
        </p:nvPicPr>
        <p:blipFill>
          <a:blip r:embed="rId11">
            <a:extLst/>
          </a:blip>
          <a:stretch>
            <a:fillRect/>
          </a:stretch>
        </p:blipFill>
        <p:spPr>
          <a:xfrm>
            <a:off x="22405626" y="446484"/>
            <a:ext cx="1268016" cy="1268016"/>
          </a:xfrm>
          <a:prstGeom prst="rect">
            <a:avLst/>
          </a:prstGeom>
          <a:ln w="12700">
            <a:miter lim="400000"/>
          </a:ln>
        </p:spPr>
      </p:pic>
      <p:sp>
        <p:nvSpPr>
          <p:cNvPr id="6" name="Shape 6"/>
          <p:cNvSpPr>
            <a:spLocks noGrp="1"/>
          </p:cNvSpPr>
          <p:nvPr>
            <p:ph type="title"/>
          </p:nvPr>
        </p:nvSpPr>
        <p:spPr>
          <a:xfrm>
            <a:off x="839914" y="428625"/>
            <a:ext cx="20893358" cy="1303735"/>
          </a:xfrm>
          <a:prstGeom prst="rect">
            <a:avLst/>
          </a:prstGeom>
          <a:ln w="12700">
            <a:miter lim="400000"/>
          </a:ln>
          <a:extLst>
            <a:ext uri="{C572A759-6A51-4108-AA02-DFA0A04FC94B}">
              <ma14:wrappingTextBoxFlag xmlns:ma14="http://schemas.microsoft.com/office/mac/drawingml/2011/main" val="1"/>
            </a:ext>
          </a:extLst>
        </p:spPr>
        <p:txBody>
          <a:bodyPr lIns="53578" tIns="53578" rIns="53578" bIns="53578" anchor="b">
            <a:normAutofit/>
          </a:bodyPr>
          <a:lstStyle/>
          <a:p>
            <a:r>
              <a:t>Titeltext</a:t>
            </a:r>
          </a:p>
        </p:txBody>
      </p:sp>
      <p:pic>
        <p:nvPicPr>
          <p:cNvPr id="7" name="E-Jade-02_144524780959.png"/>
          <p:cNvPicPr>
            <a:picLocks noChangeAspect="1"/>
          </p:cNvPicPr>
          <p:nvPr/>
        </p:nvPicPr>
        <p:blipFill>
          <a:blip r:embed="rId12">
            <a:extLst/>
          </a:blip>
          <a:stretch>
            <a:fillRect/>
          </a:stretch>
        </p:blipFill>
        <p:spPr>
          <a:xfrm>
            <a:off x="21296636" y="410765"/>
            <a:ext cx="806524" cy="1303735"/>
          </a:xfrm>
          <a:prstGeom prst="rect">
            <a:avLst/>
          </a:prstGeom>
          <a:ln w="12700">
            <a:miter lim="400000"/>
          </a:ln>
        </p:spPr>
      </p:pic>
      <p:sp>
        <p:nvSpPr>
          <p:cNvPr id="8" name="TextBox 7"/>
          <p:cNvSpPr txBox="1"/>
          <p:nvPr userDrawn="1"/>
        </p:nvSpPr>
        <p:spPr>
          <a:xfrm>
            <a:off x="415459" y="12933953"/>
            <a:ext cx="2440787" cy="4828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en-US" sz="2200" b="0" i="0" u="none" strike="noStrike" cap="none" spc="0" normalizeH="0" baseline="0" dirty="0" smtClean="0">
                <a:ln>
                  <a:noFill/>
                </a:ln>
                <a:solidFill>
                  <a:srgbClr val="000000"/>
                </a:solidFill>
                <a:effectLst/>
                <a:uFillTx/>
                <a:latin typeface="+mn-lt"/>
                <a:ea typeface="+mn-ea"/>
                <a:cs typeface="+mn-cs"/>
                <a:sym typeface="Helvetica Neue Light"/>
              </a:rPr>
              <a:t>KEK, 16 May 2017</a:t>
            </a:r>
            <a:endParaRPr kumimoji="0" lang="en-US" sz="22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9" name="TextBox 8"/>
          <p:cNvSpPr txBox="1"/>
          <p:nvPr userDrawn="1"/>
        </p:nvSpPr>
        <p:spPr>
          <a:xfrm>
            <a:off x="11130113" y="12956985"/>
            <a:ext cx="2459664" cy="4828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r>
              <a:rPr kumimoji="0" lang="en-US" sz="2200" b="0" i="0" u="none" strike="noStrike" cap="none" spc="0" normalizeH="0" baseline="0" dirty="0" smtClean="0">
                <a:ln>
                  <a:noFill/>
                </a:ln>
                <a:solidFill>
                  <a:srgbClr val="000000"/>
                </a:solidFill>
                <a:effectLst/>
                <a:uFillTx/>
                <a:latin typeface="+mn-lt"/>
                <a:ea typeface="+mn-ea"/>
                <a:cs typeface="+mn-cs"/>
                <a:sym typeface="Helvetica Neue Light"/>
              </a:rPr>
              <a:t>TSS: ILC in Europe</a:t>
            </a:r>
            <a:endParaRPr kumimoji="0" lang="en-US" sz="2200" b="0" i="0" u="none" strike="noStrike" cap="none" spc="0" normalizeH="0" baseline="0" dirty="0">
              <a:ln>
                <a:noFill/>
              </a:ln>
              <a:solidFill>
                <a:srgbClr val="000000"/>
              </a:solidFill>
              <a:effectLst/>
              <a:uFillTx/>
              <a:latin typeface="+mn-lt"/>
              <a:ea typeface="+mn-ea"/>
              <a:cs typeface="+mn-cs"/>
              <a:sym typeface="Helvetica Neue Light"/>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3" r:id="rId3"/>
    <p:sldLayoutId id="2147483654" r:id="rId4"/>
    <p:sldLayoutId id="2147483655" r:id="rId5"/>
    <p:sldLayoutId id="2147483656" r:id="rId6"/>
    <p:sldLayoutId id="2147483657" r:id="rId7"/>
    <p:sldLayoutId id="2147483659" r:id="rId8"/>
    <p:sldLayoutId id="2147483660" r:id="rId9"/>
  </p:sldLayoutIdLst>
  <p:transition xmlns:p14="http://schemas.microsoft.com/office/powerpoint/2010/main" spd="med"/>
  <p:hf hdr="0" ftr="0" dt="0"/>
  <p:txStyles>
    <p:titleStyle>
      <a:lvl1pPr marL="0" marR="0" indent="0" algn="l" defTabSz="821531"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Helvetica Neue Light"/>
        </a:defRPr>
      </a:lvl1pPr>
      <a:lvl2pPr marL="0" marR="0" indent="228600" algn="l" defTabSz="821531"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Helvetica Neue Light"/>
        </a:defRPr>
      </a:lvl2pPr>
      <a:lvl3pPr marL="0" marR="0" indent="457200" algn="l" defTabSz="821531"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Helvetica Neue Light"/>
        </a:defRPr>
      </a:lvl3pPr>
      <a:lvl4pPr marL="0" marR="0" indent="685800" algn="l" defTabSz="821531"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Helvetica Neue Light"/>
        </a:defRPr>
      </a:lvl4pPr>
      <a:lvl5pPr marL="0" marR="0" indent="914400" algn="l" defTabSz="821531"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Helvetica Neue Light"/>
        </a:defRPr>
      </a:lvl5pPr>
      <a:lvl6pPr marL="0" marR="0" indent="1143000" algn="l" defTabSz="821531"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Helvetica Neue Light"/>
        </a:defRPr>
      </a:lvl6pPr>
      <a:lvl7pPr marL="0" marR="0" indent="1371600" algn="l" defTabSz="821531"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Helvetica Neue Light"/>
        </a:defRPr>
      </a:lvl7pPr>
      <a:lvl8pPr marL="0" marR="0" indent="1600200" algn="l" defTabSz="821531"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Helvetica Neue Light"/>
        </a:defRPr>
      </a:lvl8pPr>
      <a:lvl9pPr marL="0" marR="0" indent="1828800" algn="l" defTabSz="821531" latinLnBrk="0">
        <a:lnSpc>
          <a:spcPct val="100000"/>
        </a:lnSpc>
        <a:spcBef>
          <a:spcPts val="0"/>
        </a:spcBef>
        <a:spcAft>
          <a:spcPts val="0"/>
        </a:spcAft>
        <a:buClrTx/>
        <a:buSzTx/>
        <a:buFontTx/>
        <a:buNone/>
        <a:tabLst/>
        <a:defRPr sz="6000" b="0" i="0" u="none" strike="noStrike" cap="none" spc="0" baseline="0">
          <a:ln>
            <a:noFill/>
          </a:ln>
          <a:solidFill>
            <a:srgbClr val="000000"/>
          </a:solidFill>
          <a:uFillTx/>
          <a:latin typeface="+mn-lt"/>
          <a:ea typeface="+mn-ea"/>
          <a:cs typeface="+mn-cs"/>
          <a:sym typeface="Helvetica Neue Light"/>
        </a:defRPr>
      </a:lvl9pPr>
    </p:titleStyle>
    <p:bodyStyle>
      <a:lvl1pPr marL="361949" marR="0" indent="-361949" algn="l" defTabSz="821531" latinLnBrk="0">
        <a:lnSpc>
          <a:spcPct val="100000"/>
        </a:lnSpc>
        <a:spcBef>
          <a:spcPts val="1500"/>
        </a:spcBef>
        <a:spcAft>
          <a:spcPts val="0"/>
        </a:spcAft>
        <a:buClrTx/>
        <a:buSzPct val="100000"/>
        <a:buFontTx/>
        <a:buChar char="•"/>
        <a:tabLst/>
        <a:defRPr sz="4000" b="0" i="0" u="none" strike="noStrike" cap="none" spc="0" baseline="0">
          <a:ln>
            <a:noFill/>
          </a:ln>
          <a:solidFill>
            <a:srgbClr val="002E7A"/>
          </a:solidFill>
          <a:uFillTx/>
          <a:latin typeface="+mj-lt"/>
          <a:ea typeface="+mj-ea"/>
          <a:cs typeface="+mj-cs"/>
          <a:sym typeface="Helvetica Neue"/>
        </a:defRPr>
      </a:lvl1pPr>
      <a:lvl2pPr marL="889000" marR="0" indent="-444500" algn="l" defTabSz="821531" latinLnBrk="0">
        <a:lnSpc>
          <a:spcPct val="100000"/>
        </a:lnSpc>
        <a:spcBef>
          <a:spcPts val="1500"/>
        </a:spcBef>
        <a:spcAft>
          <a:spcPts val="0"/>
        </a:spcAft>
        <a:buClrTx/>
        <a:buSzPct val="100000"/>
        <a:buFontTx/>
        <a:buChar char="•"/>
        <a:tabLst/>
        <a:defRPr sz="4000" b="0" i="0" u="none" strike="noStrike" cap="none" spc="0" baseline="0">
          <a:ln>
            <a:noFill/>
          </a:ln>
          <a:solidFill>
            <a:srgbClr val="002E7A"/>
          </a:solidFill>
          <a:uFillTx/>
          <a:latin typeface="+mj-lt"/>
          <a:ea typeface="+mj-ea"/>
          <a:cs typeface="+mj-cs"/>
          <a:sym typeface="Helvetica Neue"/>
        </a:defRPr>
      </a:lvl2pPr>
      <a:lvl3pPr marL="1333500" marR="0" indent="-444500" algn="l" defTabSz="821531" latinLnBrk="0">
        <a:lnSpc>
          <a:spcPct val="100000"/>
        </a:lnSpc>
        <a:spcBef>
          <a:spcPts val="1500"/>
        </a:spcBef>
        <a:spcAft>
          <a:spcPts val="0"/>
        </a:spcAft>
        <a:buClrTx/>
        <a:buSzPct val="100000"/>
        <a:buFontTx/>
        <a:buChar char="•"/>
        <a:tabLst/>
        <a:defRPr sz="4000" b="0" i="0" u="none" strike="noStrike" cap="none" spc="0" baseline="0">
          <a:ln>
            <a:noFill/>
          </a:ln>
          <a:solidFill>
            <a:srgbClr val="002E7A"/>
          </a:solidFill>
          <a:uFillTx/>
          <a:latin typeface="+mj-lt"/>
          <a:ea typeface="+mj-ea"/>
          <a:cs typeface="+mj-cs"/>
          <a:sym typeface="Helvetica Neue"/>
        </a:defRPr>
      </a:lvl3pPr>
      <a:lvl4pPr marL="1778000" marR="0" indent="-444500" algn="l" defTabSz="821531" latinLnBrk="0">
        <a:lnSpc>
          <a:spcPct val="100000"/>
        </a:lnSpc>
        <a:spcBef>
          <a:spcPts val="1500"/>
        </a:spcBef>
        <a:spcAft>
          <a:spcPts val="0"/>
        </a:spcAft>
        <a:buClrTx/>
        <a:buSzPct val="100000"/>
        <a:buFontTx/>
        <a:buChar char="•"/>
        <a:tabLst/>
        <a:defRPr sz="4000" b="0" i="0" u="none" strike="noStrike" cap="none" spc="0" baseline="0">
          <a:ln>
            <a:noFill/>
          </a:ln>
          <a:solidFill>
            <a:srgbClr val="002E7A"/>
          </a:solidFill>
          <a:uFillTx/>
          <a:latin typeface="+mj-lt"/>
          <a:ea typeface="+mj-ea"/>
          <a:cs typeface="+mj-cs"/>
          <a:sym typeface="Helvetica Neue"/>
        </a:defRPr>
      </a:lvl4pPr>
      <a:lvl5pPr marL="2222500" marR="0" indent="-444500" algn="l" defTabSz="821531" latinLnBrk="0">
        <a:lnSpc>
          <a:spcPct val="100000"/>
        </a:lnSpc>
        <a:spcBef>
          <a:spcPts val="1500"/>
        </a:spcBef>
        <a:spcAft>
          <a:spcPts val="0"/>
        </a:spcAft>
        <a:buClrTx/>
        <a:buSzPct val="100000"/>
        <a:buFontTx/>
        <a:buChar char="•"/>
        <a:tabLst/>
        <a:defRPr sz="4000" b="0" i="0" u="none" strike="noStrike" cap="none" spc="0" baseline="0">
          <a:ln>
            <a:noFill/>
          </a:ln>
          <a:solidFill>
            <a:srgbClr val="002E7A"/>
          </a:solidFill>
          <a:uFillTx/>
          <a:latin typeface="+mj-lt"/>
          <a:ea typeface="+mj-ea"/>
          <a:cs typeface="+mj-cs"/>
          <a:sym typeface="Helvetica Neue"/>
        </a:defRPr>
      </a:lvl5pPr>
      <a:lvl6pPr marL="2667000" marR="0" indent="-444500" algn="l" defTabSz="821531" latinLnBrk="0">
        <a:lnSpc>
          <a:spcPct val="100000"/>
        </a:lnSpc>
        <a:spcBef>
          <a:spcPts val="1500"/>
        </a:spcBef>
        <a:spcAft>
          <a:spcPts val="0"/>
        </a:spcAft>
        <a:buClrTx/>
        <a:buSzPct val="100000"/>
        <a:buFontTx/>
        <a:buChar char="•"/>
        <a:tabLst/>
        <a:defRPr sz="4000" b="0" i="0" u="none" strike="noStrike" cap="none" spc="0" baseline="0">
          <a:ln>
            <a:noFill/>
          </a:ln>
          <a:solidFill>
            <a:srgbClr val="002E7A"/>
          </a:solidFill>
          <a:uFillTx/>
          <a:latin typeface="+mj-lt"/>
          <a:ea typeface="+mj-ea"/>
          <a:cs typeface="+mj-cs"/>
          <a:sym typeface="Helvetica Neue"/>
        </a:defRPr>
      </a:lvl6pPr>
      <a:lvl7pPr marL="3111500" marR="0" indent="-444500" algn="l" defTabSz="821531" latinLnBrk="0">
        <a:lnSpc>
          <a:spcPct val="100000"/>
        </a:lnSpc>
        <a:spcBef>
          <a:spcPts val="1500"/>
        </a:spcBef>
        <a:spcAft>
          <a:spcPts val="0"/>
        </a:spcAft>
        <a:buClrTx/>
        <a:buSzPct val="100000"/>
        <a:buFontTx/>
        <a:buChar char="•"/>
        <a:tabLst/>
        <a:defRPr sz="4000" b="0" i="0" u="none" strike="noStrike" cap="none" spc="0" baseline="0">
          <a:ln>
            <a:noFill/>
          </a:ln>
          <a:solidFill>
            <a:srgbClr val="002E7A"/>
          </a:solidFill>
          <a:uFillTx/>
          <a:latin typeface="+mj-lt"/>
          <a:ea typeface="+mj-ea"/>
          <a:cs typeface="+mj-cs"/>
          <a:sym typeface="Helvetica Neue"/>
        </a:defRPr>
      </a:lvl7pPr>
      <a:lvl8pPr marL="3556000" marR="0" indent="-444500" algn="l" defTabSz="821531" latinLnBrk="0">
        <a:lnSpc>
          <a:spcPct val="100000"/>
        </a:lnSpc>
        <a:spcBef>
          <a:spcPts val="1500"/>
        </a:spcBef>
        <a:spcAft>
          <a:spcPts val="0"/>
        </a:spcAft>
        <a:buClrTx/>
        <a:buSzPct val="100000"/>
        <a:buFontTx/>
        <a:buChar char="•"/>
        <a:tabLst/>
        <a:defRPr sz="4000" b="0" i="0" u="none" strike="noStrike" cap="none" spc="0" baseline="0">
          <a:ln>
            <a:noFill/>
          </a:ln>
          <a:solidFill>
            <a:srgbClr val="002E7A"/>
          </a:solidFill>
          <a:uFillTx/>
          <a:latin typeface="+mj-lt"/>
          <a:ea typeface="+mj-ea"/>
          <a:cs typeface="+mj-cs"/>
          <a:sym typeface="Helvetica Neue"/>
        </a:defRPr>
      </a:lvl8pPr>
      <a:lvl9pPr marL="4000500" marR="0" indent="-444500" algn="l" defTabSz="821531" latinLnBrk="0">
        <a:lnSpc>
          <a:spcPct val="100000"/>
        </a:lnSpc>
        <a:spcBef>
          <a:spcPts val="1500"/>
        </a:spcBef>
        <a:spcAft>
          <a:spcPts val="0"/>
        </a:spcAft>
        <a:buClrTx/>
        <a:buSzPct val="100000"/>
        <a:buFontTx/>
        <a:buChar char="•"/>
        <a:tabLst/>
        <a:defRPr sz="4000" b="0" i="0" u="none" strike="noStrike" cap="none" spc="0" baseline="0">
          <a:ln>
            <a:noFill/>
          </a:ln>
          <a:solidFill>
            <a:srgbClr val="002E7A"/>
          </a:solidFill>
          <a:uFillTx/>
          <a:latin typeface="+mj-lt"/>
          <a:ea typeface="+mj-ea"/>
          <a:cs typeface="+mj-cs"/>
          <a:sym typeface="Helvetica Neue"/>
        </a:defRPr>
      </a:lvl9pPr>
    </p:bodyStyle>
    <p:otherStyle>
      <a:lvl1pPr marL="0" marR="0" indent="0" algn="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a:defRPr>
      </a:lvl1pPr>
      <a:lvl2pPr marL="0" marR="0" indent="228600" algn="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a:defRPr>
      </a:lvl2pPr>
      <a:lvl3pPr marL="0" marR="0" indent="457200" algn="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a:defRPr>
      </a:lvl3pPr>
      <a:lvl4pPr marL="0" marR="0" indent="685800" algn="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a:defRPr>
      </a:lvl4pPr>
      <a:lvl5pPr marL="0" marR="0" indent="914400" algn="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a:defRPr>
      </a:lvl5pPr>
      <a:lvl6pPr marL="0" marR="0" indent="1143000" algn="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a:defRPr>
      </a:lvl6pPr>
      <a:lvl7pPr marL="0" marR="0" indent="1371600" algn="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a:defRPr>
      </a:lvl7pPr>
      <a:lvl8pPr marL="0" marR="0" indent="1600200" algn="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a:defRPr>
      </a:lvl8pPr>
      <a:lvl9pPr marL="0" marR="0" indent="1828800" algn="r" defTabSz="821531"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9" Type="http://schemas.openxmlformats.org/officeDocument/2006/relationships/image" Target="../media/image39.png"/><Relationship Id="rId20" Type="http://schemas.openxmlformats.org/officeDocument/2006/relationships/hyperlink" Target="http://www.portal.pwr.wroc.pl/index,242.dhtml" TargetMode="External"/><Relationship Id="rId21" Type="http://schemas.openxmlformats.org/officeDocument/2006/relationships/image" Target="../media/image49.png"/><Relationship Id="rId22" Type="http://schemas.openxmlformats.org/officeDocument/2006/relationships/image" Target="../media/image50.png"/><Relationship Id="rId23" Type="http://schemas.openxmlformats.org/officeDocument/2006/relationships/image" Target="../media/image51.png"/><Relationship Id="rId10" Type="http://schemas.openxmlformats.org/officeDocument/2006/relationships/hyperlink" Target="http://www.uu.se/" TargetMode="External"/><Relationship Id="rId11" Type="http://schemas.openxmlformats.org/officeDocument/2006/relationships/image" Target="../media/image40.png"/><Relationship Id="rId12" Type="http://schemas.openxmlformats.org/officeDocument/2006/relationships/image" Target="../media/image41.png"/><Relationship Id="rId13" Type="http://schemas.openxmlformats.org/officeDocument/2006/relationships/image" Target="../media/image42.png"/><Relationship Id="rId14" Type="http://schemas.openxmlformats.org/officeDocument/2006/relationships/image" Target="../media/image43.png"/><Relationship Id="rId15" Type="http://schemas.openxmlformats.org/officeDocument/2006/relationships/image" Target="../media/image44.jpeg"/><Relationship Id="rId16" Type="http://schemas.openxmlformats.org/officeDocument/2006/relationships/image" Target="../media/image45.png"/><Relationship Id="rId17" Type="http://schemas.openxmlformats.org/officeDocument/2006/relationships/image" Target="../media/image46.png"/><Relationship Id="rId18" Type="http://schemas.openxmlformats.org/officeDocument/2006/relationships/image" Target="../media/image47.emf"/><Relationship Id="rId19" Type="http://schemas.openxmlformats.org/officeDocument/2006/relationships/image" Target="../media/image48.jpeg"/><Relationship Id="rId1" Type="http://schemas.openxmlformats.org/officeDocument/2006/relationships/slideLayout" Target="../slideLayouts/slideLayout6.xml"/><Relationship Id="rId2" Type="http://schemas.openxmlformats.org/officeDocument/2006/relationships/image" Target="../media/image33.png"/><Relationship Id="rId3" Type="http://schemas.openxmlformats.org/officeDocument/2006/relationships/image" Target="../media/image34.jpeg"/><Relationship Id="rId4" Type="http://schemas.openxmlformats.org/officeDocument/2006/relationships/image" Target="../media/image35.jpeg"/><Relationship Id="rId5" Type="http://schemas.openxmlformats.org/officeDocument/2006/relationships/hyperlink" Target="http://www.mi.infn.it/indexIT.shtml" TargetMode="External"/><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38.png"/></Relationships>
</file>

<file path=ppt/slides/_rels/slide11.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media/image54.jpeg"/><Relationship Id="rId5" Type="http://schemas.openxmlformats.org/officeDocument/2006/relationships/image" Target="../media/image55.png"/><Relationship Id="rId1" Type="http://schemas.openxmlformats.org/officeDocument/2006/relationships/slideLayout" Target="../slideLayouts/slideLayout7.xml"/><Relationship Id="rId2" Type="http://schemas.openxmlformats.org/officeDocument/2006/relationships/image" Target="../media/image52.png"/></Relationships>
</file>

<file path=ppt/slides/_rels/slide12.xml.rels><?xml version="1.0" encoding="UTF-8" standalone="yes"?>
<Relationships xmlns="http://schemas.openxmlformats.org/package/2006/relationships"><Relationship Id="rId11" Type="http://schemas.openxmlformats.org/officeDocument/2006/relationships/image" Target="../media/image65.jpeg"/><Relationship Id="rId12" Type="http://schemas.openxmlformats.org/officeDocument/2006/relationships/image" Target="../media/image66.jpeg"/><Relationship Id="rId13" Type="http://schemas.openxmlformats.org/officeDocument/2006/relationships/image" Target="../media/image67.jpeg"/><Relationship Id="rId1" Type="http://schemas.openxmlformats.org/officeDocument/2006/relationships/slideLayout" Target="../slideLayouts/slideLayout8.xml"/><Relationship Id="rId2" Type="http://schemas.openxmlformats.org/officeDocument/2006/relationships/image" Target="../media/image56.jpeg"/><Relationship Id="rId3" Type="http://schemas.openxmlformats.org/officeDocument/2006/relationships/image" Target="../media/image57.jpeg"/><Relationship Id="rId4" Type="http://schemas.openxmlformats.org/officeDocument/2006/relationships/image" Target="../media/image58.jpeg"/><Relationship Id="rId5" Type="http://schemas.openxmlformats.org/officeDocument/2006/relationships/image" Target="../media/image59.jpeg"/><Relationship Id="rId6" Type="http://schemas.openxmlformats.org/officeDocument/2006/relationships/image" Target="../media/image60.jpeg"/><Relationship Id="rId7" Type="http://schemas.openxmlformats.org/officeDocument/2006/relationships/image" Target="../media/image61.jpeg"/><Relationship Id="rId8" Type="http://schemas.openxmlformats.org/officeDocument/2006/relationships/image" Target="../media/image62.jpeg"/><Relationship Id="rId9" Type="http://schemas.openxmlformats.org/officeDocument/2006/relationships/image" Target="../media/image63.jpeg"/><Relationship Id="rId10" Type="http://schemas.openxmlformats.org/officeDocument/2006/relationships/image" Target="../media/image6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8.jpeg"/></Relationships>
</file>

<file path=ppt/slides/_rels/slide14.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1" Type="http://schemas.openxmlformats.org/officeDocument/2006/relationships/slideLayout" Target="../slideLayouts/slideLayout6.xml"/><Relationship Id="rId2" Type="http://schemas.openxmlformats.org/officeDocument/2006/relationships/image" Target="../media/image6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2.png"/><Relationship Id="rId3" Type="http://schemas.openxmlformats.org/officeDocument/2006/relationships/image" Target="../media/image7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76.png"/></Relationships>
</file>

<file path=ppt/slides/_rels/slide19.xml.rels><?xml version="1.0" encoding="UTF-8" standalone="yes"?>
<Relationships xmlns="http://schemas.openxmlformats.org/package/2006/relationships"><Relationship Id="rId3" Type="http://schemas.openxmlformats.org/officeDocument/2006/relationships/image" Target="../media/image78.jpeg"/><Relationship Id="rId4" Type="http://schemas.openxmlformats.org/officeDocument/2006/relationships/image" Target="../media/image79.jpeg"/><Relationship Id="rId1" Type="http://schemas.openxmlformats.org/officeDocument/2006/relationships/slideLayout" Target="../slideLayouts/slideLayout6.xml"/><Relationship Id="rId2" Type="http://schemas.openxmlformats.org/officeDocument/2006/relationships/image" Target="../media/image77.jpe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JPG"/><Relationship Id="rId6" Type="http://schemas.openxmlformats.org/officeDocument/2006/relationships/image" Target="../media/image8.JPG"/><Relationship Id="rId7" Type="http://schemas.openxmlformats.org/officeDocument/2006/relationships/image" Target="../media/image9.JPG"/><Relationship Id="rId8" Type="http://schemas.openxmlformats.org/officeDocument/2006/relationships/image" Target="../media/image10.JPG"/><Relationship Id="rId9" Type="http://schemas.openxmlformats.org/officeDocument/2006/relationships/image" Target="../media/image11.JPG"/><Relationship Id="rId1" Type="http://schemas.openxmlformats.org/officeDocument/2006/relationships/slideLayout" Target="../slideLayouts/slideLayout4.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0.jpeg"/><Relationship Id="rId3" Type="http://schemas.openxmlformats.org/officeDocument/2006/relationships/image" Target="../media/image8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2.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8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4.emf"/><Relationship Id="rId3" Type="http://schemas.openxmlformats.org/officeDocument/2006/relationships/image" Target="../media/image85.png"/></Relationships>
</file>

<file path=ppt/slides/_rels/slide24.xml.rels><?xml version="1.0" encoding="UTF-8" standalone="yes"?>
<Relationships xmlns="http://schemas.openxmlformats.org/package/2006/relationships"><Relationship Id="rId3" Type="http://schemas.openxmlformats.org/officeDocument/2006/relationships/image" Target="../media/image86.jpeg"/><Relationship Id="rId4" Type="http://schemas.openxmlformats.org/officeDocument/2006/relationships/image" Target="../media/image87.jpeg"/><Relationship Id="rId5" Type="http://schemas.openxmlformats.org/officeDocument/2006/relationships/image" Target="../media/image88.png"/><Relationship Id="rId6" Type="http://schemas.openxmlformats.org/officeDocument/2006/relationships/image" Target="../media/image89.jpe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5.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emf"/><Relationship Id="rId1" Type="http://schemas.openxmlformats.org/officeDocument/2006/relationships/slideLayout" Target="../slideLayouts/slideLayout6.xml"/><Relationship Id="rId2" Type="http://schemas.openxmlformats.org/officeDocument/2006/relationships/image" Target="../media/image9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94.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5.png"/><Relationship Id="rId3" Type="http://schemas.openxmlformats.org/officeDocument/2006/relationships/image" Target="../media/image9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0.emf"/><Relationship Id="rId3" Type="http://schemas.openxmlformats.org/officeDocument/2006/relationships/image" Target="../media/image10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4.jpg"/><Relationship Id="rId3" Type="http://schemas.openxmlformats.org/officeDocument/2006/relationships/image" Target="../media/image10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7.png"/><Relationship Id="rId3" Type="http://schemas.openxmlformats.org/officeDocument/2006/relationships/image" Target="../media/image10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openxmlformats.org/officeDocument/2006/relationships/image" Target="../media/image10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openxmlformats.org/officeDocument/2006/relationships/image" Target="../media/image110.png"/></Relationships>
</file>

<file path=ppt/slides/_rels/slide44.xml.rels><?xml version="1.0" encoding="UTF-8" standalone="yes"?>
<Relationships xmlns="http://schemas.openxmlformats.org/package/2006/relationships"><Relationship Id="rId3" Type="http://schemas.openxmlformats.org/officeDocument/2006/relationships/image" Target="../media/image111.png"/><Relationship Id="rId4" Type="http://schemas.openxmlformats.org/officeDocument/2006/relationships/image" Target="../media/image112.png"/><Relationship Id="rId5" Type="http://schemas.openxmlformats.org/officeDocument/2006/relationships/image" Target="../media/image113.png"/><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image" Target="../media/image114.png"/><Relationship Id="rId4" Type="http://schemas.openxmlformats.org/officeDocument/2006/relationships/image" Target="../media/image115.png"/><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image" Target="../media/image116.png"/><Relationship Id="rId4" Type="http://schemas.openxmlformats.org/officeDocument/2006/relationships/image" Target="../media/image117.png"/><Relationship Id="rId5" Type="http://schemas.openxmlformats.org/officeDocument/2006/relationships/image" Target="../media/image118.png"/><Relationship Id="rId6" Type="http://schemas.openxmlformats.org/officeDocument/2006/relationships/image" Target="../media/image119.png"/><Relationship Id="rId7" Type="http://schemas.openxmlformats.org/officeDocument/2006/relationships/image" Target="../media/image120.png"/><Relationship Id="rId1" Type="http://schemas.openxmlformats.org/officeDocument/2006/relationships/slideLayout" Target="../slideLayouts/slideLayout6.xml"/><Relationship Id="rId2" Type="http://schemas.openxmlformats.org/officeDocument/2006/relationships/image" Target="../media/image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6.xml.rels><?xml version="1.0" encoding="UTF-8" standalone="yes"?>
<Relationships xmlns="http://schemas.openxmlformats.org/package/2006/relationships"><Relationship Id="rId11" Type="http://schemas.openxmlformats.org/officeDocument/2006/relationships/image" Target="../media/image23.png"/><Relationship Id="rId12" Type="http://schemas.openxmlformats.org/officeDocument/2006/relationships/image" Target="../media/image24.png"/><Relationship Id="rId13" Type="http://schemas.openxmlformats.org/officeDocument/2006/relationships/image" Target="../media/image25.png"/><Relationship Id="rId14" Type="http://schemas.openxmlformats.org/officeDocument/2006/relationships/image" Target="../media/image26.png"/><Relationship Id="rId15" Type="http://schemas.openxmlformats.org/officeDocument/2006/relationships/image" Target="../media/image27.png"/><Relationship Id="rId1" Type="http://schemas.openxmlformats.org/officeDocument/2006/relationships/slideLayout" Target="../slideLayouts/slideLayout6.xml"/><Relationship Id="rId2" Type="http://schemas.openxmlformats.org/officeDocument/2006/relationships/image" Target="../media/image15.jpeg"/><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0"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image" Target="../media/image28.jpe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Shape 83"/>
          <p:cNvSpPr>
            <a:spLocks noGrp="1"/>
          </p:cNvSpPr>
          <p:nvPr>
            <p:ph type="ctrTitle"/>
          </p:nvPr>
        </p:nvSpPr>
        <p:spPr>
          <a:prstGeom prst="rect">
            <a:avLst/>
          </a:prstGeom>
        </p:spPr>
        <p:txBody>
          <a:bodyPr/>
          <a:lstStyle/>
          <a:p>
            <a:r>
              <a:rPr lang="en-US" dirty="0" smtClean="0"/>
              <a:t>ILC in EUROPE </a:t>
            </a:r>
            <a:r>
              <a:rPr lang="mr-IN" dirty="0" smtClean="0"/>
              <a:t>–</a:t>
            </a:r>
            <a:r>
              <a:rPr lang="en-US" dirty="0" smtClean="0"/>
              <a:t> Assorted Issues</a:t>
            </a:r>
            <a:endParaRPr dirty="0"/>
          </a:p>
        </p:txBody>
      </p:sp>
      <p:sp>
        <p:nvSpPr>
          <p:cNvPr id="84" name="Shape 84"/>
          <p:cNvSpPr>
            <a:spLocks noGrp="1"/>
          </p:cNvSpPr>
          <p:nvPr>
            <p:ph type="subTitle" sz="half" idx="1"/>
          </p:nvPr>
        </p:nvSpPr>
        <p:spPr>
          <a:prstGeom prst="rect">
            <a:avLst/>
          </a:prstGeom>
        </p:spPr>
        <p:txBody>
          <a:bodyPr/>
          <a:lstStyle/>
          <a:p>
            <a:r>
              <a:rPr lang="en-US" dirty="0" smtClean="0"/>
              <a:t>Thomas Schörner-Sadenius (DESY)</a:t>
            </a:r>
            <a:endParaRPr dirty="0"/>
          </a:p>
          <a:p>
            <a:endParaRPr dirty="0"/>
          </a:p>
          <a:p>
            <a:r>
              <a:rPr lang="en-US" dirty="0" smtClean="0"/>
              <a:t>MDI / CFS Mini-Workshop</a:t>
            </a:r>
            <a:endParaRPr dirty="0"/>
          </a:p>
          <a:p>
            <a:r>
              <a:rPr lang="en-US" dirty="0" smtClean="0"/>
              <a:t>KEK, </a:t>
            </a:r>
            <a:r>
              <a:rPr dirty="0" smtClean="0"/>
              <a:t>1</a:t>
            </a:r>
            <a:r>
              <a:rPr lang="en-US" dirty="0" smtClean="0"/>
              <a:t>6</a:t>
            </a:r>
            <a:r>
              <a:rPr lang="en-US" dirty="0"/>
              <a:t> </a:t>
            </a:r>
            <a:r>
              <a:rPr lang="en-US" dirty="0" smtClean="0"/>
              <a:t>May </a:t>
            </a:r>
            <a:r>
              <a:rPr dirty="0" smtClean="0"/>
              <a:t>201</a:t>
            </a:r>
            <a:r>
              <a:rPr lang="en-US" dirty="0" smtClean="0"/>
              <a:t>7</a:t>
            </a:r>
            <a:endParaRPr dirty="0"/>
          </a:p>
        </p:txBody>
      </p:sp>
      <p:pic>
        <p:nvPicPr>
          <p:cNvPr id="86" name="E-jade-banner_144524789339.png"/>
          <p:cNvPicPr>
            <a:picLocks noChangeAspect="1"/>
          </p:cNvPicPr>
          <p:nvPr/>
        </p:nvPicPr>
        <p:blipFill>
          <a:blip r:embed="rId2">
            <a:extLst/>
          </a:blip>
          <a:stretch>
            <a:fillRect/>
          </a:stretch>
        </p:blipFill>
        <p:spPr>
          <a:xfrm>
            <a:off x="1261070" y="10742017"/>
            <a:ext cx="8269501" cy="1756072"/>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Injector in Operation – First Beam in 12/2015</a:t>
            </a:r>
            <a:endParaRPr lang="en-US" dirty="0"/>
          </a:p>
        </p:txBody>
      </p:sp>
      <p:pic>
        <p:nvPicPr>
          <p:cNvPr id="3077" name="Picture 5"/>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a:stretch/>
        </p:blipFill>
        <p:spPr bwMode="auto">
          <a:xfrm>
            <a:off x="152396" y="7170674"/>
            <a:ext cx="24231603"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650273" y="9777996"/>
            <a:ext cx="19688903" cy="1112388"/>
          </a:xfrm>
          <a:prstGeom prst="rect">
            <a:avLst/>
          </a:prstGeom>
          <a:noFill/>
        </p:spPr>
        <p:txBody>
          <a:bodyPr wrap="none" lIns="217709" tIns="108855" rIns="217709" bIns="108855" rtlCol="0">
            <a:spAutoFit/>
          </a:bodyPr>
          <a:lstStyle/>
          <a:p>
            <a:pPr>
              <a:buNone/>
            </a:pPr>
            <a:r>
              <a:rPr lang="en-US" sz="2900" b="1" dirty="0"/>
              <a:t>Dump</a:t>
            </a:r>
            <a:r>
              <a:rPr lang="en-US" sz="2900" dirty="0"/>
              <a:t>                                 Transverse Deflecting Structure</a:t>
            </a:r>
          </a:p>
          <a:p>
            <a:pPr>
              <a:buNone/>
            </a:pPr>
            <a:r>
              <a:rPr lang="en-US" sz="2900" dirty="0"/>
              <a:t>    Spectrometer    Diagnostic Section       Laser Heater           3.9 GHz Module                1.3 GHz Module                 </a:t>
            </a:r>
            <a:r>
              <a:rPr lang="en-US" sz="2900" b="1" dirty="0"/>
              <a:t>Gun</a:t>
            </a:r>
          </a:p>
        </p:txBody>
      </p:sp>
      <p:pic>
        <p:nvPicPr>
          <p:cNvPr id="8" name="Content Placeholder 7" descr="E:\Old Desktop\FC\Full\2015\20151103 InjektorPanorama\20151103 InjektorColdWarm.jpg"/>
          <p:cNvPicPr>
            <a:picLocks noGrp="1" noChangeAspect="1" noChangeArrowheads="1"/>
          </p:cNvPicPr>
          <p:nvPr>
            <p:ph idx="1"/>
          </p:nvPr>
        </p:nvPicPr>
        <p:blipFill>
          <a:blip r:embed="rId3" cstate="screen">
            <a:extLst>
              <a:ext uri="{28A0092B-C50C-407E-A947-70E740481C1C}">
                <a14:useLocalDpi xmlns:a14="http://schemas.microsoft.com/office/drawing/2010/main" val="0"/>
              </a:ext>
            </a:extLst>
          </a:blip>
          <a:srcRect/>
          <a:stretch>
            <a:fillRect/>
          </a:stretch>
        </p:blipFill>
        <p:spPr bwMode="auto">
          <a:xfrm>
            <a:off x="-2" y="2999533"/>
            <a:ext cx="24384003" cy="3942370"/>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1526572" y="11811524"/>
            <a:ext cx="21572867" cy="986136"/>
            <a:chOff x="572464" y="5905762"/>
            <a:chExt cx="8089825" cy="493068"/>
          </a:xfrm>
        </p:grpSpPr>
        <p:grpSp>
          <p:nvGrpSpPr>
            <p:cNvPr id="7" name="Group 15"/>
            <p:cNvGrpSpPr>
              <a:grpSpLocks/>
            </p:cNvGrpSpPr>
            <p:nvPr/>
          </p:nvGrpSpPr>
          <p:grpSpPr bwMode="auto">
            <a:xfrm>
              <a:off x="2884231" y="5986118"/>
              <a:ext cx="850514" cy="347462"/>
              <a:chOff x="1713655" y="5166039"/>
              <a:chExt cx="2175749" cy="932393"/>
            </a:xfrm>
          </p:grpSpPr>
          <p:pic>
            <p:nvPicPr>
              <p:cNvPr id="9" name="Picture 12" descr="http://www.fisica.unimi.it/templates/calcolo/images/calcolo-little.jpg"/>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2982304" y="5232371"/>
                <a:ext cx="907100" cy="799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4" descr="Vai alla homepage dell'INFN di Milano">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13655" y="5166039"/>
                <a:ext cx="1243190" cy="932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 name="Picture 29"/>
            <p:cNvPicPr>
              <a:picLocks noChangeAspect="1" noChangeArrowheads="1"/>
            </p:cNvPicPr>
            <p:nvPr/>
          </p:nvPicPr>
          <p:blipFill>
            <a:blip r:embed="rId7" cstate="screen">
              <a:extLst>
                <a:ext uri="{28A0092B-C50C-407E-A947-70E740481C1C}">
                  <a14:useLocalDpi xmlns:a14="http://schemas.microsoft.com/office/drawing/2010/main" val="0"/>
                </a:ext>
              </a:extLst>
            </a:blip>
            <a:srcRect/>
            <a:stretch>
              <a:fillRect/>
            </a:stretch>
          </p:blipFill>
          <p:spPr bwMode="auto">
            <a:xfrm>
              <a:off x="3752771" y="5987150"/>
              <a:ext cx="397783" cy="360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flat" cmpd="sng">
                  <a:solidFill>
                    <a:schemeClr val="folHlink"/>
                  </a:solidFill>
                  <a:prstDash val="solid"/>
                  <a:miter lim="8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2" name="Picture 29"/>
            <p:cNvPicPr>
              <a:picLocks noChangeAspect="1" noChangeArrowheads="1"/>
            </p:cNvPicPr>
            <p:nvPr/>
          </p:nvPicPr>
          <p:blipFill rotWithShape="1">
            <a:blip r:embed="rId8" cstate="screen">
              <a:extLst>
                <a:ext uri="{28A0092B-C50C-407E-A947-70E740481C1C}">
                  <a14:useLocalDpi xmlns:a14="http://schemas.microsoft.com/office/drawing/2010/main" val="0"/>
                </a:ext>
              </a:extLst>
            </a:blip>
            <a:srcRect/>
            <a:stretch/>
          </p:blipFill>
          <p:spPr bwMode="auto">
            <a:xfrm>
              <a:off x="4577467" y="5985680"/>
              <a:ext cx="500856" cy="315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flat" cmpd="sng">
                  <a:solidFill>
                    <a:schemeClr val="folHlink"/>
                  </a:solidFill>
                  <a:prstDash val="solid"/>
                  <a:miter lim="8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3" name="Picture 24" descr="Paul Scherrer Institut"/>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5141823" y="5981231"/>
              <a:ext cx="877782" cy="315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1" descr="Uppsala universitet">
              <a:hlinkClick r:id="rId10"/>
            </p:cNvPr>
            <p:cNvPicPr>
              <a:picLocks noChangeAspect="1" noChangeArrowheads="1"/>
            </p:cNvPicPr>
            <p:nvPr/>
          </p:nvPicPr>
          <p:blipFill>
            <a:blip r:embed="rId11" cstate="screen">
              <a:extLst>
                <a:ext uri="{28A0092B-C50C-407E-A947-70E740481C1C}">
                  <a14:useLocalDpi xmlns:a14="http://schemas.microsoft.com/office/drawing/2010/main" val="0"/>
                </a:ext>
              </a:extLst>
            </a:blip>
            <a:srcRect/>
            <a:stretch>
              <a:fillRect/>
            </a:stretch>
          </p:blipFill>
          <p:spPr bwMode="auto">
            <a:xfrm>
              <a:off x="6032305" y="5905762"/>
              <a:ext cx="493776" cy="49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30"/>
            <p:cNvPicPr>
              <a:picLocks noChangeAspect="1" noChangeArrowheads="1"/>
            </p:cNvPicPr>
            <p:nvPr/>
          </p:nvPicPr>
          <p:blipFill>
            <a:blip r:embed="rId12" cstate="screen">
              <a:extLst>
                <a:ext uri="{28A0092B-C50C-407E-A947-70E740481C1C}">
                  <a14:useLocalDpi xmlns:a14="http://schemas.microsoft.com/office/drawing/2010/main" val="0"/>
                </a:ext>
              </a:extLst>
            </a:blip>
            <a:srcRect/>
            <a:stretch>
              <a:fillRect/>
            </a:stretch>
          </p:blipFill>
          <p:spPr bwMode="auto">
            <a:xfrm>
              <a:off x="6635365" y="5994007"/>
              <a:ext cx="276102" cy="318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flat" cmpd="sng">
                  <a:solidFill>
                    <a:schemeClr val="folHlink"/>
                  </a:solidFill>
                  <a:prstDash val="solid"/>
                  <a:miter lim="8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6" name="Picture 15" descr="логотип Института Ядерной Физики СО РАН"/>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t="1" r="25870" b="5196"/>
            <a:stretch/>
          </p:blipFill>
          <p:spPr bwMode="auto">
            <a:xfrm>
              <a:off x="6911467" y="5987150"/>
              <a:ext cx="461377" cy="324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7" descr="http://www.ihep.su/ihep/util2/logoihep70.gif"/>
            <p:cNvPicPr>
              <a:picLocks noChangeAspect="1" noChangeArrowheads="1"/>
            </p:cNvPicPr>
            <p:nvPr/>
          </p:nvPicPr>
          <p:blipFill>
            <a:blip r:embed="rId14" cstate="screen">
              <a:extLst>
                <a:ext uri="{28A0092B-C50C-407E-A947-70E740481C1C}">
                  <a14:useLocalDpi xmlns:a14="http://schemas.microsoft.com/office/drawing/2010/main" val="0"/>
                </a:ext>
              </a:extLst>
            </a:blip>
            <a:srcRect/>
            <a:stretch>
              <a:fillRect/>
            </a:stretch>
          </p:blipFill>
          <p:spPr bwMode="auto">
            <a:xfrm>
              <a:off x="7410596" y="5986387"/>
              <a:ext cx="355827" cy="355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descr="C:\Documents and Settings\weise\Desktop\Logo - Efremov Institute.jpg"/>
            <p:cNvPicPr>
              <a:picLocks noChangeAspect="1" noChangeArrowheads="1"/>
            </p:cNvPicPr>
            <p:nvPr/>
          </p:nvPicPr>
          <p:blipFill>
            <a:blip r:embed="rId15" cstate="screen">
              <a:extLst>
                <a:ext uri="{28A0092B-C50C-407E-A947-70E740481C1C}">
                  <a14:useLocalDpi xmlns:a14="http://schemas.microsoft.com/office/drawing/2010/main" val="0"/>
                </a:ext>
              </a:extLst>
            </a:blip>
            <a:srcRect/>
            <a:stretch>
              <a:fillRect/>
            </a:stretch>
          </p:blipFill>
          <p:spPr bwMode="auto">
            <a:xfrm>
              <a:off x="7794364" y="5997701"/>
              <a:ext cx="418976" cy="313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1" descr="http://www.inr.troitsk.ru/romel-mp.gif"/>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213340" y="5946900"/>
              <a:ext cx="448949" cy="401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6" descr="http://phenix-france.in2p3.fr/software/jin/Images/logo_cnrs.gif"/>
            <p:cNvPicPr>
              <a:picLocks noChangeAspect="1" noChangeArrowheads="1"/>
            </p:cNvPicPr>
            <p:nvPr/>
          </p:nvPicPr>
          <p:blipFill>
            <a:blip r:embed="rId17" cstate="screen">
              <a:extLst>
                <a:ext uri="{28A0092B-C50C-407E-A947-70E740481C1C}">
                  <a14:useLocalDpi xmlns:a14="http://schemas.microsoft.com/office/drawing/2010/main" val="0"/>
                </a:ext>
              </a:extLst>
            </a:blip>
            <a:srcRect/>
            <a:stretch>
              <a:fillRect/>
            </a:stretch>
          </p:blipFill>
          <p:spPr bwMode="auto">
            <a:xfrm>
              <a:off x="1371901" y="6004745"/>
              <a:ext cx="244796" cy="33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43" descr="class-fondblanc"/>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666760" y="5964174"/>
              <a:ext cx="242657" cy="350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4" descr="logomecborde_005"/>
            <p:cNvPicPr>
              <a:picLocks noChangeAspect="1" noChangeArrowheads="1"/>
            </p:cNvPicPr>
            <p:nvPr/>
          </p:nvPicPr>
          <p:blipFill rotWithShape="1">
            <a:blip r:embed="rId19" cstate="screen">
              <a:extLst>
                <a:ext uri="{28A0092B-C50C-407E-A947-70E740481C1C}">
                  <a14:useLocalDpi xmlns:a14="http://schemas.microsoft.com/office/drawing/2010/main" val="0"/>
                </a:ext>
              </a:extLst>
            </a:blip>
            <a:srcRect/>
            <a:stretch/>
          </p:blipFill>
          <p:spPr bwMode="auto">
            <a:xfrm>
              <a:off x="1909417" y="5987540"/>
              <a:ext cx="974814" cy="346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33" descr="http://www.portal.pwr.wroc.pl/24/sys_images/h_2.png">
              <a:hlinkClick r:id="rId20"/>
            </p:cNvPr>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30114" r="82646"/>
            <a:stretch/>
          </p:blipFill>
          <p:spPr bwMode="auto">
            <a:xfrm>
              <a:off x="965793" y="5990451"/>
              <a:ext cx="388027" cy="350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
            <p:cNvPicPr>
              <a:picLocks noChangeAspect="1" noChangeArrowheads="1"/>
            </p:cNvPicPr>
            <p:nvPr/>
          </p:nvPicPr>
          <p:blipFill>
            <a:blip r:embed="rId22" cstate="screen">
              <a:extLst>
                <a:ext uri="{28A0092B-C50C-407E-A947-70E740481C1C}">
                  <a14:useLocalDpi xmlns:a14="http://schemas.microsoft.com/office/drawing/2010/main" val="0"/>
                </a:ext>
              </a:extLst>
            </a:blip>
            <a:srcRect/>
            <a:stretch>
              <a:fillRect/>
            </a:stretch>
          </p:blipFill>
          <p:spPr bwMode="auto">
            <a:xfrm>
              <a:off x="4173414" y="5981885"/>
              <a:ext cx="420688" cy="326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9" descr="DESY-Logo-cyan-RGB_Hintergrund weiss"/>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572464" y="5927918"/>
              <a:ext cx="419831" cy="419831"/>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Slide Number Placeholder 26"/>
          <p:cNvSpPr>
            <a:spLocks noGrp="1"/>
          </p:cNvSpPr>
          <p:nvPr>
            <p:ph type="sldNum" sz="quarter" idx="12"/>
          </p:nvPr>
        </p:nvSpPr>
        <p:spPr/>
        <p:txBody>
          <a:bodyPr>
            <a:normAutofit lnSpcReduction="10000"/>
          </a:bodyPr>
          <a:lstStyle/>
          <a:p>
            <a:fld id="{3FD38A28-44AF-154C-99CC-C0E5B7F35AAE}" type="slidenum">
              <a:rPr lang="en-US" smtClean="0"/>
              <a:t>10</a:t>
            </a:fld>
            <a:endParaRPr lang="en-US"/>
          </a:p>
        </p:txBody>
      </p:sp>
    </p:spTree>
    <p:extLst>
      <p:ext uri="{BB962C8B-B14F-4D97-AF65-F5344CB8AC3E}">
        <p14:creationId xmlns:p14="http://schemas.microsoft.com/office/powerpoint/2010/main" val="6573993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6" name="Title 3375"/>
          <p:cNvSpPr>
            <a:spLocks noGrp="1"/>
          </p:cNvSpPr>
          <p:nvPr>
            <p:ph type="title"/>
          </p:nvPr>
        </p:nvSpPr>
        <p:spPr/>
        <p:txBody>
          <a:bodyPr/>
          <a:lstStyle/>
          <a:p>
            <a:r>
              <a:rPr lang="en-US" dirty="0" smtClean="0"/>
              <a:t>All Accelerator Modules Installed</a:t>
            </a:r>
            <a:endParaRPr lang="en-US" dirty="0"/>
          </a:p>
        </p:txBody>
      </p:sp>
      <p:sp>
        <p:nvSpPr>
          <p:cNvPr id="2" name="Slide Number Placeholder 1"/>
          <p:cNvSpPr>
            <a:spLocks noGrp="1"/>
          </p:cNvSpPr>
          <p:nvPr>
            <p:ph type="sldNum" sz="quarter" idx="4294967295"/>
          </p:nvPr>
        </p:nvSpPr>
        <p:spPr>
          <a:xfrm>
            <a:off x="22512868" y="228601"/>
            <a:ext cx="1536701" cy="1822450"/>
          </a:xfrm>
          <a:prstGeom prst="rect">
            <a:avLst/>
          </a:prstGeom>
        </p:spPr>
        <p:txBody>
          <a:bodyPr lIns="217709" tIns="108855" rIns="217709" bIns="108855"/>
          <a:lstStyle/>
          <a:p>
            <a:fld id="{0053F5AD-B768-4BD1-BFC6-9F80796D57FA}" type="slidenum">
              <a:rPr lang="en-GB" smtClean="0"/>
              <a:pPr/>
              <a:t>11</a:t>
            </a:fld>
            <a:endParaRPr lang="en-GB"/>
          </a:p>
        </p:txBody>
      </p:sp>
      <p:grpSp>
        <p:nvGrpSpPr>
          <p:cNvPr id="3" name="Group 2"/>
          <p:cNvGrpSpPr/>
          <p:nvPr/>
        </p:nvGrpSpPr>
        <p:grpSpPr>
          <a:xfrm>
            <a:off x="93135" y="2251077"/>
            <a:ext cx="23770168" cy="10366374"/>
            <a:chOff x="34925" y="1125538"/>
            <a:chExt cx="8913813" cy="5183187"/>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97463" y="4986338"/>
              <a:ext cx="234950"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1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4400" y="4465638"/>
              <a:ext cx="247650"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499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475" y="5978525"/>
              <a:ext cx="250825" cy="18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cken des Rechtecks auf der gleichen Seite schneiden 2127"/>
            <p:cNvSpPr/>
            <p:nvPr/>
          </p:nvSpPr>
          <p:spPr bwMode="auto">
            <a:xfrm rot="10800000">
              <a:off x="7470775" y="1484313"/>
              <a:ext cx="36513" cy="15875"/>
            </a:xfrm>
            <a:prstGeom prst="snip2SameRect">
              <a:avLst/>
            </a:prstGeom>
            <a:solidFill>
              <a:schemeClr val="bg1">
                <a:lumMod val="6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8" name="Ecken des Rechtecks auf der gleichen Seite schneiden 2127"/>
            <p:cNvSpPr/>
            <p:nvPr/>
          </p:nvSpPr>
          <p:spPr bwMode="auto">
            <a:xfrm rot="10800000">
              <a:off x="7292975" y="1482725"/>
              <a:ext cx="36513" cy="15875"/>
            </a:xfrm>
            <a:prstGeom prst="snip2SameRect">
              <a:avLst/>
            </a:prstGeom>
            <a:solidFill>
              <a:schemeClr val="bg1">
                <a:lumMod val="6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9" name="Gerade Verbindung 3100"/>
            <p:cNvCxnSpPr/>
            <p:nvPr/>
          </p:nvCxnSpPr>
          <p:spPr bwMode="auto">
            <a:xfrm>
              <a:off x="7399338" y="1428750"/>
              <a:ext cx="0" cy="107950"/>
            </a:xfrm>
            <a:prstGeom prst="line">
              <a:avLst/>
            </a:prstGeom>
            <a:solidFill>
              <a:schemeClr val="accent1"/>
            </a:solidFill>
            <a:ln w="15875" cap="flat" cmpd="sng" algn="ctr">
              <a:solidFill>
                <a:schemeClr val="bg1">
                  <a:lumMod val="50000"/>
                </a:schemeClr>
              </a:solidFill>
              <a:prstDash val="solid"/>
              <a:round/>
              <a:headEnd type="none" w="med" len="med"/>
              <a:tailEnd type="none" w="med" len="med"/>
            </a:ln>
            <a:effectLst/>
          </p:spPr>
        </p:cxnSp>
        <p:sp>
          <p:nvSpPr>
            <p:cNvPr id="10" name="Ecken des Rechtecks auf der gleichen Seite schneiden 2127"/>
            <p:cNvSpPr/>
            <p:nvPr/>
          </p:nvSpPr>
          <p:spPr bwMode="auto">
            <a:xfrm rot="10800000">
              <a:off x="7354888" y="1484313"/>
              <a:ext cx="73025" cy="15875"/>
            </a:xfrm>
            <a:prstGeom prst="snip2SameRect">
              <a:avLst/>
            </a:prstGeom>
            <a:solidFill>
              <a:schemeClr val="bg1">
                <a:lumMod val="6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11" name="Gerade Verbindung 323"/>
            <p:cNvCxnSpPr>
              <a:cxnSpLocks noChangeShapeType="1"/>
            </p:cNvCxnSpPr>
            <p:nvPr/>
          </p:nvCxnSpPr>
          <p:spPr bwMode="auto">
            <a:xfrm>
              <a:off x="7723188" y="1473200"/>
              <a:ext cx="720725"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12" name="Gerade Verbindung 3348"/>
            <p:cNvCxnSpPr/>
            <p:nvPr/>
          </p:nvCxnSpPr>
          <p:spPr bwMode="auto">
            <a:xfrm>
              <a:off x="5591175" y="4779963"/>
              <a:ext cx="3175" cy="414337"/>
            </a:xfrm>
            <a:prstGeom prst="line">
              <a:avLst/>
            </a:prstGeom>
            <a:solidFill>
              <a:schemeClr val="accent1"/>
            </a:solidFill>
            <a:ln w="15875" cap="flat" cmpd="sng" algn="ctr">
              <a:solidFill>
                <a:schemeClr val="bg1">
                  <a:lumMod val="50000"/>
                </a:schemeClr>
              </a:solidFill>
              <a:prstDash val="solid"/>
              <a:round/>
              <a:headEnd type="none" w="med" len="med"/>
              <a:tailEnd type="none" w="med" len="med"/>
            </a:ln>
            <a:effectLst/>
          </p:spPr>
        </p:cxnSp>
        <p:sp>
          <p:nvSpPr>
            <p:cNvPr id="13" name="Textfeld 1128"/>
            <p:cNvSpPr txBox="1">
              <a:spLocks noChangeArrowheads="1"/>
            </p:cNvSpPr>
            <p:nvPr/>
          </p:nvSpPr>
          <p:spPr bwMode="auto">
            <a:xfrm>
              <a:off x="2197100" y="2968625"/>
              <a:ext cx="22225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54</a:t>
              </a:r>
            </a:p>
            <a:p>
              <a:pPr>
                <a:buNone/>
              </a:pPr>
              <a:endParaRPr lang="de-DE" altLang="de-DE" sz="500"/>
            </a:p>
          </p:txBody>
        </p:sp>
        <p:grpSp>
          <p:nvGrpSpPr>
            <p:cNvPr id="14" name="Gruppieren 17"/>
            <p:cNvGrpSpPr>
              <a:grpSpLocks/>
            </p:cNvGrpSpPr>
            <p:nvPr/>
          </p:nvGrpSpPr>
          <p:grpSpPr bwMode="auto">
            <a:xfrm>
              <a:off x="6267450" y="4349750"/>
              <a:ext cx="1162050" cy="98425"/>
              <a:chOff x="1717938" y="3495676"/>
              <a:chExt cx="1161405" cy="61200"/>
            </a:xfrm>
          </p:grpSpPr>
          <p:cxnSp>
            <p:nvCxnSpPr>
              <p:cNvPr id="3372" name="Gerade Verbindung 2415"/>
              <p:cNvCxnSpPr/>
              <p:nvPr/>
            </p:nvCxnSpPr>
            <p:spPr bwMode="auto">
              <a:xfrm>
                <a:off x="1717938" y="3500612"/>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73" name="Gerade Verbindung 2416"/>
              <p:cNvCxnSpPr/>
              <p:nvPr/>
            </p:nvCxnSpPr>
            <p:spPr bwMode="auto">
              <a:xfrm>
                <a:off x="2282774" y="3500612"/>
                <a:ext cx="0" cy="46393"/>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74" name="Gerade Verbindung 2417"/>
              <p:cNvCxnSpPr/>
              <p:nvPr/>
            </p:nvCxnSpPr>
            <p:spPr bwMode="auto">
              <a:xfrm>
                <a:off x="2312921"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75" name="Gerade Verbindung 2418"/>
              <p:cNvCxnSpPr/>
              <p:nvPr/>
            </p:nvCxnSpPr>
            <p:spPr bwMode="auto">
              <a:xfrm>
                <a:off x="2303401" y="3500612"/>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sp>
          <p:nvSpPr>
            <p:cNvPr id="15" name="Abgerundetes Rechteck 1651"/>
            <p:cNvSpPr/>
            <p:nvPr/>
          </p:nvSpPr>
          <p:spPr bwMode="auto">
            <a:xfrm>
              <a:off x="5578475" y="482282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4</a:t>
              </a:r>
            </a:p>
          </p:txBody>
        </p:sp>
        <p:grpSp>
          <p:nvGrpSpPr>
            <p:cNvPr id="16" name="Gruppieren 1035"/>
            <p:cNvGrpSpPr>
              <a:grpSpLocks/>
            </p:cNvGrpSpPr>
            <p:nvPr/>
          </p:nvGrpSpPr>
          <p:grpSpPr bwMode="auto">
            <a:xfrm>
              <a:off x="2771775" y="4043363"/>
              <a:ext cx="125413" cy="73025"/>
              <a:chOff x="4038305" y="3430528"/>
              <a:chExt cx="125173" cy="72000"/>
            </a:xfrm>
          </p:grpSpPr>
          <p:sp>
            <p:nvSpPr>
              <p:cNvPr id="3368"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69"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70"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71"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7" name="Gerade Verbindung 7"/>
            <p:cNvCxnSpPr/>
            <p:nvPr/>
          </p:nvCxnSpPr>
          <p:spPr bwMode="auto">
            <a:xfrm>
              <a:off x="3008313" y="3254375"/>
              <a:ext cx="3175" cy="382588"/>
            </a:xfrm>
            <a:prstGeom prst="line">
              <a:avLst/>
            </a:prstGeom>
            <a:solidFill>
              <a:schemeClr val="accent1"/>
            </a:solidFill>
            <a:ln w="15875" cap="flat" cmpd="sng" algn="ctr">
              <a:solidFill>
                <a:schemeClr val="bg1">
                  <a:lumMod val="50000"/>
                </a:schemeClr>
              </a:solidFill>
              <a:prstDash val="solid"/>
              <a:round/>
              <a:headEnd type="none" w="med" len="med"/>
              <a:tailEnd type="none" w="med" len="med"/>
            </a:ln>
            <a:effectLst/>
          </p:spPr>
        </p:cxnSp>
        <p:grpSp>
          <p:nvGrpSpPr>
            <p:cNvPr id="18" name="Gruppieren 17"/>
            <p:cNvGrpSpPr>
              <a:grpSpLocks/>
            </p:cNvGrpSpPr>
            <p:nvPr/>
          </p:nvGrpSpPr>
          <p:grpSpPr bwMode="auto">
            <a:xfrm>
              <a:off x="6280150" y="4878388"/>
              <a:ext cx="1162050" cy="98425"/>
              <a:chOff x="1717938" y="3495676"/>
              <a:chExt cx="1161405" cy="61200"/>
            </a:xfrm>
          </p:grpSpPr>
          <p:cxnSp>
            <p:nvCxnSpPr>
              <p:cNvPr id="3364" name="Gerade Verbindung 1613"/>
              <p:cNvCxnSpPr/>
              <p:nvPr/>
            </p:nvCxnSpPr>
            <p:spPr bwMode="auto">
              <a:xfrm>
                <a:off x="1717938" y="3500611"/>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65" name="Gerade Verbindung 1614"/>
              <p:cNvCxnSpPr/>
              <p:nvPr/>
            </p:nvCxnSpPr>
            <p:spPr bwMode="auto">
              <a:xfrm>
                <a:off x="2282774" y="3500611"/>
                <a:ext cx="0" cy="46394"/>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66" name="Gerade Verbindung 1615"/>
              <p:cNvCxnSpPr/>
              <p:nvPr/>
            </p:nvCxnSpPr>
            <p:spPr bwMode="auto">
              <a:xfrm>
                <a:off x="2312921"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67" name="Gerade Verbindung 1616"/>
              <p:cNvCxnSpPr/>
              <p:nvPr/>
            </p:nvCxnSpPr>
            <p:spPr bwMode="auto">
              <a:xfrm>
                <a:off x="2303401" y="3500611"/>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cxnSp>
          <p:nvCxnSpPr>
            <p:cNvPr id="19" name="Gerade Verbindung 11"/>
            <p:cNvCxnSpPr>
              <a:cxnSpLocks noChangeShapeType="1"/>
            </p:cNvCxnSpPr>
            <p:nvPr/>
          </p:nvCxnSpPr>
          <p:spPr bwMode="auto">
            <a:xfrm>
              <a:off x="2293938" y="2997200"/>
              <a:ext cx="1270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20" name="Gruppieren 1035"/>
            <p:cNvGrpSpPr>
              <a:grpSpLocks/>
            </p:cNvGrpSpPr>
            <p:nvPr/>
          </p:nvGrpSpPr>
          <p:grpSpPr bwMode="auto">
            <a:xfrm>
              <a:off x="6327775" y="3525838"/>
              <a:ext cx="125413" cy="73025"/>
              <a:chOff x="4038305" y="3430528"/>
              <a:chExt cx="125173" cy="72000"/>
            </a:xfrm>
          </p:grpSpPr>
          <p:sp>
            <p:nvSpPr>
              <p:cNvPr id="3360"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61"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62"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63"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21" name="Gruppieren 1035"/>
            <p:cNvGrpSpPr>
              <a:grpSpLocks/>
            </p:cNvGrpSpPr>
            <p:nvPr/>
          </p:nvGrpSpPr>
          <p:grpSpPr bwMode="auto">
            <a:xfrm>
              <a:off x="7597775" y="3524250"/>
              <a:ext cx="125413" cy="73025"/>
              <a:chOff x="4038305" y="3430528"/>
              <a:chExt cx="125173" cy="72000"/>
            </a:xfrm>
          </p:grpSpPr>
          <p:sp>
            <p:nvSpPr>
              <p:cNvPr id="3356"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57"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58"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59"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22" name="Gruppieren 1035"/>
            <p:cNvGrpSpPr>
              <a:grpSpLocks/>
            </p:cNvGrpSpPr>
            <p:nvPr/>
          </p:nvGrpSpPr>
          <p:grpSpPr bwMode="auto">
            <a:xfrm>
              <a:off x="7861300" y="3525838"/>
              <a:ext cx="125413" cy="73025"/>
              <a:chOff x="4038305" y="3430528"/>
              <a:chExt cx="125173" cy="72000"/>
            </a:xfrm>
          </p:grpSpPr>
          <p:sp>
            <p:nvSpPr>
              <p:cNvPr id="3352"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53"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54"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55"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23" name="Gruppieren 1035"/>
            <p:cNvGrpSpPr>
              <a:grpSpLocks/>
            </p:cNvGrpSpPr>
            <p:nvPr/>
          </p:nvGrpSpPr>
          <p:grpSpPr bwMode="auto">
            <a:xfrm>
              <a:off x="5994400" y="3525838"/>
              <a:ext cx="125413" cy="73025"/>
              <a:chOff x="4038305" y="3430528"/>
              <a:chExt cx="125173" cy="72000"/>
            </a:xfrm>
          </p:grpSpPr>
          <p:sp>
            <p:nvSpPr>
              <p:cNvPr id="3348"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49"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50"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51"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24" name="Gruppieren 1035"/>
            <p:cNvGrpSpPr>
              <a:grpSpLocks/>
            </p:cNvGrpSpPr>
            <p:nvPr/>
          </p:nvGrpSpPr>
          <p:grpSpPr bwMode="auto">
            <a:xfrm>
              <a:off x="5392738" y="3533775"/>
              <a:ext cx="125412" cy="73025"/>
              <a:chOff x="4038305" y="3430528"/>
              <a:chExt cx="125173" cy="72000"/>
            </a:xfrm>
          </p:grpSpPr>
          <p:sp>
            <p:nvSpPr>
              <p:cNvPr id="3344"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45"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46"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47"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25" name="Gruppieren 1035"/>
            <p:cNvGrpSpPr>
              <a:grpSpLocks/>
            </p:cNvGrpSpPr>
            <p:nvPr/>
          </p:nvGrpSpPr>
          <p:grpSpPr bwMode="auto">
            <a:xfrm>
              <a:off x="5087938" y="3532188"/>
              <a:ext cx="125412" cy="73025"/>
              <a:chOff x="4038305" y="3430528"/>
              <a:chExt cx="125173" cy="72000"/>
            </a:xfrm>
          </p:grpSpPr>
          <p:sp>
            <p:nvSpPr>
              <p:cNvPr id="3340"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41"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42"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43"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26" name="Gruppieren 1035"/>
            <p:cNvGrpSpPr>
              <a:grpSpLocks/>
            </p:cNvGrpSpPr>
            <p:nvPr/>
          </p:nvGrpSpPr>
          <p:grpSpPr bwMode="auto">
            <a:xfrm>
              <a:off x="3795713" y="3533775"/>
              <a:ext cx="127000" cy="73025"/>
              <a:chOff x="4038305" y="3430528"/>
              <a:chExt cx="125173" cy="72000"/>
            </a:xfrm>
          </p:grpSpPr>
          <p:sp>
            <p:nvSpPr>
              <p:cNvPr id="3336"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37"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38"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39"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27" name="Gruppieren 1035"/>
            <p:cNvGrpSpPr>
              <a:grpSpLocks/>
            </p:cNvGrpSpPr>
            <p:nvPr/>
          </p:nvGrpSpPr>
          <p:grpSpPr bwMode="auto">
            <a:xfrm>
              <a:off x="3387725" y="3535363"/>
              <a:ext cx="125413" cy="73025"/>
              <a:chOff x="4038305" y="3430528"/>
              <a:chExt cx="125173" cy="72000"/>
            </a:xfrm>
          </p:grpSpPr>
          <p:sp>
            <p:nvSpPr>
              <p:cNvPr id="3332"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33"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34"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35"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28" name="Gruppieren 1035"/>
            <p:cNvGrpSpPr>
              <a:grpSpLocks/>
            </p:cNvGrpSpPr>
            <p:nvPr/>
          </p:nvGrpSpPr>
          <p:grpSpPr bwMode="auto">
            <a:xfrm>
              <a:off x="2733675" y="3533775"/>
              <a:ext cx="125413" cy="73025"/>
              <a:chOff x="4038305" y="3430528"/>
              <a:chExt cx="125173" cy="72000"/>
            </a:xfrm>
          </p:grpSpPr>
          <p:sp>
            <p:nvSpPr>
              <p:cNvPr id="3328"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29"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30"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31"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29" name="Gruppieren 1035"/>
            <p:cNvGrpSpPr>
              <a:grpSpLocks/>
            </p:cNvGrpSpPr>
            <p:nvPr/>
          </p:nvGrpSpPr>
          <p:grpSpPr bwMode="auto">
            <a:xfrm>
              <a:off x="2387600" y="3532188"/>
              <a:ext cx="125413" cy="73025"/>
              <a:chOff x="4038305" y="3430528"/>
              <a:chExt cx="125173" cy="72000"/>
            </a:xfrm>
          </p:grpSpPr>
          <p:sp>
            <p:nvSpPr>
              <p:cNvPr id="3324"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25"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26"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27"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30" name="Gruppieren 1035"/>
            <p:cNvGrpSpPr>
              <a:grpSpLocks/>
            </p:cNvGrpSpPr>
            <p:nvPr/>
          </p:nvGrpSpPr>
          <p:grpSpPr bwMode="auto">
            <a:xfrm>
              <a:off x="1235075" y="3532188"/>
              <a:ext cx="125413" cy="73025"/>
              <a:chOff x="4038305" y="3430528"/>
              <a:chExt cx="125173" cy="72000"/>
            </a:xfrm>
          </p:grpSpPr>
          <p:sp>
            <p:nvSpPr>
              <p:cNvPr id="3320"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21"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22"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323"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31" name="Gruppieren 1306"/>
            <p:cNvGrpSpPr>
              <a:grpSpLocks/>
            </p:cNvGrpSpPr>
            <p:nvPr/>
          </p:nvGrpSpPr>
          <p:grpSpPr bwMode="auto">
            <a:xfrm>
              <a:off x="6588125" y="3846513"/>
              <a:ext cx="1162050" cy="61912"/>
              <a:chOff x="1717938" y="3495676"/>
              <a:chExt cx="1161405" cy="61200"/>
            </a:xfrm>
          </p:grpSpPr>
          <p:cxnSp>
            <p:nvCxnSpPr>
              <p:cNvPr id="3316" name="Gerade Verbindung 1307"/>
              <p:cNvCxnSpPr/>
              <p:nvPr/>
            </p:nvCxnSpPr>
            <p:spPr bwMode="auto">
              <a:xfrm>
                <a:off x="1717938" y="3500383"/>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17" name="Gerade Verbindung 1308"/>
              <p:cNvCxnSpPr/>
              <p:nvPr/>
            </p:nvCxnSpPr>
            <p:spPr bwMode="auto">
              <a:xfrm>
                <a:off x="2282774" y="3500383"/>
                <a:ext cx="0" cy="47077"/>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18" name="Gerade Verbindung 1309"/>
              <p:cNvCxnSpPr/>
              <p:nvPr/>
            </p:nvCxnSpPr>
            <p:spPr bwMode="auto">
              <a:xfrm>
                <a:off x="2312921"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19" name="Gerade Verbindung 1310"/>
              <p:cNvCxnSpPr/>
              <p:nvPr/>
            </p:nvCxnSpPr>
            <p:spPr bwMode="auto">
              <a:xfrm>
                <a:off x="2303401" y="3500383"/>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grpSp>
          <p:nvGrpSpPr>
            <p:cNvPr id="32" name="Gruppieren 1301"/>
            <p:cNvGrpSpPr>
              <a:grpSpLocks/>
            </p:cNvGrpSpPr>
            <p:nvPr/>
          </p:nvGrpSpPr>
          <p:grpSpPr bwMode="auto">
            <a:xfrm>
              <a:off x="3998913" y="3848100"/>
              <a:ext cx="1160462" cy="60325"/>
              <a:chOff x="1717938" y="3495676"/>
              <a:chExt cx="1161405" cy="61200"/>
            </a:xfrm>
          </p:grpSpPr>
          <p:cxnSp>
            <p:nvCxnSpPr>
              <p:cNvPr id="3312" name="Gerade Verbindung 1302"/>
              <p:cNvCxnSpPr/>
              <p:nvPr/>
            </p:nvCxnSpPr>
            <p:spPr bwMode="auto">
              <a:xfrm>
                <a:off x="1717938" y="3500508"/>
                <a:ext cx="576730"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13" name="Gerade Verbindung 1303"/>
              <p:cNvCxnSpPr/>
              <p:nvPr/>
            </p:nvCxnSpPr>
            <p:spPr bwMode="auto">
              <a:xfrm>
                <a:off x="2283547" y="3500508"/>
                <a:ext cx="0" cy="46705"/>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14" name="Gerade Verbindung 1304"/>
              <p:cNvCxnSpPr/>
              <p:nvPr/>
            </p:nvCxnSpPr>
            <p:spPr bwMode="auto">
              <a:xfrm>
                <a:off x="2312145"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3315" name="Gerade Verbindung 1305"/>
              <p:cNvCxnSpPr/>
              <p:nvPr/>
            </p:nvCxnSpPr>
            <p:spPr bwMode="auto">
              <a:xfrm>
                <a:off x="2302613" y="3500508"/>
                <a:ext cx="576730"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sp>
          <p:nvSpPr>
            <p:cNvPr id="33" name="Rechteck 377"/>
            <p:cNvSpPr/>
            <p:nvPr/>
          </p:nvSpPr>
          <p:spPr bwMode="auto">
            <a:xfrm>
              <a:off x="5889625" y="1631950"/>
              <a:ext cx="2786063" cy="106363"/>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dirty="0">
                  <a:latin typeface="Helvetica" charset="0"/>
                  <a:ea typeface="ＭＳ Ｐゴシック" charset="-128"/>
                </a:rPr>
                <a:t>L2</a:t>
              </a:r>
            </a:p>
          </p:txBody>
        </p:sp>
        <p:sp>
          <p:nvSpPr>
            <p:cNvPr id="34" name="Rechteck 6"/>
            <p:cNvSpPr/>
            <p:nvPr/>
          </p:nvSpPr>
          <p:spPr bwMode="auto">
            <a:xfrm>
              <a:off x="273050" y="1631950"/>
              <a:ext cx="2830513" cy="106363"/>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dirty="0">
                  <a:latin typeface="Helvetica" charset="0"/>
                  <a:ea typeface="ＭＳ Ｐゴシック" charset="-128"/>
                </a:rPr>
                <a:t>L1</a:t>
              </a:r>
            </a:p>
          </p:txBody>
        </p:sp>
        <p:sp>
          <p:nvSpPr>
            <p:cNvPr id="35" name="Abgerundetes Rechteck 2"/>
            <p:cNvSpPr/>
            <p:nvPr/>
          </p:nvSpPr>
          <p:spPr bwMode="auto">
            <a:xfrm>
              <a:off x="387350" y="1774825"/>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5</a:t>
              </a:r>
            </a:p>
          </p:txBody>
        </p:sp>
        <p:sp>
          <p:nvSpPr>
            <p:cNvPr id="36" name="Abgerundetes Rechteck 25"/>
            <p:cNvSpPr/>
            <p:nvPr/>
          </p:nvSpPr>
          <p:spPr bwMode="auto">
            <a:xfrm>
              <a:off x="1036638" y="1774825"/>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a:t>
              </a:r>
            </a:p>
          </p:txBody>
        </p:sp>
        <p:sp>
          <p:nvSpPr>
            <p:cNvPr id="37" name="Abgerundetes Rechteck 26"/>
            <p:cNvSpPr/>
            <p:nvPr/>
          </p:nvSpPr>
          <p:spPr bwMode="auto">
            <a:xfrm>
              <a:off x="1692275" y="1774825"/>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a:t>
              </a:r>
            </a:p>
          </p:txBody>
        </p:sp>
        <p:sp>
          <p:nvSpPr>
            <p:cNvPr id="38" name="Abgerundetes Rechteck 27"/>
            <p:cNvSpPr/>
            <p:nvPr/>
          </p:nvSpPr>
          <p:spPr bwMode="auto">
            <a:xfrm>
              <a:off x="2339975" y="1774825"/>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a:t>
              </a:r>
            </a:p>
          </p:txBody>
        </p:sp>
        <p:sp>
          <p:nvSpPr>
            <p:cNvPr id="39" name="Rechteck 4"/>
            <p:cNvSpPr/>
            <p:nvPr/>
          </p:nvSpPr>
          <p:spPr bwMode="auto">
            <a:xfrm>
              <a:off x="971550" y="1775146"/>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0" name="Rechteck 335"/>
            <p:cNvSpPr/>
            <p:nvPr/>
          </p:nvSpPr>
          <p:spPr bwMode="auto">
            <a:xfrm>
              <a:off x="273050" y="3641725"/>
              <a:ext cx="8407400" cy="106363"/>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a:latin typeface="Helvetica" charset="0"/>
                  <a:ea typeface="ＭＳ Ｐゴシック" charset="-128"/>
                </a:rPr>
                <a:t>L3</a:t>
              </a:r>
            </a:p>
          </p:txBody>
        </p:sp>
        <p:sp>
          <p:nvSpPr>
            <p:cNvPr id="41" name="Rechteck 336"/>
            <p:cNvSpPr/>
            <p:nvPr/>
          </p:nvSpPr>
          <p:spPr bwMode="auto">
            <a:xfrm>
              <a:off x="266700" y="4157663"/>
              <a:ext cx="8405813" cy="106362"/>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a:latin typeface="Helvetica" charset="0"/>
                  <a:ea typeface="ＭＳ Ｐゴシック" charset="-128"/>
                </a:rPr>
                <a:t>L3</a:t>
              </a:r>
            </a:p>
          </p:txBody>
        </p:sp>
        <p:sp>
          <p:nvSpPr>
            <p:cNvPr id="42" name="Rechteck 337"/>
            <p:cNvSpPr/>
            <p:nvPr/>
          </p:nvSpPr>
          <p:spPr bwMode="auto">
            <a:xfrm>
              <a:off x="266700" y="4672013"/>
              <a:ext cx="8407400" cy="10795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a:latin typeface="Helvetica" charset="0"/>
                  <a:ea typeface="ＭＳ Ｐゴシック" charset="-128"/>
                </a:rPr>
                <a:t>L3</a:t>
              </a:r>
            </a:p>
          </p:txBody>
        </p:sp>
        <p:sp>
          <p:nvSpPr>
            <p:cNvPr id="43" name="Rechteck 338"/>
            <p:cNvSpPr/>
            <p:nvPr/>
          </p:nvSpPr>
          <p:spPr bwMode="auto">
            <a:xfrm>
              <a:off x="273050" y="5192713"/>
              <a:ext cx="8407400" cy="10795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a:latin typeface="Helvetica" charset="0"/>
                  <a:ea typeface="ＭＳ Ｐゴシック" charset="-128"/>
                </a:rPr>
                <a:t>L3</a:t>
              </a:r>
            </a:p>
          </p:txBody>
        </p:sp>
        <p:sp>
          <p:nvSpPr>
            <p:cNvPr id="44" name="Rechteck 339"/>
            <p:cNvSpPr/>
            <p:nvPr/>
          </p:nvSpPr>
          <p:spPr bwMode="auto">
            <a:xfrm>
              <a:off x="274638" y="5708650"/>
              <a:ext cx="8405812" cy="10795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a:latin typeface="Helvetica" charset="0"/>
                  <a:ea typeface="ＭＳ Ｐゴシック" charset="-128"/>
                </a:rPr>
                <a:t>L3</a:t>
              </a:r>
            </a:p>
          </p:txBody>
        </p:sp>
        <p:sp>
          <p:nvSpPr>
            <p:cNvPr id="45" name="Textfeld 1"/>
            <p:cNvSpPr txBox="1">
              <a:spLocks noChangeArrowheads="1"/>
            </p:cNvSpPr>
            <p:nvPr/>
          </p:nvSpPr>
          <p:spPr bwMode="auto">
            <a:xfrm>
              <a:off x="530225" y="1597025"/>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L001</a:t>
              </a:r>
            </a:p>
            <a:p>
              <a:pPr algn="ctr">
                <a:buNone/>
              </a:pPr>
              <a:r>
                <a:rPr lang="de-DE" altLang="de-DE" sz="700">
                  <a:latin typeface="Arial" charset="0"/>
                  <a:cs typeface="Arial" charset="0"/>
                </a:rPr>
                <a:t>A2.1.L1</a:t>
              </a:r>
            </a:p>
          </p:txBody>
        </p:sp>
        <p:sp>
          <p:nvSpPr>
            <p:cNvPr id="46" name="Rechteck 78"/>
            <p:cNvSpPr/>
            <p:nvPr/>
          </p:nvSpPr>
          <p:spPr bwMode="auto">
            <a:xfrm>
              <a:off x="3103563" y="1631950"/>
              <a:ext cx="2786062" cy="106363"/>
            </a:xfrm>
            <a:prstGeom prst="rect">
              <a:avLst/>
            </a:prstGeom>
            <a:solidFill>
              <a:schemeClr val="bg1">
                <a:lumMod val="6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a:latin typeface="Helvetica" charset="0"/>
                  <a:ea typeface="ＭＳ Ｐゴシック" charset="-128"/>
                </a:rPr>
                <a:t>BC1</a:t>
              </a:r>
            </a:p>
          </p:txBody>
        </p:sp>
        <p:sp>
          <p:nvSpPr>
            <p:cNvPr id="47" name="Rechteck 87"/>
            <p:cNvSpPr/>
            <p:nvPr/>
          </p:nvSpPr>
          <p:spPr bwMode="auto">
            <a:xfrm>
              <a:off x="273050" y="2130425"/>
              <a:ext cx="5616575" cy="10795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a:latin typeface="Helvetica" charset="0"/>
                  <a:ea typeface="ＭＳ Ｐゴシック" charset="-128"/>
                </a:rPr>
                <a:t>L2</a:t>
              </a:r>
            </a:p>
          </p:txBody>
        </p:sp>
        <p:sp>
          <p:nvSpPr>
            <p:cNvPr id="48" name="Rechteck 101"/>
            <p:cNvSpPr/>
            <p:nvPr/>
          </p:nvSpPr>
          <p:spPr bwMode="auto">
            <a:xfrm>
              <a:off x="269875" y="2643188"/>
              <a:ext cx="8405813" cy="10795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a:latin typeface="Helvetica" charset="0"/>
                  <a:ea typeface="ＭＳ Ｐゴシック" charset="-128"/>
                </a:rPr>
                <a:t>L3</a:t>
              </a:r>
            </a:p>
          </p:txBody>
        </p:sp>
        <p:sp>
          <p:nvSpPr>
            <p:cNvPr id="49" name="Rechteck 114"/>
            <p:cNvSpPr/>
            <p:nvPr/>
          </p:nvSpPr>
          <p:spPr bwMode="auto">
            <a:xfrm>
              <a:off x="271463" y="3144838"/>
              <a:ext cx="8407400" cy="107950"/>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a:latin typeface="Helvetica" charset="0"/>
                  <a:ea typeface="ＭＳ Ｐゴシック" charset="-128"/>
                </a:rPr>
                <a:t>L3</a:t>
              </a:r>
            </a:p>
          </p:txBody>
        </p:sp>
        <p:cxnSp>
          <p:nvCxnSpPr>
            <p:cNvPr id="50" name="Gerade Verbindung 176"/>
            <p:cNvCxnSpPr>
              <a:cxnSpLocks noChangeShapeType="1"/>
            </p:cNvCxnSpPr>
            <p:nvPr/>
          </p:nvCxnSpPr>
          <p:spPr bwMode="auto">
            <a:xfrm flipV="1">
              <a:off x="1365250" y="19939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1" name="Gerade Verbindung 177"/>
            <p:cNvCxnSpPr>
              <a:cxnSpLocks noChangeShapeType="1"/>
            </p:cNvCxnSpPr>
            <p:nvPr/>
          </p:nvCxnSpPr>
          <p:spPr bwMode="auto">
            <a:xfrm flipV="1">
              <a:off x="2817813" y="1995488"/>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2" name="Gerade Verbindung 182"/>
            <p:cNvCxnSpPr>
              <a:cxnSpLocks noChangeShapeType="1"/>
            </p:cNvCxnSpPr>
            <p:nvPr/>
          </p:nvCxnSpPr>
          <p:spPr bwMode="auto">
            <a:xfrm flipV="1">
              <a:off x="2428875" y="1995488"/>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3" name="Gerade Verbindung 15"/>
            <p:cNvCxnSpPr>
              <a:cxnSpLocks noChangeShapeType="1"/>
            </p:cNvCxnSpPr>
            <p:nvPr/>
          </p:nvCxnSpPr>
          <p:spPr bwMode="auto">
            <a:xfrm>
              <a:off x="2424113" y="1997075"/>
              <a:ext cx="39528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54" name="Gruppieren 30"/>
            <p:cNvGrpSpPr>
              <a:grpSpLocks/>
            </p:cNvGrpSpPr>
            <p:nvPr/>
          </p:nvGrpSpPr>
          <p:grpSpPr bwMode="auto">
            <a:xfrm>
              <a:off x="458788" y="1757363"/>
              <a:ext cx="433387" cy="0"/>
              <a:chOff x="4644008" y="3573016"/>
              <a:chExt cx="432040" cy="559"/>
            </a:xfrm>
          </p:grpSpPr>
          <p:cxnSp>
            <p:nvCxnSpPr>
              <p:cNvPr id="3309" name="Gerade Verbindung 29"/>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310" name="Gerade Verbindung 198"/>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311" name="Gerade Verbindung 199"/>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55" name="Gruppieren 209"/>
            <p:cNvGrpSpPr>
              <a:grpSpLocks/>
            </p:cNvGrpSpPr>
            <p:nvPr/>
          </p:nvGrpSpPr>
          <p:grpSpPr bwMode="auto">
            <a:xfrm>
              <a:off x="1108075" y="1755775"/>
              <a:ext cx="433388" cy="0"/>
              <a:chOff x="4644008" y="3573016"/>
              <a:chExt cx="432040" cy="559"/>
            </a:xfrm>
          </p:grpSpPr>
          <p:cxnSp>
            <p:nvCxnSpPr>
              <p:cNvPr id="3306" name="Gerade Verbindung 21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307" name="Gerade Verbindung 21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308" name="Gerade Verbindung 21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56" name="Gruppieren 213"/>
            <p:cNvGrpSpPr>
              <a:grpSpLocks/>
            </p:cNvGrpSpPr>
            <p:nvPr/>
          </p:nvGrpSpPr>
          <p:grpSpPr bwMode="auto">
            <a:xfrm>
              <a:off x="1771650" y="1754188"/>
              <a:ext cx="431800" cy="1587"/>
              <a:chOff x="4644008" y="3573016"/>
              <a:chExt cx="432040" cy="559"/>
            </a:xfrm>
          </p:grpSpPr>
          <p:cxnSp>
            <p:nvCxnSpPr>
              <p:cNvPr id="3303" name="Gerade Verbindung 21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304" name="Gerade Verbindung 21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305" name="Gerade Verbindung 21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57" name="Gruppieren 217"/>
            <p:cNvGrpSpPr>
              <a:grpSpLocks/>
            </p:cNvGrpSpPr>
            <p:nvPr/>
          </p:nvGrpSpPr>
          <p:grpSpPr bwMode="auto">
            <a:xfrm>
              <a:off x="2420938" y="1754188"/>
              <a:ext cx="431800" cy="0"/>
              <a:chOff x="4644008" y="3573016"/>
              <a:chExt cx="432040" cy="559"/>
            </a:xfrm>
          </p:grpSpPr>
          <p:cxnSp>
            <p:nvCxnSpPr>
              <p:cNvPr id="3300" name="Gerade Verbindung 21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301" name="Gerade Verbindung 21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302" name="Gerade Verbindung 22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58" name="Gruppieren 221"/>
            <p:cNvGrpSpPr>
              <a:grpSpLocks/>
            </p:cNvGrpSpPr>
            <p:nvPr/>
          </p:nvGrpSpPr>
          <p:grpSpPr bwMode="auto">
            <a:xfrm>
              <a:off x="458788" y="2266950"/>
              <a:ext cx="431800" cy="0"/>
              <a:chOff x="4644008" y="3573016"/>
              <a:chExt cx="432040" cy="559"/>
            </a:xfrm>
          </p:grpSpPr>
          <p:cxnSp>
            <p:nvCxnSpPr>
              <p:cNvPr id="3297" name="Gerade Verbindung 22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98" name="Gerade Verbindung 22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99" name="Gerade Verbindung 22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59" name="Gruppieren 225"/>
            <p:cNvGrpSpPr>
              <a:grpSpLocks/>
            </p:cNvGrpSpPr>
            <p:nvPr/>
          </p:nvGrpSpPr>
          <p:grpSpPr bwMode="auto">
            <a:xfrm>
              <a:off x="1104900" y="2266950"/>
              <a:ext cx="431800" cy="0"/>
              <a:chOff x="4644008" y="3573016"/>
              <a:chExt cx="432040" cy="559"/>
            </a:xfrm>
          </p:grpSpPr>
          <p:cxnSp>
            <p:nvCxnSpPr>
              <p:cNvPr id="3294" name="Gerade Verbindung 226"/>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95" name="Gerade Verbindung 227"/>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96" name="Gerade Verbindung 228"/>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60" name="Gruppieren 233"/>
            <p:cNvGrpSpPr>
              <a:grpSpLocks/>
            </p:cNvGrpSpPr>
            <p:nvPr/>
          </p:nvGrpSpPr>
          <p:grpSpPr bwMode="auto">
            <a:xfrm>
              <a:off x="6083300" y="1760538"/>
              <a:ext cx="431800" cy="1587"/>
              <a:chOff x="4644008" y="3573016"/>
              <a:chExt cx="432040" cy="559"/>
            </a:xfrm>
          </p:grpSpPr>
          <p:cxnSp>
            <p:nvCxnSpPr>
              <p:cNvPr id="3291"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92"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93"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61" name="Gruppieren 237"/>
            <p:cNvGrpSpPr>
              <a:grpSpLocks/>
            </p:cNvGrpSpPr>
            <p:nvPr/>
          </p:nvGrpSpPr>
          <p:grpSpPr bwMode="auto">
            <a:xfrm>
              <a:off x="6732588" y="1760538"/>
              <a:ext cx="431800" cy="0"/>
              <a:chOff x="4644008" y="3573016"/>
              <a:chExt cx="432040" cy="559"/>
            </a:xfrm>
          </p:grpSpPr>
          <p:cxnSp>
            <p:nvCxnSpPr>
              <p:cNvPr id="3288" name="Gerade Verbindung 23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89" name="Gerade Verbindung 23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90" name="Gerade Verbindung 24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62" name="Gruppieren 241"/>
            <p:cNvGrpSpPr>
              <a:grpSpLocks/>
            </p:cNvGrpSpPr>
            <p:nvPr/>
          </p:nvGrpSpPr>
          <p:grpSpPr bwMode="auto">
            <a:xfrm>
              <a:off x="7380288" y="1757363"/>
              <a:ext cx="431800" cy="1587"/>
              <a:chOff x="4644008" y="3573016"/>
              <a:chExt cx="432040" cy="559"/>
            </a:xfrm>
          </p:grpSpPr>
          <p:cxnSp>
            <p:nvCxnSpPr>
              <p:cNvPr id="3285" name="Gerade Verbindung 24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86" name="Gerade Verbindung 24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87" name="Gerade Verbindung 24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63" name="Gruppieren 249"/>
            <p:cNvGrpSpPr>
              <a:grpSpLocks/>
            </p:cNvGrpSpPr>
            <p:nvPr/>
          </p:nvGrpSpPr>
          <p:grpSpPr bwMode="auto">
            <a:xfrm>
              <a:off x="2408238" y="2776538"/>
              <a:ext cx="431800" cy="1587"/>
              <a:chOff x="4644008" y="3573016"/>
              <a:chExt cx="432040" cy="559"/>
            </a:xfrm>
          </p:grpSpPr>
          <p:cxnSp>
            <p:nvCxnSpPr>
              <p:cNvPr id="3282"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83"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84"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64" name="Gruppieren 253"/>
            <p:cNvGrpSpPr>
              <a:grpSpLocks/>
            </p:cNvGrpSpPr>
            <p:nvPr/>
          </p:nvGrpSpPr>
          <p:grpSpPr bwMode="auto">
            <a:xfrm>
              <a:off x="1763713" y="2774950"/>
              <a:ext cx="433387" cy="0"/>
              <a:chOff x="4644008" y="3573016"/>
              <a:chExt cx="432040" cy="559"/>
            </a:xfrm>
          </p:grpSpPr>
          <p:cxnSp>
            <p:nvCxnSpPr>
              <p:cNvPr id="3279"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80"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81"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65" name="Gruppieren 257"/>
            <p:cNvGrpSpPr>
              <a:grpSpLocks/>
            </p:cNvGrpSpPr>
            <p:nvPr/>
          </p:nvGrpSpPr>
          <p:grpSpPr bwMode="auto">
            <a:xfrm>
              <a:off x="1112838" y="2773363"/>
              <a:ext cx="431800" cy="1587"/>
              <a:chOff x="4644008" y="3573016"/>
              <a:chExt cx="432040" cy="559"/>
            </a:xfrm>
          </p:grpSpPr>
          <p:cxnSp>
            <p:nvCxnSpPr>
              <p:cNvPr id="3276"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77"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78"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66" name="Gruppieren 261"/>
            <p:cNvGrpSpPr>
              <a:grpSpLocks/>
            </p:cNvGrpSpPr>
            <p:nvPr/>
          </p:nvGrpSpPr>
          <p:grpSpPr bwMode="auto">
            <a:xfrm>
              <a:off x="471488" y="2773363"/>
              <a:ext cx="431800" cy="0"/>
              <a:chOff x="4644008" y="3573016"/>
              <a:chExt cx="432040" cy="559"/>
            </a:xfrm>
          </p:grpSpPr>
          <p:cxnSp>
            <p:nvCxnSpPr>
              <p:cNvPr id="3273" name="Gerade Verbindung 26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74" name="Gerade Verbindung 26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75" name="Gerade Verbindung 26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67" name="Gruppieren 394"/>
            <p:cNvGrpSpPr>
              <a:grpSpLocks/>
            </p:cNvGrpSpPr>
            <p:nvPr/>
          </p:nvGrpSpPr>
          <p:grpSpPr bwMode="auto">
            <a:xfrm>
              <a:off x="8037513" y="1760538"/>
              <a:ext cx="431800" cy="1587"/>
              <a:chOff x="4644008" y="3573016"/>
              <a:chExt cx="432040" cy="559"/>
            </a:xfrm>
          </p:grpSpPr>
          <p:cxnSp>
            <p:nvCxnSpPr>
              <p:cNvPr id="3270"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71"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72"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cxnSp>
          <p:nvCxnSpPr>
            <p:cNvPr id="68" name="Gerade Verbindung 176"/>
            <p:cNvCxnSpPr>
              <a:cxnSpLocks noChangeShapeType="1"/>
            </p:cNvCxnSpPr>
            <p:nvPr/>
          </p:nvCxnSpPr>
          <p:spPr bwMode="auto">
            <a:xfrm flipV="1">
              <a:off x="1233488" y="19939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9" name="Gerade Verbindung 11"/>
            <p:cNvCxnSpPr>
              <a:cxnSpLocks noChangeShapeType="1"/>
            </p:cNvCxnSpPr>
            <p:nvPr/>
          </p:nvCxnSpPr>
          <p:spPr bwMode="auto">
            <a:xfrm>
              <a:off x="1231900" y="1997075"/>
              <a:ext cx="1365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0" name="Gerade Verbindung 176"/>
            <p:cNvCxnSpPr>
              <a:cxnSpLocks noChangeShapeType="1"/>
            </p:cNvCxnSpPr>
            <p:nvPr/>
          </p:nvCxnSpPr>
          <p:spPr bwMode="auto">
            <a:xfrm flipV="1">
              <a:off x="1214438" y="19939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1" name="Gerade Verbindung 176"/>
            <p:cNvCxnSpPr>
              <a:cxnSpLocks noChangeShapeType="1"/>
            </p:cNvCxnSpPr>
            <p:nvPr/>
          </p:nvCxnSpPr>
          <p:spPr bwMode="auto">
            <a:xfrm flipV="1">
              <a:off x="962025" y="19939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2" name="Rechteck 378"/>
            <p:cNvSpPr/>
            <p:nvPr/>
          </p:nvSpPr>
          <p:spPr bwMode="auto">
            <a:xfrm>
              <a:off x="5889625" y="2132013"/>
              <a:ext cx="2786063" cy="106362"/>
            </a:xfrm>
            <a:prstGeom prst="rect">
              <a:avLst/>
            </a:prstGeom>
            <a:solidFill>
              <a:schemeClr val="bg1">
                <a:lumMod val="6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dirty="0">
                  <a:latin typeface="Helvetica" charset="0"/>
                  <a:ea typeface="ＭＳ Ｐゴシック" charset="-128"/>
                </a:rPr>
                <a:t>BC2</a:t>
              </a:r>
            </a:p>
          </p:txBody>
        </p:sp>
        <p:sp>
          <p:nvSpPr>
            <p:cNvPr id="73" name="Abgerundetes Rechteck 396"/>
            <p:cNvSpPr/>
            <p:nvPr/>
          </p:nvSpPr>
          <p:spPr bwMode="auto">
            <a:xfrm>
              <a:off x="385763" y="2795588"/>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a:t>
              </a:r>
            </a:p>
          </p:txBody>
        </p:sp>
        <p:sp>
          <p:nvSpPr>
            <p:cNvPr id="74" name="Abgerundetes Rechteck 397"/>
            <p:cNvSpPr/>
            <p:nvPr/>
          </p:nvSpPr>
          <p:spPr bwMode="auto">
            <a:xfrm>
              <a:off x="1033463" y="2795588"/>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6</a:t>
              </a:r>
            </a:p>
          </p:txBody>
        </p:sp>
        <p:grpSp>
          <p:nvGrpSpPr>
            <p:cNvPr id="75" name="Gruppieren 233"/>
            <p:cNvGrpSpPr>
              <a:grpSpLocks/>
            </p:cNvGrpSpPr>
            <p:nvPr/>
          </p:nvGrpSpPr>
          <p:grpSpPr bwMode="auto">
            <a:xfrm>
              <a:off x="1763713" y="2268538"/>
              <a:ext cx="431800" cy="1587"/>
              <a:chOff x="4644008" y="3573016"/>
              <a:chExt cx="432040" cy="559"/>
            </a:xfrm>
          </p:grpSpPr>
          <p:cxnSp>
            <p:nvCxnSpPr>
              <p:cNvPr id="3267"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68"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69"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76" name="Gruppieren 237"/>
            <p:cNvGrpSpPr>
              <a:grpSpLocks/>
            </p:cNvGrpSpPr>
            <p:nvPr/>
          </p:nvGrpSpPr>
          <p:grpSpPr bwMode="auto">
            <a:xfrm>
              <a:off x="2413000" y="2262188"/>
              <a:ext cx="431800" cy="0"/>
              <a:chOff x="4644008" y="3573016"/>
              <a:chExt cx="432040" cy="559"/>
            </a:xfrm>
          </p:grpSpPr>
          <p:cxnSp>
            <p:nvCxnSpPr>
              <p:cNvPr id="3264" name="Gerade Verbindung 23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65" name="Gerade Verbindung 23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66" name="Gerade Verbindung 24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sp>
          <p:nvSpPr>
            <p:cNvPr id="77" name="Abgerundetes Rechteck 414"/>
            <p:cNvSpPr/>
            <p:nvPr/>
          </p:nvSpPr>
          <p:spPr bwMode="auto">
            <a:xfrm>
              <a:off x="1687513" y="2792413"/>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XM11</a:t>
              </a:r>
            </a:p>
          </p:txBody>
        </p:sp>
        <p:sp>
          <p:nvSpPr>
            <p:cNvPr id="78" name="Abgerundetes Rechteck 415"/>
            <p:cNvSpPr/>
            <p:nvPr/>
          </p:nvSpPr>
          <p:spPr bwMode="auto">
            <a:xfrm>
              <a:off x="2336800" y="2792413"/>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a:t>
              </a:r>
            </a:p>
          </p:txBody>
        </p:sp>
        <p:grpSp>
          <p:nvGrpSpPr>
            <p:cNvPr id="79" name="Gruppieren 233"/>
            <p:cNvGrpSpPr>
              <a:grpSpLocks/>
            </p:cNvGrpSpPr>
            <p:nvPr/>
          </p:nvGrpSpPr>
          <p:grpSpPr bwMode="auto">
            <a:xfrm>
              <a:off x="3046413" y="2262188"/>
              <a:ext cx="431800" cy="1587"/>
              <a:chOff x="4644008" y="3573016"/>
              <a:chExt cx="432040" cy="559"/>
            </a:xfrm>
          </p:grpSpPr>
          <p:cxnSp>
            <p:nvCxnSpPr>
              <p:cNvPr id="3261"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62"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63"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80" name="Gruppieren 237"/>
            <p:cNvGrpSpPr>
              <a:grpSpLocks/>
            </p:cNvGrpSpPr>
            <p:nvPr/>
          </p:nvGrpSpPr>
          <p:grpSpPr bwMode="auto">
            <a:xfrm>
              <a:off x="3695700" y="2260600"/>
              <a:ext cx="431800" cy="0"/>
              <a:chOff x="4644008" y="3573016"/>
              <a:chExt cx="432040" cy="559"/>
            </a:xfrm>
          </p:grpSpPr>
          <p:cxnSp>
            <p:nvCxnSpPr>
              <p:cNvPr id="3258" name="Gerade Verbindung 23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59" name="Gerade Verbindung 23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60" name="Gerade Verbindung 24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81" name="Gruppieren 241"/>
            <p:cNvGrpSpPr>
              <a:grpSpLocks/>
            </p:cNvGrpSpPr>
            <p:nvPr/>
          </p:nvGrpSpPr>
          <p:grpSpPr bwMode="auto">
            <a:xfrm>
              <a:off x="4356100" y="2265363"/>
              <a:ext cx="431800" cy="1587"/>
              <a:chOff x="4644008" y="3573016"/>
              <a:chExt cx="432040" cy="559"/>
            </a:xfrm>
          </p:grpSpPr>
          <p:cxnSp>
            <p:nvCxnSpPr>
              <p:cNvPr id="3255" name="Gerade Verbindung 24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56" name="Gerade Verbindung 24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57" name="Gerade Verbindung 24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82" name="Gruppieren 394"/>
            <p:cNvGrpSpPr>
              <a:grpSpLocks/>
            </p:cNvGrpSpPr>
            <p:nvPr/>
          </p:nvGrpSpPr>
          <p:grpSpPr bwMode="auto">
            <a:xfrm>
              <a:off x="5013325" y="2263775"/>
              <a:ext cx="431800" cy="1588"/>
              <a:chOff x="4644008" y="3573016"/>
              <a:chExt cx="432040" cy="559"/>
            </a:xfrm>
          </p:grpSpPr>
          <p:cxnSp>
            <p:nvCxnSpPr>
              <p:cNvPr id="3252"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53"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54"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sp>
          <p:nvSpPr>
            <p:cNvPr id="83" name="Abgerundetes Rechteck 446"/>
            <p:cNvSpPr/>
            <p:nvPr/>
          </p:nvSpPr>
          <p:spPr bwMode="auto">
            <a:xfrm>
              <a:off x="2984500" y="2794000"/>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13</a:t>
              </a:r>
            </a:p>
          </p:txBody>
        </p:sp>
        <p:sp>
          <p:nvSpPr>
            <p:cNvPr id="84" name="Abgerundetes Rechteck 447"/>
            <p:cNvSpPr/>
            <p:nvPr/>
          </p:nvSpPr>
          <p:spPr bwMode="auto">
            <a:xfrm>
              <a:off x="3633788" y="2794000"/>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9</a:t>
              </a:r>
            </a:p>
          </p:txBody>
        </p:sp>
        <p:sp>
          <p:nvSpPr>
            <p:cNvPr id="85" name="Abgerundetes Rechteck 448"/>
            <p:cNvSpPr/>
            <p:nvPr/>
          </p:nvSpPr>
          <p:spPr bwMode="auto">
            <a:xfrm>
              <a:off x="4279900" y="2794000"/>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10</a:t>
              </a:r>
            </a:p>
          </p:txBody>
        </p:sp>
        <p:sp>
          <p:nvSpPr>
            <p:cNvPr id="86" name="Abgerundetes Rechteck 449"/>
            <p:cNvSpPr/>
            <p:nvPr/>
          </p:nvSpPr>
          <p:spPr bwMode="auto">
            <a:xfrm>
              <a:off x="4927600" y="2794000"/>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19</a:t>
              </a:r>
            </a:p>
          </p:txBody>
        </p:sp>
        <p:sp>
          <p:nvSpPr>
            <p:cNvPr id="87" name="Textfeld 1"/>
            <p:cNvSpPr txBox="1">
              <a:spLocks noChangeArrowheads="1"/>
            </p:cNvSpPr>
            <p:nvPr/>
          </p:nvSpPr>
          <p:spPr bwMode="auto">
            <a:xfrm>
              <a:off x="1166813" y="1593850"/>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L002</a:t>
              </a:r>
            </a:p>
            <a:p>
              <a:pPr algn="ctr">
                <a:buNone/>
              </a:pPr>
              <a:r>
                <a:rPr lang="de-DE" altLang="de-DE" sz="700">
                  <a:latin typeface="Arial" charset="0"/>
                  <a:cs typeface="Arial" charset="0"/>
                </a:rPr>
                <a:t>A2.2.L1</a:t>
              </a:r>
            </a:p>
          </p:txBody>
        </p:sp>
        <p:sp>
          <p:nvSpPr>
            <p:cNvPr id="88" name="Textfeld 1"/>
            <p:cNvSpPr txBox="1">
              <a:spLocks noChangeArrowheads="1"/>
            </p:cNvSpPr>
            <p:nvPr/>
          </p:nvSpPr>
          <p:spPr bwMode="auto">
            <a:xfrm>
              <a:off x="1835150" y="1597025"/>
              <a:ext cx="32543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L003</a:t>
              </a:r>
            </a:p>
            <a:p>
              <a:pPr algn="ctr">
                <a:buNone/>
              </a:pPr>
              <a:r>
                <a:rPr lang="de-DE" altLang="de-DE" sz="700">
                  <a:latin typeface="Arial" charset="0"/>
                  <a:cs typeface="Arial" charset="0"/>
                </a:rPr>
                <a:t>A2.3.L1</a:t>
              </a:r>
            </a:p>
          </p:txBody>
        </p:sp>
        <p:sp>
          <p:nvSpPr>
            <p:cNvPr id="89" name="Textfeld 1"/>
            <p:cNvSpPr txBox="1">
              <a:spLocks noChangeArrowheads="1"/>
            </p:cNvSpPr>
            <p:nvPr/>
          </p:nvSpPr>
          <p:spPr bwMode="auto">
            <a:xfrm>
              <a:off x="2484438" y="1597025"/>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L004</a:t>
              </a:r>
            </a:p>
            <a:p>
              <a:pPr algn="ctr">
                <a:buNone/>
              </a:pPr>
              <a:r>
                <a:rPr lang="de-DE" altLang="de-DE" sz="700">
                  <a:latin typeface="Arial" charset="0"/>
                  <a:cs typeface="Arial" charset="0"/>
                </a:rPr>
                <a:t>A2.4.L1</a:t>
              </a:r>
            </a:p>
          </p:txBody>
        </p:sp>
        <p:sp>
          <p:nvSpPr>
            <p:cNvPr id="90" name="Textfeld 1"/>
            <p:cNvSpPr txBox="1">
              <a:spLocks noChangeArrowheads="1"/>
            </p:cNvSpPr>
            <p:nvPr/>
          </p:nvSpPr>
          <p:spPr bwMode="auto">
            <a:xfrm>
              <a:off x="6134100" y="1597025"/>
              <a:ext cx="32543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L005</a:t>
              </a:r>
            </a:p>
            <a:p>
              <a:pPr algn="ctr">
                <a:buNone/>
              </a:pPr>
              <a:r>
                <a:rPr lang="de-DE" altLang="de-DE" sz="700">
                  <a:latin typeface="Arial" charset="0"/>
                  <a:cs typeface="Arial" charset="0"/>
                </a:rPr>
                <a:t>A3.1.L2</a:t>
              </a:r>
            </a:p>
          </p:txBody>
        </p:sp>
        <p:sp>
          <p:nvSpPr>
            <p:cNvPr id="91" name="Textfeld 1"/>
            <p:cNvSpPr txBox="1">
              <a:spLocks noChangeArrowheads="1"/>
            </p:cNvSpPr>
            <p:nvPr/>
          </p:nvSpPr>
          <p:spPr bwMode="auto">
            <a:xfrm>
              <a:off x="6783388" y="1597025"/>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L006</a:t>
              </a:r>
            </a:p>
            <a:p>
              <a:pPr algn="ctr">
                <a:buNone/>
              </a:pPr>
              <a:r>
                <a:rPr lang="de-DE" altLang="de-DE" sz="700">
                  <a:latin typeface="Arial" charset="0"/>
                  <a:cs typeface="Arial" charset="0"/>
                </a:rPr>
                <a:t>A3.2.L2</a:t>
              </a:r>
            </a:p>
          </p:txBody>
        </p:sp>
        <p:sp>
          <p:nvSpPr>
            <p:cNvPr id="92" name="Textfeld 1"/>
            <p:cNvSpPr txBox="1">
              <a:spLocks noChangeArrowheads="1"/>
            </p:cNvSpPr>
            <p:nvPr/>
          </p:nvSpPr>
          <p:spPr bwMode="auto">
            <a:xfrm>
              <a:off x="7434263" y="1597025"/>
              <a:ext cx="3254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L007</a:t>
              </a:r>
            </a:p>
            <a:p>
              <a:pPr algn="ctr">
                <a:buNone/>
              </a:pPr>
              <a:r>
                <a:rPr lang="de-DE" altLang="de-DE" sz="700">
                  <a:latin typeface="Arial" charset="0"/>
                  <a:cs typeface="Arial" charset="0"/>
                </a:rPr>
                <a:t>A3.3.L2</a:t>
              </a:r>
            </a:p>
          </p:txBody>
        </p:sp>
        <p:sp>
          <p:nvSpPr>
            <p:cNvPr id="93" name="Textfeld 1"/>
            <p:cNvSpPr txBox="1">
              <a:spLocks noChangeArrowheads="1"/>
            </p:cNvSpPr>
            <p:nvPr/>
          </p:nvSpPr>
          <p:spPr bwMode="auto">
            <a:xfrm>
              <a:off x="8080375" y="1597025"/>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L008</a:t>
              </a:r>
            </a:p>
            <a:p>
              <a:pPr algn="ctr">
                <a:buNone/>
              </a:pPr>
              <a:r>
                <a:rPr lang="de-DE" altLang="de-DE" sz="700">
                  <a:latin typeface="Arial" charset="0"/>
                  <a:cs typeface="Arial" charset="0"/>
                </a:rPr>
                <a:t>A3.4.L2</a:t>
              </a:r>
            </a:p>
          </p:txBody>
        </p:sp>
        <p:sp>
          <p:nvSpPr>
            <p:cNvPr id="94" name="Textfeld 1"/>
            <p:cNvSpPr txBox="1">
              <a:spLocks noChangeArrowheads="1"/>
            </p:cNvSpPr>
            <p:nvPr/>
          </p:nvSpPr>
          <p:spPr bwMode="auto">
            <a:xfrm>
              <a:off x="520700" y="2093913"/>
              <a:ext cx="32543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L009</a:t>
              </a:r>
            </a:p>
            <a:p>
              <a:pPr algn="ctr">
                <a:buNone/>
              </a:pPr>
              <a:r>
                <a:rPr lang="de-DE" altLang="de-DE" sz="700">
                  <a:latin typeface="Arial" charset="0"/>
                  <a:cs typeface="Arial" charset="0"/>
                </a:rPr>
                <a:t>A4.1.L2</a:t>
              </a:r>
            </a:p>
          </p:txBody>
        </p:sp>
        <p:sp>
          <p:nvSpPr>
            <p:cNvPr id="95" name="Textfeld 1"/>
            <p:cNvSpPr txBox="1">
              <a:spLocks noChangeArrowheads="1"/>
            </p:cNvSpPr>
            <p:nvPr/>
          </p:nvSpPr>
          <p:spPr bwMode="auto">
            <a:xfrm>
              <a:off x="1160463" y="2093913"/>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L010</a:t>
              </a:r>
            </a:p>
            <a:p>
              <a:pPr algn="ctr">
                <a:buNone/>
              </a:pPr>
              <a:r>
                <a:rPr lang="de-DE" altLang="de-DE" sz="700">
                  <a:latin typeface="Arial" charset="0"/>
                  <a:cs typeface="Arial" charset="0"/>
                </a:rPr>
                <a:t>A4.2.L2</a:t>
              </a:r>
            </a:p>
          </p:txBody>
        </p:sp>
        <p:sp>
          <p:nvSpPr>
            <p:cNvPr id="96" name="Textfeld 1"/>
            <p:cNvSpPr txBox="1">
              <a:spLocks noChangeArrowheads="1"/>
            </p:cNvSpPr>
            <p:nvPr/>
          </p:nvSpPr>
          <p:spPr bwMode="auto">
            <a:xfrm>
              <a:off x="1830388" y="2093913"/>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L011</a:t>
              </a:r>
            </a:p>
            <a:p>
              <a:pPr algn="ctr">
                <a:buNone/>
              </a:pPr>
              <a:r>
                <a:rPr lang="de-DE" altLang="de-DE" sz="700">
                  <a:latin typeface="Arial" charset="0"/>
                  <a:cs typeface="Arial" charset="0"/>
                </a:rPr>
                <a:t>A4.3.L2</a:t>
              </a:r>
            </a:p>
          </p:txBody>
        </p:sp>
        <p:sp>
          <p:nvSpPr>
            <p:cNvPr id="97" name="Textfeld 1"/>
            <p:cNvSpPr txBox="1">
              <a:spLocks noChangeArrowheads="1"/>
            </p:cNvSpPr>
            <p:nvPr/>
          </p:nvSpPr>
          <p:spPr bwMode="auto">
            <a:xfrm>
              <a:off x="2476500" y="2093913"/>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L012</a:t>
              </a:r>
            </a:p>
            <a:p>
              <a:pPr algn="ctr">
                <a:buNone/>
              </a:pPr>
              <a:r>
                <a:rPr lang="de-DE" altLang="de-DE" sz="700">
                  <a:latin typeface="Arial" charset="0"/>
                  <a:cs typeface="Arial" charset="0"/>
                </a:rPr>
                <a:t>A4.4.L2</a:t>
              </a:r>
            </a:p>
          </p:txBody>
        </p:sp>
        <p:sp>
          <p:nvSpPr>
            <p:cNvPr id="98" name="Textfeld 1"/>
            <p:cNvSpPr txBox="1">
              <a:spLocks noChangeArrowheads="1"/>
            </p:cNvSpPr>
            <p:nvPr/>
          </p:nvSpPr>
          <p:spPr bwMode="auto">
            <a:xfrm>
              <a:off x="3098800" y="2093913"/>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L013</a:t>
              </a:r>
            </a:p>
            <a:p>
              <a:pPr algn="ctr">
                <a:buNone/>
              </a:pPr>
              <a:r>
                <a:rPr lang="de-DE" altLang="de-DE" sz="700">
                  <a:latin typeface="Arial" charset="0"/>
                  <a:cs typeface="Arial" charset="0"/>
                </a:rPr>
                <a:t>A5.1.L2</a:t>
              </a:r>
            </a:p>
          </p:txBody>
        </p:sp>
        <p:sp>
          <p:nvSpPr>
            <p:cNvPr id="99" name="Textfeld 1"/>
            <p:cNvSpPr txBox="1">
              <a:spLocks noChangeArrowheads="1"/>
            </p:cNvSpPr>
            <p:nvPr/>
          </p:nvSpPr>
          <p:spPr bwMode="auto">
            <a:xfrm>
              <a:off x="3746500" y="2093913"/>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L014</a:t>
              </a:r>
            </a:p>
            <a:p>
              <a:pPr algn="ctr">
                <a:buNone/>
              </a:pPr>
              <a:r>
                <a:rPr lang="de-DE" altLang="de-DE" sz="700">
                  <a:latin typeface="Arial" charset="0"/>
                  <a:cs typeface="Arial" charset="0"/>
                </a:rPr>
                <a:t>A5.2.L2</a:t>
              </a:r>
            </a:p>
          </p:txBody>
        </p:sp>
        <p:sp>
          <p:nvSpPr>
            <p:cNvPr id="100" name="Textfeld 1"/>
            <p:cNvSpPr txBox="1">
              <a:spLocks noChangeArrowheads="1"/>
            </p:cNvSpPr>
            <p:nvPr/>
          </p:nvSpPr>
          <p:spPr bwMode="auto">
            <a:xfrm>
              <a:off x="4410075" y="2093913"/>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L015</a:t>
              </a:r>
            </a:p>
            <a:p>
              <a:pPr algn="ctr">
                <a:buNone/>
              </a:pPr>
              <a:r>
                <a:rPr lang="de-DE" altLang="de-DE" sz="700">
                  <a:latin typeface="Arial" charset="0"/>
                  <a:cs typeface="Arial" charset="0"/>
                </a:rPr>
                <a:t>A5.3.L2</a:t>
              </a:r>
            </a:p>
          </p:txBody>
        </p:sp>
        <p:sp>
          <p:nvSpPr>
            <p:cNvPr id="101" name="Textfeld 1"/>
            <p:cNvSpPr txBox="1">
              <a:spLocks noChangeArrowheads="1"/>
            </p:cNvSpPr>
            <p:nvPr/>
          </p:nvSpPr>
          <p:spPr bwMode="auto">
            <a:xfrm>
              <a:off x="5059363" y="2093913"/>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L016</a:t>
              </a:r>
            </a:p>
            <a:p>
              <a:pPr algn="ctr">
                <a:buNone/>
              </a:pPr>
              <a:r>
                <a:rPr lang="de-DE" altLang="de-DE" sz="700">
                  <a:latin typeface="Arial" charset="0"/>
                  <a:cs typeface="Arial" charset="0"/>
                </a:rPr>
                <a:t>A5.4.L2</a:t>
              </a:r>
            </a:p>
          </p:txBody>
        </p:sp>
        <p:sp>
          <p:nvSpPr>
            <p:cNvPr id="102" name="Textfeld 1"/>
            <p:cNvSpPr txBox="1">
              <a:spLocks noChangeArrowheads="1"/>
            </p:cNvSpPr>
            <p:nvPr/>
          </p:nvSpPr>
          <p:spPr bwMode="auto">
            <a:xfrm>
              <a:off x="519113" y="2611438"/>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L017</a:t>
              </a:r>
            </a:p>
            <a:p>
              <a:pPr algn="ctr">
                <a:buNone/>
              </a:pPr>
              <a:r>
                <a:rPr lang="de-DE" altLang="de-DE" sz="700">
                  <a:latin typeface="Arial" charset="0"/>
                  <a:cs typeface="Arial" charset="0"/>
                </a:rPr>
                <a:t>A6.1.L3</a:t>
              </a:r>
            </a:p>
          </p:txBody>
        </p:sp>
        <p:sp>
          <p:nvSpPr>
            <p:cNvPr id="103" name="Textfeld 1"/>
            <p:cNvSpPr txBox="1">
              <a:spLocks noChangeArrowheads="1"/>
            </p:cNvSpPr>
            <p:nvPr/>
          </p:nvSpPr>
          <p:spPr bwMode="auto">
            <a:xfrm>
              <a:off x="1166813" y="2611438"/>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L018</a:t>
              </a:r>
            </a:p>
            <a:p>
              <a:pPr algn="ctr">
                <a:buNone/>
              </a:pPr>
              <a:r>
                <a:rPr lang="de-DE" altLang="de-DE" sz="700">
                  <a:latin typeface="Arial" charset="0"/>
                  <a:cs typeface="Arial" charset="0"/>
                </a:rPr>
                <a:t>A6.2.L3</a:t>
              </a:r>
            </a:p>
          </p:txBody>
        </p:sp>
        <p:sp>
          <p:nvSpPr>
            <p:cNvPr id="104" name="Textfeld 1"/>
            <p:cNvSpPr txBox="1">
              <a:spLocks noChangeArrowheads="1"/>
            </p:cNvSpPr>
            <p:nvPr/>
          </p:nvSpPr>
          <p:spPr bwMode="auto">
            <a:xfrm>
              <a:off x="1814513" y="2611438"/>
              <a:ext cx="3254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L019</a:t>
              </a:r>
            </a:p>
            <a:p>
              <a:pPr algn="ctr">
                <a:buNone/>
              </a:pPr>
              <a:r>
                <a:rPr lang="de-DE" altLang="de-DE" sz="700">
                  <a:latin typeface="Arial" charset="0"/>
                  <a:cs typeface="Arial" charset="0"/>
                </a:rPr>
                <a:t>A6.3.L3</a:t>
              </a:r>
            </a:p>
          </p:txBody>
        </p:sp>
        <p:sp>
          <p:nvSpPr>
            <p:cNvPr id="105" name="Textfeld 1"/>
            <p:cNvSpPr txBox="1">
              <a:spLocks noChangeArrowheads="1"/>
            </p:cNvSpPr>
            <p:nvPr/>
          </p:nvSpPr>
          <p:spPr bwMode="auto">
            <a:xfrm>
              <a:off x="2466975" y="2611438"/>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L020</a:t>
              </a:r>
            </a:p>
            <a:p>
              <a:pPr algn="ctr">
                <a:buNone/>
              </a:pPr>
              <a:r>
                <a:rPr lang="de-DE" altLang="de-DE" sz="700">
                  <a:latin typeface="Arial" charset="0"/>
                  <a:cs typeface="Arial" charset="0"/>
                </a:rPr>
                <a:t>A6.4.L3</a:t>
              </a:r>
            </a:p>
          </p:txBody>
        </p:sp>
        <p:sp>
          <p:nvSpPr>
            <p:cNvPr id="106" name="Textfeld 1"/>
            <p:cNvSpPr txBox="1">
              <a:spLocks noChangeArrowheads="1"/>
            </p:cNvSpPr>
            <p:nvPr/>
          </p:nvSpPr>
          <p:spPr bwMode="auto">
            <a:xfrm>
              <a:off x="3092450" y="2611438"/>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L021</a:t>
              </a:r>
            </a:p>
            <a:p>
              <a:pPr algn="ctr">
                <a:buNone/>
              </a:pPr>
              <a:r>
                <a:rPr lang="de-DE" altLang="de-DE" sz="700">
                  <a:latin typeface="Arial" charset="0"/>
                  <a:cs typeface="Arial" charset="0"/>
                </a:rPr>
                <a:t>A7.1.L3</a:t>
              </a:r>
            </a:p>
          </p:txBody>
        </p:sp>
        <p:sp>
          <p:nvSpPr>
            <p:cNvPr id="107" name="Textfeld 1"/>
            <p:cNvSpPr txBox="1">
              <a:spLocks noChangeArrowheads="1"/>
            </p:cNvSpPr>
            <p:nvPr/>
          </p:nvSpPr>
          <p:spPr bwMode="auto">
            <a:xfrm>
              <a:off x="3740150" y="2611438"/>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L022</a:t>
              </a:r>
            </a:p>
            <a:p>
              <a:pPr algn="ctr">
                <a:buNone/>
              </a:pPr>
              <a:r>
                <a:rPr lang="de-DE" altLang="de-DE" sz="700">
                  <a:latin typeface="Arial" charset="0"/>
                  <a:cs typeface="Arial" charset="0"/>
                </a:rPr>
                <a:t>A7.2.L3</a:t>
              </a:r>
            </a:p>
          </p:txBody>
        </p:sp>
        <p:sp>
          <p:nvSpPr>
            <p:cNvPr id="108" name="Textfeld 1"/>
            <p:cNvSpPr txBox="1">
              <a:spLocks noChangeArrowheads="1"/>
            </p:cNvSpPr>
            <p:nvPr/>
          </p:nvSpPr>
          <p:spPr bwMode="auto">
            <a:xfrm>
              <a:off x="4413250" y="2611438"/>
              <a:ext cx="32543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L023</a:t>
              </a:r>
            </a:p>
            <a:p>
              <a:pPr algn="ctr">
                <a:buNone/>
              </a:pPr>
              <a:r>
                <a:rPr lang="de-DE" altLang="de-DE" sz="700">
                  <a:latin typeface="Arial" charset="0"/>
                  <a:cs typeface="Arial" charset="0"/>
                </a:rPr>
                <a:t>A7.3.L3</a:t>
              </a:r>
            </a:p>
          </p:txBody>
        </p:sp>
        <p:sp>
          <p:nvSpPr>
            <p:cNvPr id="109" name="Textfeld 1"/>
            <p:cNvSpPr txBox="1">
              <a:spLocks noChangeArrowheads="1"/>
            </p:cNvSpPr>
            <p:nvPr/>
          </p:nvSpPr>
          <p:spPr bwMode="auto">
            <a:xfrm>
              <a:off x="5111750" y="2611438"/>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L024</a:t>
              </a:r>
            </a:p>
            <a:p>
              <a:pPr algn="ctr">
                <a:buNone/>
              </a:pPr>
              <a:r>
                <a:rPr lang="de-DE" altLang="de-DE" sz="700">
                  <a:latin typeface="Arial" charset="0"/>
                  <a:cs typeface="Arial" charset="0"/>
                </a:rPr>
                <a:t>A7.4.L3</a:t>
              </a:r>
            </a:p>
          </p:txBody>
        </p:sp>
        <p:sp>
          <p:nvSpPr>
            <p:cNvPr id="110" name="Textfeld 1"/>
            <p:cNvSpPr txBox="1">
              <a:spLocks noChangeArrowheads="1"/>
            </p:cNvSpPr>
            <p:nvPr/>
          </p:nvSpPr>
          <p:spPr bwMode="auto">
            <a:xfrm>
              <a:off x="5703888" y="2611438"/>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L025</a:t>
              </a:r>
            </a:p>
            <a:p>
              <a:pPr algn="ctr">
                <a:buNone/>
              </a:pPr>
              <a:r>
                <a:rPr lang="de-DE" altLang="de-DE" sz="700">
                  <a:latin typeface="Arial" charset="0"/>
                  <a:cs typeface="Arial" charset="0"/>
                </a:rPr>
                <a:t>A8.1.L3</a:t>
              </a:r>
            </a:p>
          </p:txBody>
        </p:sp>
        <p:sp>
          <p:nvSpPr>
            <p:cNvPr id="111" name="Textfeld 1"/>
            <p:cNvSpPr txBox="1">
              <a:spLocks noChangeArrowheads="1"/>
            </p:cNvSpPr>
            <p:nvPr/>
          </p:nvSpPr>
          <p:spPr bwMode="auto">
            <a:xfrm>
              <a:off x="6351588" y="2611438"/>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L026</a:t>
              </a:r>
            </a:p>
            <a:p>
              <a:pPr algn="ctr">
                <a:buNone/>
              </a:pPr>
              <a:r>
                <a:rPr lang="de-DE" altLang="de-DE" sz="700">
                  <a:latin typeface="Arial" charset="0"/>
                  <a:cs typeface="Arial" charset="0"/>
                </a:rPr>
                <a:t>A8.2.L3</a:t>
              </a:r>
            </a:p>
          </p:txBody>
        </p:sp>
        <p:sp>
          <p:nvSpPr>
            <p:cNvPr id="112" name="Textfeld 1"/>
            <p:cNvSpPr txBox="1">
              <a:spLocks noChangeArrowheads="1"/>
            </p:cNvSpPr>
            <p:nvPr/>
          </p:nvSpPr>
          <p:spPr bwMode="auto">
            <a:xfrm>
              <a:off x="7008813" y="2611438"/>
              <a:ext cx="3254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L027</a:t>
              </a:r>
            </a:p>
            <a:p>
              <a:pPr algn="ctr">
                <a:buNone/>
              </a:pPr>
              <a:r>
                <a:rPr lang="de-DE" altLang="de-DE" sz="700">
                  <a:latin typeface="Arial" charset="0"/>
                  <a:cs typeface="Arial" charset="0"/>
                </a:rPr>
                <a:t>A8.3.L3</a:t>
              </a:r>
            </a:p>
          </p:txBody>
        </p:sp>
        <p:sp>
          <p:nvSpPr>
            <p:cNvPr id="113" name="Textfeld 1"/>
            <p:cNvSpPr txBox="1">
              <a:spLocks noChangeArrowheads="1"/>
            </p:cNvSpPr>
            <p:nvPr/>
          </p:nvSpPr>
          <p:spPr bwMode="auto">
            <a:xfrm>
              <a:off x="7648575" y="2611438"/>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L028</a:t>
              </a:r>
            </a:p>
            <a:p>
              <a:pPr algn="ctr">
                <a:buNone/>
              </a:pPr>
              <a:r>
                <a:rPr lang="de-DE" altLang="de-DE" sz="700">
                  <a:latin typeface="Arial" charset="0"/>
                  <a:cs typeface="Arial" charset="0"/>
                </a:rPr>
                <a:t>A8.4.L3</a:t>
              </a:r>
            </a:p>
          </p:txBody>
        </p:sp>
        <p:sp>
          <p:nvSpPr>
            <p:cNvPr id="114" name="Textfeld 1"/>
            <p:cNvSpPr txBox="1">
              <a:spLocks noChangeArrowheads="1"/>
            </p:cNvSpPr>
            <p:nvPr/>
          </p:nvSpPr>
          <p:spPr bwMode="auto">
            <a:xfrm>
              <a:off x="519113" y="3103563"/>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L029</a:t>
              </a:r>
            </a:p>
            <a:p>
              <a:pPr algn="ctr">
                <a:buNone/>
              </a:pPr>
              <a:r>
                <a:rPr lang="de-DE" altLang="de-DE" sz="700">
                  <a:latin typeface="Arial" charset="0"/>
                  <a:cs typeface="Arial" charset="0"/>
                </a:rPr>
                <a:t>A9.1.L3</a:t>
              </a:r>
            </a:p>
          </p:txBody>
        </p:sp>
        <p:sp>
          <p:nvSpPr>
            <p:cNvPr id="115" name="Textfeld 1"/>
            <p:cNvSpPr txBox="1">
              <a:spLocks noChangeArrowheads="1"/>
            </p:cNvSpPr>
            <p:nvPr/>
          </p:nvSpPr>
          <p:spPr bwMode="auto">
            <a:xfrm>
              <a:off x="1166813" y="3103563"/>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L030</a:t>
              </a:r>
            </a:p>
            <a:p>
              <a:pPr algn="ctr">
                <a:buNone/>
              </a:pPr>
              <a:r>
                <a:rPr lang="de-DE" altLang="de-DE" sz="700">
                  <a:latin typeface="Arial" charset="0"/>
                  <a:cs typeface="Arial" charset="0"/>
                </a:rPr>
                <a:t>A9.2.L3</a:t>
              </a:r>
            </a:p>
          </p:txBody>
        </p:sp>
        <p:sp>
          <p:nvSpPr>
            <p:cNvPr id="116" name="Textfeld 1"/>
            <p:cNvSpPr txBox="1">
              <a:spLocks noChangeArrowheads="1"/>
            </p:cNvSpPr>
            <p:nvPr/>
          </p:nvSpPr>
          <p:spPr bwMode="auto">
            <a:xfrm>
              <a:off x="1809750" y="3103563"/>
              <a:ext cx="32543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L031</a:t>
              </a:r>
            </a:p>
            <a:p>
              <a:pPr algn="ctr">
                <a:buNone/>
              </a:pPr>
              <a:r>
                <a:rPr lang="de-DE" altLang="de-DE" sz="700">
                  <a:latin typeface="Arial" charset="0"/>
                  <a:cs typeface="Arial" charset="0"/>
                </a:rPr>
                <a:t>A9.3.L3</a:t>
              </a:r>
            </a:p>
          </p:txBody>
        </p:sp>
        <p:sp>
          <p:nvSpPr>
            <p:cNvPr id="117" name="Textfeld 1"/>
            <p:cNvSpPr txBox="1">
              <a:spLocks noChangeArrowheads="1"/>
            </p:cNvSpPr>
            <p:nvPr/>
          </p:nvSpPr>
          <p:spPr bwMode="auto">
            <a:xfrm>
              <a:off x="2457450" y="3103563"/>
              <a:ext cx="3238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L032</a:t>
              </a:r>
            </a:p>
            <a:p>
              <a:pPr algn="ctr">
                <a:buNone/>
              </a:pPr>
              <a:r>
                <a:rPr lang="de-DE" altLang="de-DE" sz="700">
                  <a:latin typeface="Arial" charset="0"/>
                  <a:cs typeface="Arial" charset="0"/>
                </a:rPr>
                <a:t>A9.4.L3</a:t>
              </a:r>
            </a:p>
          </p:txBody>
        </p:sp>
        <p:sp>
          <p:nvSpPr>
            <p:cNvPr id="118" name="Textfeld 1"/>
            <p:cNvSpPr txBox="1">
              <a:spLocks noChangeArrowheads="1"/>
            </p:cNvSpPr>
            <p:nvPr/>
          </p:nvSpPr>
          <p:spPr bwMode="auto">
            <a:xfrm>
              <a:off x="3082925" y="3100388"/>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L033</a:t>
              </a:r>
            </a:p>
            <a:p>
              <a:pPr algn="ctr">
                <a:buNone/>
              </a:pPr>
              <a:r>
                <a:rPr lang="de-DE" altLang="de-DE" sz="700">
                  <a:latin typeface="Arial" charset="0"/>
                  <a:cs typeface="Arial" charset="0"/>
                </a:rPr>
                <a:t>A10.1.L3</a:t>
              </a:r>
            </a:p>
          </p:txBody>
        </p:sp>
        <p:sp>
          <p:nvSpPr>
            <p:cNvPr id="119" name="Textfeld 1"/>
            <p:cNvSpPr txBox="1">
              <a:spLocks noChangeArrowheads="1"/>
            </p:cNvSpPr>
            <p:nvPr/>
          </p:nvSpPr>
          <p:spPr bwMode="auto">
            <a:xfrm>
              <a:off x="3736975" y="3103563"/>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L034</a:t>
              </a:r>
            </a:p>
            <a:p>
              <a:pPr algn="ctr">
                <a:buNone/>
              </a:pPr>
              <a:r>
                <a:rPr lang="de-DE" altLang="de-DE" sz="700">
                  <a:latin typeface="Arial" charset="0"/>
                  <a:cs typeface="Arial" charset="0"/>
                </a:rPr>
                <a:t>A10.2.L3</a:t>
              </a:r>
            </a:p>
          </p:txBody>
        </p:sp>
        <p:sp>
          <p:nvSpPr>
            <p:cNvPr id="120" name="Textfeld 1"/>
            <p:cNvSpPr txBox="1">
              <a:spLocks noChangeArrowheads="1"/>
            </p:cNvSpPr>
            <p:nvPr/>
          </p:nvSpPr>
          <p:spPr bwMode="auto">
            <a:xfrm>
              <a:off x="4398963" y="3103563"/>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L035</a:t>
              </a:r>
            </a:p>
            <a:p>
              <a:pPr algn="ctr">
                <a:buNone/>
              </a:pPr>
              <a:r>
                <a:rPr lang="de-DE" altLang="de-DE" sz="700">
                  <a:latin typeface="Arial" charset="0"/>
                  <a:cs typeface="Arial" charset="0"/>
                </a:rPr>
                <a:t>A10.3.L3</a:t>
              </a:r>
            </a:p>
          </p:txBody>
        </p:sp>
        <p:sp>
          <p:nvSpPr>
            <p:cNvPr id="121" name="Textfeld 1"/>
            <p:cNvSpPr txBox="1">
              <a:spLocks noChangeArrowheads="1"/>
            </p:cNvSpPr>
            <p:nvPr/>
          </p:nvSpPr>
          <p:spPr bwMode="auto">
            <a:xfrm>
              <a:off x="5060950" y="3103563"/>
              <a:ext cx="33813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L036</a:t>
              </a:r>
            </a:p>
            <a:p>
              <a:pPr algn="ctr">
                <a:buNone/>
              </a:pPr>
              <a:r>
                <a:rPr lang="de-DE" altLang="de-DE" sz="700">
                  <a:latin typeface="Arial" charset="0"/>
                  <a:cs typeface="Arial" charset="0"/>
                </a:rPr>
                <a:t>A10.4.L3</a:t>
              </a:r>
            </a:p>
          </p:txBody>
        </p:sp>
        <p:sp>
          <p:nvSpPr>
            <p:cNvPr id="122" name="Textfeld 1"/>
            <p:cNvSpPr txBox="1">
              <a:spLocks noChangeArrowheads="1"/>
            </p:cNvSpPr>
            <p:nvPr/>
          </p:nvSpPr>
          <p:spPr bwMode="auto">
            <a:xfrm>
              <a:off x="5694363" y="3103563"/>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L037</a:t>
              </a:r>
            </a:p>
            <a:p>
              <a:pPr algn="ctr">
                <a:buNone/>
              </a:pPr>
              <a:r>
                <a:rPr lang="de-DE" altLang="de-DE" sz="700">
                  <a:latin typeface="Arial" charset="0"/>
                  <a:cs typeface="Arial" charset="0"/>
                </a:rPr>
                <a:t>A11.1.L3</a:t>
              </a:r>
            </a:p>
          </p:txBody>
        </p:sp>
        <p:sp>
          <p:nvSpPr>
            <p:cNvPr id="123" name="Textfeld 1"/>
            <p:cNvSpPr txBox="1">
              <a:spLocks noChangeArrowheads="1"/>
            </p:cNvSpPr>
            <p:nvPr/>
          </p:nvSpPr>
          <p:spPr bwMode="auto">
            <a:xfrm>
              <a:off x="7005638" y="3103563"/>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L039</a:t>
              </a:r>
            </a:p>
            <a:p>
              <a:pPr algn="ctr">
                <a:buNone/>
              </a:pPr>
              <a:r>
                <a:rPr lang="de-DE" altLang="de-DE" sz="700">
                  <a:latin typeface="Arial" charset="0"/>
                  <a:cs typeface="Arial" charset="0"/>
                </a:rPr>
                <a:t>A11.3.L3</a:t>
              </a:r>
            </a:p>
          </p:txBody>
        </p:sp>
        <p:sp>
          <p:nvSpPr>
            <p:cNvPr id="124" name="Textfeld 1"/>
            <p:cNvSpPr txBox="1">
              <a:spLocks noChangeArrowheads="1"/>
            </p:cNvSpPr>
            <p:nvPr/>
          </p:nvSpPr>
          <p:spPr bwMode="auto">
            <a:xfrm>
              <a:off x="7643813" y="3103563"/>
              <a:ext cx="3381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L040</a:t>
              </a:r>
            </a:p>
            <a:p>
              <a:pPr algn="ctr">
                <a:buNone/>
              </a:pPr>
              <a:r>
                <a:rPr lang="de-DE" altLang="de-DE" sz="700">
                  <a:latin typeface="Arial" charset="0"/>
                  <a:cs typeface="Arial" charset="0"/>
                </a:rPr>
                <a:t>A11.4.L3</a:t>
              </a:r>
            </a:p>
          </p:txBody>
        </p:sp>
        <p:sp>
          <p:nvSpPr>
            <p:cNvPr id="125" name="Textfeld 1"/>
            <p:cNvSpPr txBox="1">
              <a:spLocks noChangeArrowheads="1"/>
            </p:cNvSpPr>
            <p:nvPr/>
          </p:nvSpPr>
          <p:spPr bwMode="auto">
            <a:xfrm>
              <a:off x="511175" y="3600450"/>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L041</a:t>
              </a:r>
            </a:p>
            <a:p>
              <a:pPr algn="ctr">
                <a:buNone/>
              </a:pPr>
              <a:r>
                <a:rPr lang="de-DE" altLang="de-DE" sz="700">
                  <a:latin typeface="Arial" charset="0"/>
                  <a:cs typeface="Arial" charset="0"/>
                </a:rPr>
                <a:t>A12.1.L3</a:t>
              </a:r>
            </a:p>
          </p:txBody>
        </p:sp>
        <p:sp>
          <p:nvSpPr>
            <p:cNvPr id="126" name="Textfeld 1"/>
            <p:cNvSpPr txBox="1">
              <a:spLocks noChangeArrowheads="1"/>
            </p:cNvSpPr>
            <p:nvPr/>
          </p:nvSpPr>
          <p:spPr bwMode="auto">
            <a:xfrm>
              <a:off x="1158875" y="3600450"/>
              <a:ext cx="341313"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L042</a:t>
              </a:r>
            </a:p>
            <a:p>
              <a:pPr algn="ctr">
                <a:buNone/>
              </a:pPr>
              <a:r>
                <a:rPr lang="de-DE" altLang="de-DE" sz="700">
                  <a:latin typeface="Arial" charset="0"/>
                  <a:cs typeface="Arial" charset="0"/>
                </a:rPr>
                <a:t>A12.2.L3</a:t>
              </a:r>
            </a:p>
          </p:txBody>
        </p:sp>
        <p:sp>
          <p:nvSpPr>
            <p:cNvPr id="127" name="Textfeld 1"/>
            <p:cNvSpPr txBox="1">
              <a:spLocks noChangeArrowheads="1"/>
            </p:cNvSpPr>
            <p:nvPr/>
          </p:nvSpPr>
          <p:spPr bwMode="auto">
            <a:xfrm>
              <a:off x="1782763" y="3600450"/>
              <a:ext cx="379412"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L043</a:t>
              </a:r>
            </a:p>
            <a:p>
              <a:pPr algn="ctr">
                <a:buNone/>
              </a:pPr>
              <a:r>
                <a:rPr lang="de-DE" altLang="de-DE" sz="700">
                  <a:latin typeface="Arial" charset="0"/>
                  <a:cs typeface="Arial" charset="0"/>
                </a:rPr>
                <a:t>A12.3.L3</a:t>
              </a:r>
            </a:p>
          </p:txBody>
        </p:sp>
        <p:sp>
          <p:nvSpPr>
            <p:cNvPr id="128" name="Textfeld 1"/>
            <p:cNvSpPr txBox="1">
              <a:spLocks noChangeArrowheads="1"/>
            </p:cNvSpPr>
            <p:nvPr/>
          </p:nvSpPr>
          <p:spPr bwMode="auto">
            <a:xfrm>
              <a:off x="2432050" y="3600450"/>
              <a:ext cx="3698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L044</a:t>
              </a:r>
            </a:p>
            <a:p>
              <a:pPr algn="ctr">
                <a:buNone/>
              </a:pPr>
              <a:r>
                <a:rPr lang="de-DE" altLang="de-DE" sz="700">
                  <a:latin typeface="Arial" charset="0"/>
                  <a:cs typeface="Arial" charset="0"/>
                </a:rPr>
                <a:t>A12.4.L3</a:t>
              </a:r>
            </a:p>
          </p:txBody>
        </p:sp>
        <p:sp>
          <p:nvSpPr>
            <p:cNvPr id="129" name="Textfeld 1"/>
            <p:cNvSpPr txBox="1">
              <a:spLocks noChangeArrowheads="1"/>
            </p:cNvSpPr>
            <p:nvPr/>
          </p:nvSpPr>
          <p:spPr bwMode="auto">
            <a:xfrm>
              <a:off x="3082925" y="3597275"/>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L045</a:t>
              </a:r>
            </a:p>
            <a:p>
              <a:pPr algn="ctr">
                <a:buNone/>
              </a:pPr>
              <a:r>
                <a:rPr lang="de-DE" altLang="de-DE" sz="700">
                  <a:latin typeface="Arial" charset="0"/>
                  <a:cs typeface="Arial" charset="0"/>
                </a:rPr>
                <a:t>A13.1.L3</a:t>
              </a:r>
            </a:p>
          </p:txBody>
        </p:sp>
        <p:sp>
          <p:nvSpPr>
            <p:cNvPr id="130" name="Textfeld 1"/>
            <p:cNvSpPr txBox="1">
              <a:spLocks noChangeArrowheads="1"/>
            </p:cNvSpPr>
            <p:nvPr/>
          </p:nvSpPr>
          <p:spPr bwMode="auto">
            <a:xfrm>
              <a:off x="3736975" y="3600450"/>
              <a:ext cx="341313"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L046</a:t>
              </a:r>
            </a:p>
            <a:p>
              <a:pPr algn="ctr">
                <a:buNone/>
              </a:pPr>
              <a:r>
                <a:rPr lang="de-DE" altLang="de-DE" sz="700">
                  <a:latin typeface="Arial" charset="0"/>
                  <a:cs typeface="Arial" charset="0"/>
                </a:rPr>
                <a:t>A13.2.L3</a:t>
              </a:r>
            </a:p>
          </p:txBody>
        </p:sp>
        <p:sp>
          <p:nvSpPr>
            <p:cNvPr id="131" name="Textfeld 1"/>
            <p:cNvSpPr txBox="1">
              <a:spLocks noChangeArrowheads="1"/>
            </p:cNvSpPr>
            <p:nvPr/>
          </p:nvSpPr>
          <p:spPr bwMode="auto">
            <a:xfrm>
              <a:off x="4397375" y="3600450"/>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L047</a:t>
              </a:r>
            </a:p>
            <a:p>
              <a:pPr algn="ctr">
                <a:buNone/>
              </a:pPr>
              <a:r>
                <a:rPr lang="de-DE" altLang="de-DE" sz="700">
                  <a:latin typeface="Arial" charset="0"/>
                  <a:cs typeface="Arial" charset="0"/>
                </a:rPr>
                <a:t>A13.3.L3</a:t>
              </a:r>
            </a:p>
          </p:txBody>
        </p:sp>
        <p:sp>
          <p:nvSpPr>
            <p:cNvPr id="132" name="Textfeld 1"/>
            <p:cNvSpPr txBox="1">
              <a:spLocks noChangeArrowheads="1"/>
            </p:cNvSpPr>
            <p:nvPr/>
          </p:nvSpPr>
          <p:spPr bwMode="auto">
            <a:xfrm>
              <a:off x="5060950" y="3600450"/>
              <a:ext cx="3365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L048</a:t>
              </a:r>
            </a:p>
            <a:p>
              <a:pPr algn="ctr">
                <a:buNone/>
              </a:pPr>
              <a:r>
                <a:rPr lang="de-DE" altLang="de-DE" sz="700">
                  <a:latin typeface="Arial" charset="0"/>
                  <a:cs typeface="Arial" charset="0"/>
                </a:rPr>
                <a:t>A13.4.L3</a:t>
              </a:r>
            </a:p>
          </p:txBody>
        </p:sp>
        <p:sp>
          <p:nvSpPr>
            <p:cNvPr id="133" name="Textfeld 1"/>
            <p:cNvSpPr txBox="1">
              <a:spLocks noChangeArrowheads="1"/>
            </p:cNvSpPr>
            <p:nvPr/>
          </p:nvSpPr>
          <p:spPr bwMode="auto">
            <a:xfrm>
              <a:off x="5695950" y="3600450"/>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L049</a:t>
              </a:r>
            </a:p>
            <a:p>
              <a:pPr algn="ctr">
                <a:buNone/>
              </a:pPr>
              <a:r>
                <a:rPr lang="de-DE" altLang="de-DE" sz="700">
                  <a:latin typeface="Arial" charset="0"/>
                  <a:cs typeface="Arial" charset="0"/>
                </a:rPr>
                <a:t>A14.1.L3</a:t>
              </a:r>
            </a:p>
          </p:txBody>
        </p:sp>
        <p:sp>
          <p:nvSpPr>
            <p:cNvPr id="134" name="Textfeld 1"/>
            <p:cNvSpPr txBox="1">
              <a:spLocks noChangeArrowheads="1"/>
            </p:cNvSpPr>
            <p:nvPr/>
          </p:nvSpPr>
          <p:spPr bwMode="auto">
            <a:xfrm>
              <a:off x="6340475" y="3600450"/>
              <a:ext cx="341313"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L050</a:t>
              </a:r>
            </a:p>
            <a:p>
              <a:pPr algn="ctr">
                <a:buNone/>
              </a:pPr>
              <a:r>
                <a:rPr lang="de-DE" altLang="de-DE" sz="700">
                  <a:latin typeface="Arial" charset="0"/>
                  <a:cs typeface="Arial" charset="0"/>
                </a:rPr>
                <a:t>A14.2.L3</a:t>
              </a:r>
            </a:p>
          </p:txBody>
        </p:sp>
        <p:sp>
          <p:nvSpPr>
            <p:cNvPr id="135" name="Textfeld 1"/>
            <p:cNvSpPr txBox="1">
              <a:spLocks noChangeArrowheads="1"/>
            </p:cNvSpPr>
            <p:nvPr/>
          </p:nvSpPr>
          <p:spPr bwMode="auto">
            <a:xfrm>
              <a:off x="7005638" y="3600450"/>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L051</a:t>
              </a:r>
            </a:p>
            <a:p>
              <a:pPr algn="ctr">
                <a:buNone/>
              </a:pPr>
              <a:r>
                <a:rPr lang="de-DE" altLang="de-DE" sz="700">
                  <a:latin typeface="Arial" charset="0"/>
                  <a:cs typeface="Arial" charset="0"/>
                </a:rPr>
                <a:t>A14.3.L3</a:t>
              </a:r>
            </a:p>
          </p:txBody>
        </p:sp>
        <p:sp>
          <p:nvSpPr>
            <p:cNvPr id="136" name="Textfeld 1"/>
            <p:cNvSpPr txBox="1">
              <a:spLocks noChangeArrowheads="1"/>
            </p:cNvSpPr>
            <p:nvPr/>
          </p:nvSpPr>
          <p:spPr bwMode="auto">
            <a:xfrm>
              <a:off x="7645400" y="3600450"/>
              <a:ext cx="3365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L052</a:t>
              </a:r>
            </a:p>
            <a:p>
              <a:pPr algn="ctr">
                <a:buNone/>
              </a:pPr>
              <a:r>
                <a:rPr lang="de-DE" altLang="de-DE" sz="700">
                  <a:latin typeface="Arial" charset="0"/>
                  <a:cs typeface="Arial" charset="0"/>
                </a:rPr>
                <a:t>A14.4.L3</a:t>
              </a:r>
            </a:p>
          </p:txBody>
        </p:sp>
        <p:sp>
          <p:nvSpPr>
            <p:cNvPr id="137" name="Textfeld 1"/>
            <p:cNvSpPr txBox="1">
              <a:spLocks noChangeArrowheads="1"/>
            </p:cNvSpPr>
            <p:nvPr/>
          </p:nvSpPr>
          <p:spPr bwMode="auto">
            <a:xfrm>
              <a:off x="511175" y="4119563"/>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L053</a:t>
              </a:r>
            </a:p>
            <a:p>
              <a:pPr algn="ctr">
                <a:buNone/>
              </a:pPr>
              <a:r>
                <a:rPr lang="de-DE" altLang="de-DE" sz="700">
                  <a:latin typeface="Arial" charset="0"/>
                  <a:cs typeface="Arial" charset="0"/>
                </a:rPr>
                <a:t>A15.1.L3</a:t>
              </a:r>
            </a:p>
          </p:txBody>
        </p:sp>
        <p:sp>
          <p:nvSpPr>
            <p:cNvPr id="138" name="Textfeld 1"/>
            <p:cNvSpPr txBox="1">
              <a:spLocks noChangeArrowheads="1"/>
            </p:cNvSpPr>
            <p:nvPr/>
          </p:nvSpPr>
          <p:spPr bwMode="auto">
            <a:xfrm>
              <a:off x="1158875" y="4119563"/>
              <a:ext cx="341313"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L054</a:t>
              </a:r>
            </a:p>
            <a:p>
              <a:pPr algn="ctr">
                <a:buNone/>
              </a:pPr>
              <a:r>
                <a:rPr lang="de-DE" altLang="de-DE" sz="700">
                  <a:latin typeface="Arial" charset="0"/>
                  <a:cs typeface="Arial" charset="0"/>
                </a:rPr>
                <a:t>A15.2.L3</a:t>
              </a:r>
            </a:p>
          </p:txBody>
        </p:sp>
        <p:sp>
          <p:nvSpPr>
            <p:cNvPr id="139" name="Textfeld 1"/>
            <p:cNvSpPr txBox="1">
              <a:spLocks noChangeArrowheads="1"/>
            </p:cNvSpPr>
            <p:nvPr/>
          </p:nvSpPr>
          <p:spPr bwMode="auto">
            <a:xfrm>
              <a:off x="1782763" y="4119563"/>
              <a:ext cx="379412"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L055</a:t>
              </a:r>
            </a:p>
            <a:p>
              <a:pPr algn="ctr">
                <a:buNone/>
              </a:pPr>
              <a:r>
                <a:rPr lang="de-DE" altLang="de-DE" sz="700">
                  <a:latin typeface="Arial" charset="0"/>
                  <a:cs typeface="Arial" charset="0"/>
                </a:rPr>
                <a:t>A15.3.L3</a:t>
              </a:r>
            </a:p>
          </p:txBody>
        </p:sp>
        <p:sp>
          <p:nvSpPr>
            <p:cNvPr id="140" name="Textfeld 1"/>
            <p:cNvSpPr txBox="1">
              <a:spLocks noChangeArrowheads="1"/>
            </p:cNvSpPr>
            <p:nvPr/>
          </p:nvSpPr>
          <p:spPr bwMode="auto">
            <a:xfrm>
              <a:off x="2432050" y="4119563"/>
              <a:ext cx="3698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L056</a:t>
              </a:r>
            </a:p>
            <a:p>
              <a:pPr algn="ctr">
                <a:buNone/>
              </a:pPr>
              <a:r>
                <a:rPr lang="de-DE" altLang="de-DE" sz="700">
                  <a:latin typeface="Arial" charset="0"/>
                  <a:cs typeface="Arial" charset="0"/>
                </a:rPr>
                <a:t>A15.4.L3</a:t>
              </a:r>
            </a:p>
          </p:txBody>
        </p:sp>
        <p:sp>
          <p:nvSpPr>
            <p:cNvPr id="141" name="Textfeld 1"/>
            <p:cNvSpPr txBox="1">
              <a:spLocks noChangeArrowheads="1"/>
            </p:cNvSpPr>
            <p:nvPr/>
          </p:nvSpPr>
          <p:spPr bwMode="auto">
            <a:xfrm>
              <a:off x="3081338" y="4116388"/>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L057</a:t>
              </a:r>
            </a:p>
            <a:p>
              <a:pPr algn="ctr">
                <a:buNone/>
              </a:pPr>
              <a:r>
                <a:rPr lang="de-DE" altLang="de-DE" sz="700">
                  <a:latin typeface="Arial" charset="0"/>
                  <a:cs typeface="Arial" charset="0"/>
                </a:rPr>
                <a:t>A16.1.L3</a:t>
              </a:r>
            </a:p>
          </p:txBody>
        </p:sp>
        <p:sp>
          <p:nvSpPr>
            <p:cNvPr id="142" name="Textfeld 1"/>
            <p:cNvSpPr txBox="1">
              <a:spLocks noChangeArrowheads="1"/>
            </p:cNvSpPr>
            <p:nvPr/>
          </p:nvSpPr>
          <p:spPr bwMode="auto">
            <a:xfrm>
              <a:off x="3735388" y="4119563"/>
              <a:ext cx="341312"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L058</a:t>
              </a:r>
            </a:p>
            <a:p>
              <a:pPr algn="ctr">
                <a:buNone/>
              </a:pPr>
              <a:r>
                <a:rPr lang="de-DE" altLang="de-DE" sz="700">
                  <a:latin typeface="Arial" charset="0"/>
                  <a:cs typeface="Arial" charset="0"/>
                </a:rPr>
                <a:t>A16.2.L3</a:t>
              </a:r>
            </a:p>
          </p:txBody>
        </p:sp>
        <p:sp>
          <p:nvSpPr>
            <p:cNvPr id="143" name="Textfeld 1"/>
            <p:cNvSpPr txBox="1">
              <a:spLocks noChangeArrowheads="1"/>
            </p:cNvSpPr>
            <p:nvPr/>
          </p:nvSpPr>
          <p:spPr bwMode="auto">
            <a:xfrm>
              <a:off x="4395788" y="4119563"/>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L059</a:t>
              </a:r>
            </a:p>
            <a:p>
              <a:pPr algn="ctr">
                <a:buNone/>
              </a:pPr>
              <a:r>
                <a:rPr lang="de-DE" altLang="de-DE" sz="700">
                  <a:latin typeface="Arial" charset="0"/>
                  <a:cs typeface="Arial" charset="0"/>
                </a:rPr>
                <a:t>A16.3.L3</a:t>
              </a:r>
            </a:p>
          </p:txBody>
        </p:sp>
        <p:sp>
          <p:nvSpPr>
            <p:cNvPr id="144" name="Textfeld 1"/>
            <p:cNvSpPr txBox="1">
              <a:spLocks noChangeArrowheads="1"/>
            </p:cNvSpPr>
            <p:nvPr/>
          </p:nvSpPr>
          <p:spPr bwMode="auto">
            <a:xfrm>
              <a:off x="5059363" y="4119563"/>
              <a:ext cx="3365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L060</a:t>
              </a:r>
            </a:p>
            <a:p>
              <a:pPr algn="ctr">
                <a:buNone/>
              </a:pPr>
              <a:r>
                <a:rPr lang="de-DE" altLang="de-DE" sz="700">
                  <a:latin typeface="Arial" charset="0"/>
                  <a:cs typeface="Arial" charset="0"/>
                </a:rPr>
                <a:t>A16.4.L3</a:t>
              </a:r>
            </a:p>
          </p:txBody>
        </p:sp>
        <p:sp>
          <p:nvSpPr>
            <p:cNvPr id="145" name="Textfeld 1"/>
            <p:cNvSpPr txBox="1">
              <a:spLocks noChangeArrowheads="1"/>
            </p:cNvSpPr>
            <p:nvPr/>
          </p:nvSpPr>
          <p:spPr bwMode="auto">
            <a:xfrm>
              <a:off x="5694363" y="4119563"/>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L061</a:t>
              </a:r>
            </a:p>
            <a:p>
              <a:pPr algn="ctr">
                <a:buNone/>
              </a:pPr>
              <a:r>
                <a:rPr lang="de-DE" altLang="de-DE" sz="700">
                  <a:latin typeface="Arial" charset="0"/>
                  <a:cs typeface="Arial" charset="0"/>
                </a:rPr>
                <a:t>A17.1.L3</a:t>
              </a:r>
            </a:p>
          </p:txBody>
        </p:sp>
        <p:sp>
          <p:nvSpPr>
            <p:cNvPr id="146" name="Textfeld 1"/>
            <p:cNvSpPr txBox="1">
              <a:spLocks noChangeArrowheads="1"/>
            </p:cNvSpPr>
            <p:nvPr/>
          </p:nvSpPr>
          <p:spPr bwMode="auto">
            <a:xfrm>
              <a:off x="6338888" y="4119563"/>
              <a:ext cx="341312"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L062</a:t>
              </a:r>
            </a:p>
            <a:p>
              <a:pPr algn="ctr">
                <a:buNone/>
              </a:pPr>
              <a:r>
                <a:rPr lang="de-DE" altLang="de-DE" sz="700">
                  <a:latin typeface="Arial" charset="0"/>
                  <a:cs typeface="Arial" charset="0"/>
                </a:rPr>
                <a:t>A17.2.L3</a:t>
              </a:r>
            </a:p>
          </p:txBody>
        </p:sp>
        <p:sp>
          <p:nvSpPr>
            <p:cNvPr id="147" name="Textfeld 1"/>
            <p:cNvSpPr txBox="1">
              <a:spLocks noChangeArrowheads="1"/>
            </p:cNvSpPr>
            <p:nvPr/>
          </p:nvSpPr>
          <p:spPr bwMode="auto">
            <a:xfrm>
              <a:off x="7004050" y="4119563"/>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L063</a:t>
              </a:r>
            </a:p>
            <a:p>
              <a:pPr algn="ctr">
                <a:buNone/>
              </a:pPr>
              <a:r>
                <a:rPr lang="de-DE" altLang="de-DE" sz="700">
                  <a:latin typeface="Arial" charset="0"/>
                  <a:cs typeface="Arial" charset="0"/>
                </a:rPr>
                <a:t>A17.3.L3</a:t>
              </a:r>
            </a:p>
          </p:txBody>
        </p:sp>
        <p:sp>
          <p:nvSpPr>
            <p:cNvPr id="148" name="Textfeld 1"/>
            <p:cNvSpPr txBox="1">
              <a:spLocks noChangeArrowheads="1"/>
            </p:cNvSpPr>
            <p:nvPr/>
          </p:nvSpPr>
          <p:spPr bwMode="auto">
            <a:xfrm>
              <a:off x="7643813" y="4119563"/>
              <a:ext cx="3365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L064</a:t>
              </a:r>
            </a:p>
            <a:p>
              <a:pPr algn="ctr">
                <a:buNone/>
              </a:pPr>
              <a:r>
                <a:rPr lang="de-DE" altLang="de-DE" sz="700">
                  <a:latin typeface="Arial" charset="0"/>
                  <a:cs typeface="Arial" charset="0"/>
                </a:rPr>
                <a:t>A17.4.L3</a:t>
              </a:r>
            </a:p>
          </p:txBody>
        </p:sp>
        <p:sp>
          <p:nvSpPr>
            <p:cNvPr id="149" name="Textfeld 1"/>
            <p:cNvSpPr txBox="1">
              <a:spLocks noChangeArrowheads="1"/>
            </p:cNvSpPr>
            <p:nvPr/>
          </p:nvSpPr>
          <p:spPr bwMode="auto">
            <a:xfrm>
              <a:off x="508000" y="4633913"/>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L065</a:t>
              </a:r>
            </a:p>
            <a:p>
              <a:pPr algn="ctr">
                <a:buNone/>
              </a:pPr>
              <a:r>
                <a:rPr lang="de-DE" altLang="de-DE" sz="700">
                  <a:latin typeface="Arial" charset="0"/>
                  <a:cs typeface="Arial" charset="0"/>
                </a:rPr>
                <a:t>A18.1.L3</a:t>
              </a:r>
            </a:p>
          </p:txBody>
        </p:sp>
        <p:sp>
          <p:nvSpPr>
            <p:cNvPr id="150" name="Textfeld 1"/>
            <p:cNvSpPr txBox="1">
              <a:spLocks noChangeArrowheads="1"/>
            </p:cNvSpPr>
            <p:nvPr/>
          </p:nvSpPr>
          <p:spPr bwMode="auto">
            <a:xfrm>
              <a:off x="1155700" y="4633913"/>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L066</a:t>
              </a:r>
            </a:p>
            <a:p>
              <a:pPr algn="ctr">
                <a:buNone/>
              </a:pPr>
              <a:r>
                <a:rPr lang="de-DE" altLang="de-DE" sz="700">
                  <a:latin typeface="Arial" charset="0"/>
                  <a:cs typeface="Arial" charset="0"/>
                </a:rPr>
                <a:t>A18.2.L3</a:t>
              </a:r>
            </a:p>
          </p:txBody>
        </p:sp>
        <p:sp>
          <p:nvSpPr>
            <p:cNvPr id="151" name="Textfeld 1"/>
            <p:cNvSpPr txBox="1">
              <a:spLocks noChangeArrowheads="1"/>
            </p:cNvSpPr>
            <p:nvPr/>
          </p:nvSpPr>
          <p:spPr bwMode="auto">
            <a:xfrm>
              <a:off x="1804988" y="4633913"/>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L067</a:t>
              </a:r>
            </a:p>
            <a:p>
              <a:pPr algn="ctr">
                <a:buNone/>
              </a:pPr>
              <a:r>
                <a:rPr lang="de-DE" altLang="de-DE" sz="700">
                  <a:latin typeface="Arial" charset="0"/>
                  <a:cs typeface="Arial" charset="0"/>
                </a:rPr>
                <a:t>A18.3.L3</a:t>
              </a:r>
            </a:p>
          </p:txBody>
        </p:sp>
        <p:sp>
          <p:nvSpPr>
            <p:cNvPr id="152" name="Textfeld 1"/>
            <p:cNvSpPr txBox="1">
              <a:spLocks noChangeArrowheads="1"/>
            </p:cNvSpPr>
            <p:nvPr/>
          </p:nvSpPr>
          <p:spPr bwMode="auto">
            <a:xfrm>
              <a:off x="2455863" y="4633913"/>
              <a:ext cx="3381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L068</a:t>
              </a:r>
            </a:p>
            <a:p>
              <a:pPr algn="ctr">
                <a:buNone/>
              </a:pPr>
              <a:r>
                <a:rPr lang="de-DE" altLang="de-DE" sz="700">
                  <a:latin typeface="Arial" charset="0"/>
                  <a:cs typeface="Arial" charset="0"/>
                </a:rPr>
                <a:t>A18.4.L3</a:t>
              </a:r>
            </a:p>
          </p:txBody>
        </p:sp>
        <p:sp>
          <p:nvSpPr>
            <p:cNvPr id="153" name="Textfeld 1"/>
            <p:cNvSpPr txBox="1">
              <a:spLocks noChangeArrowheads="1"/>
            </p:cNvSpPr>
            <p:nvPr/>
          </p:nvSpPr>
          <p:spPr bwMode="auto">
            <a:xfrm>
              <a:off x="3094038" y="4633913"/>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L069</a:t>
              </a:r>
            </a:p>
            <a:p>
              <a:pPr algn="ctr">
                <a:buNone/>
              </a:pPr>
              <a:r>
                <a:rPr lang="de-DE" altLang="de-DE" sz="700">
                  <a:latin typeface="Arial" charset="0"/>
                  <a:cs typeface="Arial" charset="0"/>
                </a:rPr>
                <a:t>A19.1.L3</a:t>
              </a:r>
            </a:p>
          </p:txBody>
        </p:sp>
        <p:sp>
          <p:nvSpPr>
            <p:cNvPr id="154" name="Textfeld 1"/>
            <p:cNvSpPr txBox="1">
              <a:spLocks noChangeArrowheads="1"/>
            </p:cNvSpPr>
            <p:nvPr/>
          </p:nvSpPr>
          <p:spPr bwMode="auto">
            <a:xfrm>
              <a:off x="3741738" y="4633913"/>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L070</a:t>
              </a:r>
            </a:p>
            <a:p>
              <a:pPr algn="ctr">
                <a:buNone/>
              </a:pPr>
              <a:r>
                <a:rPr lang="de-DE" altLang="de-DE" sz="700">
                  <a:latin typeface="Arial" charset="0"/>
                  <a:cs typeface="Arial" charset="0"/>
                </a:rPr>
                <a:t>A19.2.L3</a:t>
              </a:r>
            </a:p>
          </p:txBody>
        </p:sp>
        <p:sp>
          <p:nvSpPr>
            <p:cNvPr id="155" name="Textfeld 1"/>
            <p:cNvSpPr txBox="1">
              <a:spLocks noChangeArrowheads="1"/>
            </p:cNvSpPr>
            <p:nvPr/>
          </p:nvSpPr>
          <p:spPr bwMode="auto">
            <a:xfrm>
              <a:off x="4397375" y="4633913"/>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L071</a:t>
              </a:r>
            </a:p>
            <a:p>
              <a:pPr algn="ctr">
                <a:buNone/>
              </a:pPr>
              <a:r>
                <a:rPr lang="de-DE" altLang="de-DE" sz="700">
                  <a:latin typeface="Arial" charset="0"/>
                  <a:cs typeface="Arial" charset="0"/>
                </a:rPr>
                <a:t>A19.3.L3</a:t>
              </a:r>
            </a:p>
          </p:txBody>
        </p:sp>
        <p:sp>
          <p:nvSpPr>
            <p:cNvPr id="156" name="Textfeld 1"/>
            <p:cNvSpPr txBox="1">
              <a:spLocks noChangeArrowheads="1"/>
            </p:cNvSpPr>
            <p:nvPr/>
          </p:nvSpPr>
          <p:spPr bwMode="auto">
            <a:xfrm>
              <a:off x="5056188" y="4633913"/>
              <a:ext cx="3381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L072</a:t>
              </a:r>
            </a:p>
            <a:p>
              <a:pPr algn="ctr">
                <a:buNone/>
              </a:pPr>
              <a:r>
                <a:rPr lang="de-DE" altLang="de-DE" sz="700">
                  <a:latin typeface="Arial" charset="0"/>
                  <a:cs typeface="Arial" charset="0"/>
                </a:rPr>
                <a:t>A19.4.L3</a:t>
              </a:r>
            </a:p>
          </p:txBody>
        </p:sp>
        <p:sp>
          <p:nvSpPr>
            <p:cNvPr id="157" name="Textfeld 1"/>
            <p:cNvSpPr txBox="1">
              <a:spLocks noChangeArrowheads="1"/>
            </p:cNvSpPr>
            <p:nvPr/>
          </p:nvSpPr>
          <p:spPr bwMode="auto">
            <a:xfrm>
              <a:off x="509588" y="5153025"/>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L077</a:t>
              </a:r>
            </a:p>
            <a:p>
              <a:pPr algn="ctr">
                <a:buNone/>
              </a:pPr>
              <a:r>
                <a:rPr lang="de-DE" altLang="de-DE" sz="700">
                  <a:latin typeface="Arial" charset="0"/>
                  <a:cs typeface="Arial" charset="0"/>
                </a:rPr>
                <a:t>A21.1.L3</a:t>
              </a:r>
            </a:p>
          </p:txBody>
        </p:sp>
        <p:sp>
          <p:nvSpPr>
            <p:cNvPr id="158" name="Textfeld 1"/>
            <p:cNvSpPr txBox="1">
              <a:spLocks noChangeArrowheads="1"/>
            </p:cNvSpPr>
            <p:nvPr/>
          </p:nvSpPr>
          <p:spPr bwMode="auto">
            <a:xfrm>
              <a:off x="1157288" y="5153025"/>
              <a:ext cx="341312"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L078</a:t>
              </a:r>
            </a:p>
            <a:p>
              <a:pPr algn="ctr">
                <a:buNone/>
              </a:pPr>
              <a:r>
                <a:rPr lang="de-DE" altLang="de-DE" sz="700">
                  <a:latin typeface="Arial" charset="0"/>
                  <a:cs typeface="Arial" charset="0"/>
                </a:rPr>
                <a:t>A21.2.L3</a:t>
              </a:r>
            </a:p>
          </p:txBody>
        </p:sp>
        <p:sp>
          <p:nvSpPr>
            <p:cNvPr id="159" name="Textfeld 1"/>
            <p:cNvSpPr txBox="1">
              <a:spLocks noChangeArrowheads="1"/>
            </p:cNvSpPr>
            <p:nvPr/>
          </p:nvSpPr>
          <p:spPr bwMode="auto">
            <a:xfrm>
              <a:off x="1804988" y="5153025"/>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L079</a:t>
              </a:r>
            </a:p>
            <a:p>
              <a:pPr algn="ctr">
                <a:buNone/>
              </a:pPr>
              <a:r>
                <a:rPr lang="de-DE" altLang="de-DE" sz="700">
                  <a:latin typeface="Arial" charset="0"/>
                  <a:cs typeface="Arial" charset="0"/>
                </a:rPr>
                <a:t>A21.3.L3</a:t>
              </a:r>
            </a:p>
          </p:txBody>
        </p:sp>
        <p:sp>
          <p:nvSpPr>
            <p:cNvPr id="160" name="Textfeld 1"/>
            <p:cNvSpPr txBox="1">
              <a:spLocks noChangeArrowheads="1"/>
            </p:cNvSpPr>
            <p:nvPr/>
          </p:nvSpPr>
          <p:spPr bwMode="auto">
            <a:xfrm>
              <a:off x="2457450" y="5153025"/>
              <a:ext cx="3365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L080</a:t>
              </a:r>
            </a:p>
            <a:p>
              <a:pPr algn="ctr">
                <a:buNone/>
              </a:pPr>
              <a:r>
                <a:rPr lang="de-DE" altLang="de-DE" sz="700">
                  <a:latin typeface="Arial" charset="0"/>
                  <a:cs typeface="Arial" charset="0"/>
                </a:rPr>
                <a:t>A21.4.L3</a:t>
              </a:r>
            </a:p>
          </p:txBody>
        </p:sp>
        <p:sp>
          <p:nvSpPr>
            <p:cNvPr id="161" name="Textfeld 1"/>
            <p:cNvSpPr txBox="1">
              <a:spLocks noChangeArrowheads="1"/>
            </p:cNvSpPr>
            <p:nvPr/>
          </p:nvSpPr>
          <p:spPr bwMode="auto">
            <a:xfrm>
              <a:off x="508000" y="5672138"/>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L089</a:t>
              </a:r>
            </a:p>
            <a:p>
              <a:pPr algn="ctr">
                <a:buNone/>
              </a:pPr>
              <a:r>
                <a:rPr lang="de-DE" altLang="de-DE" sz="700">
                  <a:latin typeface="Arial" charset="0"/>
                  <a:cs typeface="Arial" charset="0"/>
                </a:rPr>
                <a:t>A24.1.L3</a:t>
              </a:r>
            </a:p>
          </p:txBody>
        </p:sp>
        <p:sp>
          <p:nvSpPr>
            <p:cNvPr id="162" name="Textfeld 1"/>
            <p:cNvSpPr txBox="1">
              <a:spLocks noChangeArrowheads="1"/>
            </p:cNvSpPr>
            <p:nvPr/>
          </p:nvSpPr>
          <p:spPr bwMode="auto">
            <a:xfrm>
              <a:off x="1155700" y="5672138"/>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L090</a:t>
              </a:r>
            </a:p>
            <a:p>
              <a:pPr algn="ctr">
                <a:buNone/>
              </a:pPr>
              <a:r>
                <a:rPr lang="de-DE" altLang="de-DE" sz="700">
                  <a:latin typeface="Arial" charset="0"/>
                  <a:cs typeface="Arial" charset="0"/>
                </a:rPr>
                <a:t>A24.2.L3</a:t>
              </a:r>
            </a:p>
          </p:txBody>
        </p:sp>
        <p:sp>
          <p:nvSpPr>
            <p:cNvPr id="163" name="Textfeld 1"/>
            <p:cNvSpPr txBox="1">
              <a:spLocks noChangeArrowheads="1"/>
            </p:cNvSpPr>
            <p:nvPr/>
          </p:nvSpPr>
          <p:spPr bwMode="auto">
            <a:xfrm>
              <a:off x="1804988" y="5672138"/>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L091</a:t>
              </a:r>
            </a:p>
            <a:p>
              <a:pPr algn="ctr">
                <a:buNone/>
              </a:pPr>
              <a:r>
                <a:rPr lang="de-DE" altLang="de-DE" sz="700">
                  <a:latin typeface="Arial" charset="0"/>
                  <a:cs typeface="Arial" charset="0"/>
                </a:rPr>
                <a:t>A24.3.L3</a:t>
              </a:r>
            </a:p>
          </p:txBody>
        </p:sp>
        <p:sp>
          <p:nvSpPr>
            <p:cNvPr id="164" name="Textfeld 1"/>
            <p:cNvSpPr txBox="1">
              <a:spLocks noChangeArrowheads="1"/>
            </p:cNvSpPr>
            <p:nvPr/>
          </p:nvSpPr>
          <p:spPr bwMode="auto">
            <a:xfrm>
              <a:off x="2455863" y="5672138"/>
              <a:ext cx="3381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L092</a:t>
              </a:r>
            </a:p>
            <a:p>
              <a:pPr algn="ctr">
                <a:buNone/>
              </a:pPr>
              <a:r>
                <a:rPr lang="de-DE" altLang="de-DE" sz="700">
                  <a:latin typeface="Arial" charset="0"/>
                  <a:cs typeface="Arial" charset="0"/>
                </a:rPr>
                <a:t>A24.4.L3</a:t>
              </a:r>
            </a:p>
          </p:txBody>
        </p:sp>
        <p:sp>
          <p:nvSpPr>
            <p:cNvPr id="165" name="Textfeld 1"/>
            <p:cNvSpPr txBox="1">
              <a:spLocks noChangeArrowheads="1"/>
            </p:cNvSpPr>
            <p:nvPr/>
          </p:nvSpPr>
          <p:spPr bwMode="auto">
            <a:xfrm>
              <a:off x="3094038" y="5154613"/>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L081</a:t>
              </a:r>
            </a:p>
            <a:p>
              <a:pPr algn="ctr">
                <a:buNone/>
              </a:pPr>
              <a:r>
                <a:rPr lang="de-DE" altLang="de-DE" sz="700">
                  <a:latin typeface="Arial" charset="0"/>
                  <a:cs typeface="Arial" charset="0"/>
                </a:rPr>
                <a:t>A22.1.L3</a:t>
              </a:r>
            </a:p>
          </p:txBody>
        </p:sp>
        <p:sp>
          <p:nvSpPr>
            <p:cNvPr id="166" name="Textfeld 1"/>
            <p:cNvSpPr txBox="1">
              <a:spLocks noChangeArrowheads="1"/>
            </p:cNvSpPr>
            <p:nvPr/>
          </p:nvSpPr>
          <p:spPr bwMode="auto">
            <a:xfrm>
              <a:off x="3741738" y="5154613"/>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L082</a:t>
              </a:r>
            </a:p>
            <a:p>
              <a:pPr algn="ctr">
                <a:buNone/>
              </a:pPr>
              <a:r>
                <a:rPr lang="de-DE" altLang="de-DE" sz="700">
                  <a:latin typeface="Arial" charset="0"/>
                  <a:cs typeface="Arial" charset="0"/>
                </a:rPr>
                <a:t>A22.2.L3</a:t>
              </a:r>
            </a:p>
          </p:txBody>
        </p:sp>
        <p:sp>
          <p:nvSpPr>
            <p:cNvPr id="167" name="Textfeld 1"/>
            <p:cNvSpPr txBox="1">
              <a:spLocks noChangeArrowheads="1"/>
            </p:cNvSpPr>
            <p:nvPr/>
          </p:nvSpPr>
          <p:spPr bwMode="auto">
            <a:xfrm>
              <a:off x="4398963" y="5153025"/>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L083</a:t>
              </a:r>
            </a:p>
            <a:p>
              <a:pPr algn="ctr">
                <a:buNone/>
              </a:pPr>
              <a:r>
                <a:rPr lang="de-DE" altLang="de-DE" sz="700">
                  <a:latin typeface="Arial" charset="0"/>
                  <a:cs typeface="Arial" charset="0"/>
                </a:rPr>
                <a:t>A22.3.L3</a:t>
              </a:r>
            </a:p>
          </p:txBody>
        </p:sp>
        <p:sp>
          <p:nvSpPr>
            <p:cNvPr id="168" name="Textfeld 1"/>
            <p:cNvSpPr txBox="1">
              <a:spLocks noChangeArrowheads="1"/>
            </p:cNvSpPr>
            <p:nvPr/>
          </p:nvSpPr>
          <p:spPr bwMode="auto">
            <a:xfrm>
              <a:off x="5056188" y="5154613"/>
              <a:ext cx="3381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L084</a:t>
              </a:r>
            </a:p>
            <a:p>
              <a:pPr algn="ctr">
                <a:buNone/>
              </a:pPr>
              <a:r>
                <a:rPr lang="de-DE" altLang="de-DE" sz="700">
                  <a:latin typeface="Arial" charset="0"/>
                  <a:cs typeface="Arial" charset="0"/>
                </a:rPr>
                <a:t>A22.4.L3</a:t>
              </a:r>
            </a:p>
          </p:txBody>
        </p:sp>
        <p:sp>
          <p:nvSpPr>
            <p:cNvPr id="169" name="Textfeld 1"/>
            <p:cNvSpPr txBox="1">
              <a:spLocks noChangeArrowheads="1"/>
            </p:cNvSpPr>
            <p:nvPr/>
          </p:nvSpPr>
          <p:spPr bwMode="auto">
            <a:xfrm>
              <a:off x="3094038" y="5672138"/>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L093</a:t>
              </a:r>
            </a:p>
            <a:p>
              <a:pPr algn="ctr">
                <a:buNone/>
              </a:pPr>
              <a:r>
                <a:rPr lang="de-DE" altLang="de-DE" sz="700">
                  <a:latin typeface="Arial" charset="0"/>
                  <a:cs typeface="Arial" charset="0"/>
                </a:rPr>
                <a:t>A25.1.L3</a:t>
              </a:r>
            </a:p>
          </p:txBody>
        </p:sp>
        <p:sp>
          <p:nvSpPr>
            <p:cNvPr id="170" name="Textfeld 1"/>
            <p:cNvSpPr txBox="1">
              <a:spLocks noChangeArrowheads="1"/>
            </p:cNvSpPr>
            <p:nvPr/>
          </p:nvSpPr>
          <p:spPr bwMode="auto">
            <a:xfrm>
              <a:off x="3741738" y="5672138"/>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L094</a:t>
              </a:r>
            </a:p>
            <a:p>
              <a:pPr algn="ctr">
                <a:buNone/>
              </a:pPr>
              <a:r>
                <a:rPr lang="de-DE" altLang="de-DE" sz="700">
                  <a:latin typeface="Arial" charset="0"/>
                  <a:cs typeface="Arial" charset="0"/>
                </a:rPr>
                <a:t>A25.2.L3</a:t>
              </a:r>
            </a:p>
          </p:txBody>
        </p:sp>
        <p:sp>
          <p:nvSpPr>
            <p:cNvPr id="171" name="Textfeld 1"/>
            <p:cNvSpPr txBox="1">
              <a:spLocks noChangeArrowheads="1"/>
            </p:cNvSpPr>
            <p:nvPr/>
          </p:nvSpPr>
          <p:spPr bwMode="auto">
            <a:xfrm>
              <a:off x="4397375" y="5672138"/>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L095</a:t>
              </a:r>
            </a:p>
            <a:p>
              <a:pPr algn="ctr">
                <a:buNone/>
              </a:pPr>
              <a:r>
                <a:rPr lang="de-DE" altLang="de-DE" sz="700">
                  <a:latin typeface="Arial" charset="0"/>
                  <a:cs typeface="Arial" charset="0"/>
                </a:rPr>
                <a:t>A25.3.L3</a:t>
              </a:r>
            </a:p>
          </p:txBody>
        </p:sp>
        <p:sp>
          <p:nvSpPr>
            <p:cNvPr id="172" name="Textfeld 1"/>
            <p:cNvSpPr txBox="1">
              <a:spLocks noChangeArrowheads="1"/>
            </p:cNvSpPr>
            <p:nvPr/>
          </p:nvSpPr>
          <p:spPr bwMode="auto">
            <a:xfrm>
              <a:off x="5056188" y="5672138"/>
              <a:ext cx="3381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L096</a:t>
              </a:r>
            </a:p>
            <a:p>
              <a:pPr algn="ctr">
                <a:buNone/>
              </a:pPr>
              <a:r>
                <a:rPr lang="de-DE" altLang="de-DE" sz="700">
                  <a:latin typeface="Arial" charset="0"/>
                  <a:cs typeface="Arial" charset="0"/>
                </a:rPr>
                <a:t>A25.4.L3</a:t>
              </a:r>
            </a:p>
          </p:txBody>
        </p:sp>
        <p:sp>
          <p:nvSpPr>
            <p:cNvPr id="173" name="Textfeld 1"/>
            <p:cNvSpPr txBox="1">
              <a:spLocks noChangeArrowheads="1"/>
            </p:cNvSpPr>
            <p:nvPr/>
          </p:nvSpPr>
          <p:spPr bwMode="auto">
            <a:xfrm>
              <a:off x="5692775" y="4637088"/>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L073</a:t>
              </a:r>
            </a:p>
            <a:p>
              <a:pPr algn="ctr">
                <a:buNone/>
              </a:pPr>
              <a:r>
                <a:rPr lang="de-DE" altLang="de-DE" sz="700">
                  <a:latin typeface="Arial" charset="0"/>
                  <a:cs typeface="Arial" charset="0"/>
                </a:rPr>
                <a:t>A20.1.L3</a:t>
              </a:r>
            </a:p>
          </p:txBody>
        </p:sp>
        <p:sp>
          <p:nvSpPr>
            <p:cNvPr id="174" name="Textfeld 1"/>
            <p:cNvSpPr txBox="1">
              <a:spLocks noChangeArrowheads="1"/>
            </p:cNvSpPr>
            <p:nvPr/>
          </p:nvSpPr>
          <p:spPr bwMode="auto">
            <a:xfrm>
              <a:off x="6343650" y="4637088"/>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L074</a:t>
              </a:r>
            </a:p>
            <a:p>
              <a:pPr algn="ctr">
                <a:buNone/>
              </a:pPr>
              <a:r>
                <a:rPr lang="de-DE" altLang="de-DE" sz="700">
                  <a:latin typeface="Arial" charset="0"/>
                  <a:cs typeface="Arial" charset="0"/>
                </a:rPr>
                <a:t>A20.2.L3</a:t>
              </a:r>
            </a:p>
          </p:txBody>
        </p:sp>
        <p:sp>
          <p:nvSpPr>
            <p:cNvPr id="175" name="Textfeld 1"/>
            <p:cNvSpPr txBox="1">
              <a:spLocks noChangeArrowheads="1"/>
            </p:cNvSpPr>
            <p:nvPr/>
          </p:nvSpPr>
          <p:spPr bwMode="auto">
            <a:xfrm>
              <a:off x="6996113" y="4637088"/>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L075</a:t>
              </a:r>
            </a:p>
            <a:p>
              <a:pPr algn="ctr">
                <a:buNone/>
              </a:pPr>
              <a:r>
                <a:rPr lang="de-DE" altLang="de-DE" sz="700">
                  <a:latin typeface="Arial" charset="0"/>
                  <a:cs typeface="Arial" charset="0"/>
                </a:rPr>
                <a:t>A20.3.L3</a:t>
              </a:r>
            </a:p>
          </p:txBody>
        </p:sp>
        <p:sp>
          <p:nvSpPr>
            <p:cNvPr id="176" name="Textfeld 1"/>
            <p:cNvSpPr txBox="1">
              <a:spLocks noChangeArrowheads="1"/>
            </p:cNvSpPr>
            <p:nvPr/>
          </p:nvSpPr>
          <p:spPr bwMode="auto">
            <a:xfrm>
              <a:off x="7643813" y="4637088"/>
              <a:ext cx="3381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L076</a:t>
              </a:r>
            </a:p>
            <a:p>
              <a:pPr algn="ctr">
                <a:buNone/>
              </a:pPr>
              <a:r>
                <a:rPr lang="de-DE" altLang="de-DE" sz="700">
                  <a:latin typeface="Arial" charset="0"/>
                  <a:cs typeface="Arial" charset="0"/>
                </a:rPr>
                <a:t>A20.4.L3</a:t>
              </a:r>
            </a:p>
          </p:txBody>
        </p:sp>
        <p:sp>
          <p:nvSpPr>
            <p:cNvPr id="177" name="Textfeld 1"/>
            <p:cNvSpPr txBox="1">
              <a:spLocks noChangeArrowheads="1"/>
            </p:cNvSpPr>
            <p:nvPr/>
          </p:nvSpPr>
          <p:spPr bwMode="auto">
            <a:xfrm>
              <a:off x="5692775" y="5153025"/>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L085</a:t>
              </a:r>
            </a:p>
            <a:p>
              <a:pPr algn="ctr">
                <a:buNone/>
              </a:pPr>
              <a:r>
                <a:rPr lang="de-DE" altLang="de-DE" sz="700">
                  <a:latin typeface="Arial" charset="0"/>
                  <a:cs typeface="Arial" charset="0"/>
                </a:rPr>
                <a:t>A23.1.L3</a:t>
              </a:r>
            </a:p>
          </p:txBody>
        </p:sp>
        <p:sp>
          <p:nvSpPr>
            <p:cNvPr id="178" name="Textfeld 1"/>
            <p:cNvSpPr txBox="1">
              <a:spLocks noChangeArrowheads="1"/>
            </p:cNvSpPr>
            <p:nvPr/>
          </p:nvSpPr>
          <p:spPr bwMode="auto">
            <a:xfrm>
              <a:off x="6343650" y="5153025"/>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L086</a:t>
              </a:r>
            </a:p>
            <a:p>
              <a:pPr algn="ctr">
                <a:buNone/>
              </a:pPr>
              <a:r>
                <a:rPr lang="de-DE" altLang="de-DE" sz="700">
                  <a:latin typeface="Arial" charset="0"/>
                  <a:cs typeface="Arial" charset="0"/>
                </a:rPr>
                <a:t>A23.2.L3</a:t>
              </a:r>
            </a:p>
          </p:txBody>
        </p:sp>
        <p:sp>
          <p:nvSpPr>
            <p:cNvPr id="179" name="Textfeld 1"/>
            <p:cNvSpPr txBox="1">
              <a:spLocks noChangeArrowheads="1"/>
            </p:cNvSpPr>
            <p:nvPr/>
          </p:nvSpPr>
          <p:spPr bwMode="auto">
            <a:xfrm>
              <a:off x="6996113" y="5153025"/>
              <a:ext cx="34448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L087</a:t>
              </a:r>
            </a:p>
            <a:p>
              <a:pPr algn="ctr">
                <a:buNone/>
              </a:pPr>
              <a:r>
                <a:rPr lang="de-DE" altLang="de-DE" sz="700">
                  <a:latin typeface="Arial" charset="0"/>
                  <a:cs typeface="Arial" charset="0"/>
                </a:rPr>
                <a:t>A23.3.L3</a:t>
              </a:r>
            </a:p>
          </p:txBody>
        </p:sp>
        <p:sp>
          <p:nvSpPr>
            <p:cNvPr id="180" name="Textfeld 1"/>
            <p:cNvSpPr txBox="1">
              <a:spLocks noChangeArrowheads="1"/>
            </p:cNvSpPr>
            <p:nvPr/>
          </p:nvSpPr>
          <p:spPr bwMode="auto">
            <a:xfrm>
              <a:off x="7643813" y="5153025"/>
              <a:ext cx="338137"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L088</a:t>
              </a:r>
            </a:p>
            <a:p>
              <a:pPr algn="ctr">
                <a:buNone/>
              </a:pPr>
              <a:r>
                <a:rPr lang="de-DE" altLang="de-DE" sz="700">
                  <a:latin typeface="Arial" charset="0"/>
                  <a:cs typeface="Arial" charset="0"/>
                </a:rPr>
                <a:t>A23.4.L3</a:t>
              </a:r>
            </a:p>
          </p:txBody>
        </p:sp>
        <p:sp>
          <p:nvSpPr>
            <p:cNvPr id="181" name="Textfeld 1"/>
            <p:cNvSpPr txBox="1">
              <a:spLocks noChangeArrowheads="1"/>
            </p:cNvSpPr>
            <p:nvPr/>
          </p:nvSpPr>
          <p:spPr bwMode="auto">
            <a:xfrm>
              <a:off x="5692775" y="5672138"/>
              <a:ext cx="3429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L097</a:t>
              </a:r>
            </a:p>
            <a:p>
              <a:pPr algn="ctr">
                <a:buNone/>
              </a:pPr>
              <a:r>
                <a:rPr lang="de-DE" altLang="de-DE" sz="700">
                  <a:latin typeface="Arial" charset="0"/>
                  <a:cs typeface="Arial" charset="0"/>
                </a:rPr>
                <a:t>A26.1.L3</a:t>
              </a:r>
            </a:p>
          </p:txBody>
        </p:sp>
        <p:sp>
          <p:nvSpPr>
            <p:cNvPr id="182" name="Textfeld 1"/>
            <p:cNvSpPr txBox="1">
              <a:spLocks noChangeArrowheads="1"/>
            </p:cNvSpPr>
            <p:nvPr/>
          </p:nvSpPr>
          <p:spPr bwMode="auto">
            <a:xfrm>
              <a:off x="6343650" y="5672138"/>
              <a:ext cx="341313"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L098</a:t>
              </a:r>
            </a:p>
            <a:p>
              <a:pPr algn="ctr">
                <a:buNone/>
              </a:pPr>
              <a:r>
                <a:rPr lang="de-DE" altLang="de-DE" sz="700">
                  <a:latin typeface="Arial" charset="0"/>
                  <a:cs typeface="Arial" charset="0"/>
                </a:rPr>
                <a:t>A26.2.L3</a:t>
              </a:r>
            </a:p>
          </p:txBody>
        </p:sp>
        <p:sp>
          <p:nvSpPr>
            <p:cNvPr id="183" name="Textfeld 1"/>
            <p:cNvSpPr txBox="1">
              <a:spLocks noChangeArrowheads="1"/>
            </p:cNvSpPr>
            <p:nvPr/>
          </p:nvSpPr>
          <p:spPr bwMode="auto">
            <a:xfrm>
              <a:off x="6994525" y="5672138"/>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L099</a:t>
              </a:r>
            </a:p>
            <a:p>
              <a:pPr algn="ctr">
                <a:buNone/>
              </a:pPr>
              <a:r>
                <a:rPr lang="de-DE" altLang="de-DE" sz="700">
                  <a:latin typeface="Arial" charset="0"/>
                  <a:cs typeface="Arial" charset="0"/>
                </a:rPr>
                <a:t>A26.3.L3</a:t>
              </a:r>
            </a:p>
          </p:txBody>
        </p:sp>
        <p:sp>
          <p:nvSpPr>
            <p:cNvPr id="184" name="Textfeld 1"/>
            <p:cNvSpPr txBox="1">
              <a:spLocks noChangeArrowheads="1"/>
            </p:cNvSpPr>
            <p:nvPr/>
          </p:nvSpPr>
          <p:spPr bwMode="auto">
            <a:xfrm>
              <a:off x="7643813" y="5672138"/>
              <a:ext cx="33655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L100</a:t>
              </a:r>
            </a:p>
            <a:p>
              <a:pPr algn="ctr">
                <a:buNone/>
              </a:pPr>
              <a:r>
                <a:rPr lang="de-DE" altLang="de-DE" sz="700">
                  <a:latin typeface="Arial" charset="0"/>
                  <a:cs typeface="Arial" charset="0"/>
                </a:rPr>
                <a:t>A26.4.L3</a:t>
              </a:r>
            </a:p>
          </p:txBody>
        </p:sp>
        <p:grpSp>
          <p:nvGrpSpPr>
            <p:cNvPr id="185" name="Gruppieren 233"/>
            <p:cNvGrpSpPr>
              <a:grpSpLocks/>
            </p:cNvGrpSpPr>
            <p:nvPr/>
          </p:nvGrpSpPr>
          <p:grpSpPr bwMode="auto">
            <a:xfrm>
              <a:off x="3048000" y="2778125"/>
              <a:ext cx="431800" cy="1588"/>
              <a:chOff x="4644008" y="3573016"/>
              <a:chExt cx="432040" cy="559"/>
            </a:xfrm>
          </p:grpSpPr>
          <p:cxnSp>
            <p:nvCxnSpPr>
              <p:cNvPr id="3249"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50"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51"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86" name="Gruppieren 237"/>
            <p:cNvGrpSpPr>
              <a:grpSpLocks/>
            </p:cNvGrpSpPr>
            <p:nvPr/>
          </p:nvGrpSpPr>
          <p:grpSpPr bwMode="auto">
            <a:xfrm>
              <a:off x="3697288" y="2778125"/>
              <a:ext cx="431800" cy="0"/>
              <a:chOff x="4644008" y="3573016"/>
              <a:chExt cx="432040" cy="559"/>
            </a:xfrm>
          </p:grpSpPr>
          <p:cxnSp>
            <p:nvCxnSpPr>
              <p:cNvPr id="3246" name="Gerade Verbindung 23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47" name="Gerade Verbindung 23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48" name="Gerade Verbindung 24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87" name="Gruppieren 241"/>
            <p:cNvGrpSpPr>
              <a:grpSpLocks/>
            </p:cNvGrpSpPr>
            <p:nvPr/>
          </p:nvGrpSpPr>
          <p:grpSpPr bwMode="auto">
            <a:xfrm>
              <a:off x="4356100" y="2774950"/>
              <a:ext cx="431800" cy="1588"/>
              <a:chOff x="4644008" y="3573016"/>
              <a:chExt cx="432040" cy="559"/>
            </a:xfrm>
          </p:grpSpPr>
          <p:cxnSp>
            <p:nvCxnSpPr>
              <p:cNvPr id="3243" name="Gerade Verbindung 24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44" name="Gerade Verbindung 24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45" name="Gerade Verbindung 24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88" name="Gruppieren 394"/>
            <p:cNvGrpSpPr>
              <a:grpSpLocks/>
            </p:cNvGrpSpPr>
            <p:nvPr/>
          </p:nvGrpSpPr>
          <p:grpSpPr bwMode="auto">
            <a:xfrm>
              <a:off x="5013325" y="2778125"/>
              <a:ext cx="431800" cy="1588"/>
              <a:chOff x="4644008" y="3573016"/>
              <a:chExt cx="432040" cy="559"/>
            </a:xfrm>
          </p:grpSpPr>
          <p:cxnSp>
            <p:nvCxnSpPr>
              <p:cNvPr id="3240"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41"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42"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89" name="Gruppieren 233"/>
            <p:cNvGrpSpPr>
              <a:grpSpLocks/>
            </p:cNvGrpSpPr>
            <p:nvPr/>
          </p:nvGrpSpPr>
          <p:grpSpPr bwMode="auto">
            <a:xfrm>
              <a:off x="5651500" y="2779713"/>
              <a:ext cx="431800" cy="1587"/>
              <a:chOff x="4644008" y="3573016"/>
              <a:chExt cx="432040" cy="559"/>
            </a:xfrm>
          </p:grpSpPr>
          <p:cxnSp>
            <p:nvCxnSpPr>
              <p:cNvPr id="3237"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38"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39"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90" name="Gruppieren 237"/>
            <p:cNvGrpSpPr>
              <a:grpSpLocks/>
            </p:cNvGrpSpPr>
            <p:nvPr/>
          </p:nvGrpSpPr>
          <p:grpSpPr bwMode="auto">
            <a:xfrm>
              <a:off x="6300788" y="2779713"/>
              <a:ext cx="431800" cy="0"/>
              <a:chOff x="4644008" y="3573016"/>
              <a:chExt cx="432040" cy="559"/>
            </a:xfrm>
          </p:grpSpPr>
          <p:cxnSp>
            <p:nvCxnSpPr>
              <p:cNvPr id="3234" name="Gerade Verbindung 23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35" name="Gerade Verbindung 23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36" name="Gerade Verbindung 24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91" name="Gruppieren 241"/>
            <p:cNvGrpSpPr>
              <a:grpSpLocks/>
            </p:cNvGrpSpPr>
            <p:nvPr/>
          </p:nvGrpSpPr>
          <p:grpSpPr bwMode="auto">
            <a:xfrm>
              <a:off x="6961188" y="2776538"/>
              <a:ext cx="431800" cy="1587"/>
              <a:chOff x="4644008" y="3573016"/>
              <a:chExt cx="432040" cy="559"/>
            </a:xfrm>
          </p:grpSpPr>
          <p:cxnSp>
            <p:nvCxnSpPr>
              <p:cNvPr id="3231" name="Gerade Verbindung 24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32" name="Gerade Verbindung 24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33" name="Gerade Verbindung 24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92" name="Gruppieren 394"/>
            <p:cNvGrpSpPr>
              <a:grpSpLocks/>
            </p:cNvGrpSpPr>
            <p:nvPr/>
          </p:nvGrpSpPr>
          <p:grpSpPr bwMode="auto">
            <a:xfrm>
              <a:off x="7596188" y="2774950"/>
              <a:ext cx="431800" cy="1588"/>
              <a:chOff x="4644008" y="3573016"/>
              <a:chExt cx="432040" cy="559"/>
            </a:xfrm>
          </p:grpSpPr>
          <p:cxnSp>
            <p:nvCxnSpPr>
              <p:cNvPr id="3228"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29"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30"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93" name="Gruppieren 249"/>
            <p:cNvGrpSpPr>
              <a:grpSpLocks/>
            </p:cNvGrpSpPr>
            <p:nvPr/>
          </p:nvGrpSpPr>
          <p:grpSpPr bwMode="auto">
            <a:xfrm>
              <a:off x="2405063" y="3290888"/>
              <a:ext cx="431800" cy="1587"/>
              <a:chOff x="4644008" y="3573016"/>
              <a:chExt cx="432040" cy="559"/>
            </a:xfrm>
          </p:grpSpPr>
          <p:cxnSp>
            <p:nvCxnSpPr>
              <p:cNvPr id="3225"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26"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27"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94" name="Gruppieren 253"/>
            <p:cNvGrpSpPr>
              <a:grpSpLocks/>
            </p:cNvGrpSpPr>
            <p:nvPr/>
          </p:nvGrpSpPr>
          <p:grpSpPr bwMode="auto">
            <a:xfrm>
              <a:off x="1760538" y="3289300"/>
              <a:ext cx="433387" cy="0"/>
              <a:chOff x="4644008" y="3573016"/>
              <a:chExt cx="432040" cy="559"/>
            </a:xfrm>
          </p:grpSpPr>
          <p:cxnSp>
            <p:nvCxnSpPr>
              <p:cNvPr id="3222"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23"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24"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95" name="Gruppieren 257"/>
            <p:cNvGrpSpPr>
              <a:grpSpLocks/>
            </p:cNvGrpSpPr>
            <p:nvPr/>
          </p:nvGrpSpPr>
          <p:grpSpPr bwMode="auto">
            <a:xfrm>
              <a:off x="1109663" y="3287713"/>
              <a:ext cx="431800" cy="1587"/>
              <a:chOff x="4644008" y="3573016"/>
              <a:chExt cx="432040" cy="559"/>
            </a:xfrm>
          </p:grpSpPr>
          <p:cxnSp>
            <p:nvCxnSpPr>
              <p:cNvPr id="3219"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20"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21"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96" name="Gruppieren 261"/>
            <p:cNvGrpSpPr>
              <a:grpSpLocks/>
            </p:cNvGrpSpPr>
            <p:nvPr/>
          </p:nvGrpSpPr>
          <p:grpSpPr bwMode="auto">
            <a:xfrm>
              <a:off x="468313" y="3287713"/>
              <a:ext cx="431800" cy="0"/>
              <a:chOff x="4644008" y="3573016"/>
              <a:chExt cx="432040" cy="559"/>
            </a:xfrm>
          </p:grpSpPr>
          <p:cxnSp>
            <p:nvCxnSpPr>
              <p:cNvPr id="3216" name="Gerade Verbindung 26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17" name="Gerade Verbindung 26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18" name="Gerade Verbindung 26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97" name="Gruppieren 233"/>
            <p:cNvGrpSpPr>
              <a:grpSpLocks/>
            </p:cNvGrpSpPr>
            <p:nvPr/>
          </p:nvGrpSpPr>
          <p:grpSpPr bwMode="auto">
            <a:xfrm>
              <a:off x="3043238" y="3290888"/>
              <a:ext cx="431800" cy="1587"/>
              <a:chOff x="4644008" y="3573016"/>
              <a:chExt cx="432040" cy="559"/>
            </a:xfrm>
          </p:grpSpPr>
          <p:cxnSp>
            <p:nvCxnSpPr>
              <p:cNvPr id="3213"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14"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15"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98" name="Gruppieren 237"/>
            <p:cNvGrpSpPr>
              <a:grpSpLocks/>
            </p:cNvGrpSpPr>
            <p:nvPr/>
          </p:nvGrpSpPr>
          <p:grpSpPr bwMode="auto">
            <a:xfrm>
              <a:off x="3692525" y="3292475"/>
              <a:ext cx="431800" cy="0"/>
              <a:chOff x="4644008" y="3573016"/>
              <a:chExt cx="432040" cy="559"/>
            </a:xfrm>
          </p:grpSpPr>
          <p:cxnSp>
            <p:nvCxnSpPr>
              <p:cNvPr id="3210" name="Gerade Verbindung 23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11" name="Gerade Verbindung 23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12" name="Gerade Verbindung 24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199" name="Gruppieren 241"/>
            <p:cNvGrpSpPr>
              <a:grpSpLocks/>
            </p:cNvGrpSpPr>
            <p:nvPr/>
          </p:nvGrpSpPr>
          <p:grpSpPr bwMode="auto">
            <a:xfrm>
              <a:off x="4352925" y="3289300"/>
              <a:ext cx="431800" cy="1588"/>
              <a:chOff x="4644008" y="3573016"/>
              <a:chExt cx="432040" cy="559"/>
            </a:xfrm>
          </p:grpSpPr>
          <p:cxnSp>
            <p:nvCxnSpPr>
              <p:cNvPr id="3207" name="Gerade Verbindung 24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08" name="Gerade Verbindung 24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09" name="Gerade Verbindung 24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00" name="Gruppieren 394"/>
            <p:cNvGrpSpPr>
              <a:grpSpLocks/>
            </p:cNvGrpSpPr>
            <p:nvPr/>
          </p:nvGrpSpPr>
          <p:grpSpPr bwMode="auto">
            <a:xfrm>
              <a:off x="5010150" y="3292475"/>
              <a:ext cx="431800" cy="1588"/>
              <a:chOff x="4644008" y="3573016"/>
              <a:chExt cx="432040" cy="559"/>
            </a:xfrm>
          </p:grpSpPr>
          <p:cxnSp>
            <p:nvCxnSpPr>
              <p:cNvPr id="3204"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05"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06"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01" name="Gruppieren 233"/>
            <p:cNvGrpSpPr>
              <a:grpSpLocks/>
            </p:cNvGrpSpPr>
            <p:nvPr/>
          </p:nvGrpSpPr>
          <p:grpSpPr bwMode="auto">
            <a:xfrm>
              <a:off x="5648325" y="3294063"/>
              <a:ext cx="431800" cy="1587"/>
              <a:chOff x="4644008" y="3573016"/>
              <a:chExt cx="432040" cy="559"/>
            </a:xfrm>
          </p:grpSpPr>
          <p:cxnSp>
            <p:nvCxnSpPr>
              <p:cNvPr id="3201"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202"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03"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02" name="Gruppieren 237"/>
            <p:cNvGrpSpPr>
              <a:grpSpLocks/>
            </p:cNvGrpSpPr>
            <p:nvPr/>
          </p:nvGrpSpPr>
          <p:grpSpPr bwMode="auto">
            <a:xfrm>
              <a:off x="6297613" y="3294063"/>
              <a:ext cx="431800" cy="0"/>
              <a:chOff x="4644008" y="3573016"/>
              <a:chExt cx="432040" cy="559"/>
            </a:xfrm>
          </p:grpSpPr>
          <p:cxnSp>
            <p:nvCxnSpPr>
              <p:cNvPr id="3198" name="Gerade Verbindung 23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99" name="Gerade Verbindung 23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200" name="Gerade Verbindung 24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03" name="Gruppieren 241"/>
            <p:cNvGrpSpPr>
              <a:grpSpLocks/>
            </p:cNvGrpSpPr>
            <p:nvPr/>
          </p:nvGrpSpPr>
          <p:grpSpPr bwMode="auto">
            <a:xfrm>
              <a:off x="6956425" y="3290888"/>
              <a:ext cx="431800" cy="1587"/>
              <a:chOff x="4644008" y="3573016"/>
              <a:chExt cx="432040" cy="559"/>
            </a:xfrm>
          </p:grpSpPr>
          <p:cxnSp>
            <p:nvCxnSpPr>
              <p:cNvPr id="3195" name="Gerade Verbindung 24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96" name="Gerade Verbindung 24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97" name="Gerade Verbindung 24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04" name="Gruppieren 394"/>
            <p:cNvGrpSpPr>
              <a:grpSpLocks/>
            </p:cNvGrpSpPr>
            <p:nvPr/>
          </p:nvGrpSpPr>
          <p:grpSpPr bwMode="auto">
            <a:xfrm>
              <a:off x="7593013" y="3294063"/>
              <a:ext cx="431800" cy="1587"/>
              <a:chOff x="4644008" y="3573016"/>
              <a:chExt cx="432040" cy="559"/>
            </a:xfrm>
          </p:grpSpPr>
          <p:cxnSp>
            <p:nvCxnSpPr>
              <p:cNvPr id="3192"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93"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94"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05" name="Gruppieren 249"/>
            <p:cNvGrpSpPr>
              <a:grpSpLocks/>
            </p:cNvGrpSpPr>
            <p:nvPr/>
          </p:nvGrpSpPr>
          <p:grpSpPr bwMode="auto">
            <a:xfrm>
              <a:off x="2405063" y="3779838"/>
              <a:ext cx="431800" cy="1587"/>
              <a:chOff x="4644008" y="3573016"/>
              <a:chExt cx="432040" cy="559"/>
            </a:xfrm>
          </p:grpSpPr>
          <p:cxnSp>
            <p:nvCxnSpPr>
              <p:cNvPr id="3189"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90"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91"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06" name="Gruppieren 253"/>
            <p:cNvGrpSpPr>
              <a:grpSpLocks/>
            </p:cNvGrpSpPr>
            <p:nvPr/>
          </p:nvGrpSpPr>
          <p:grpSpPr bwMode="auto">
            <a:xfrm>
              <a:off x="1760538" y="3778250"/>
              <a:ext cx="433387" cy="0"/>
              <a:chOff x="4644008" y="3573016"/>
              <a:chExt cx="432040" cy="559"/>
            </a:xfrm>
          </p:grpSpPr>
          <p:cxnSp>
            <p:nvCxnSpPr>
              <p:cNvPr id="3186"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87"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88"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07" name="Gruppieren 257"/>
            <p:cNvGrpSpPr>
              <a:grpSpLocks/>
            </p:cNvGrpSpPr>
            <p:nvPr/>
          </p:nvGrpSpPr>
          <p:grpSpPr bwMode="auto">
            <a:xfrm>
              <a:off x="1109663" y="3776663"/>
              <a:ext cx="431800" cy="1587"/>
              <a:chOff x="4644008" y="3573016"/>
              <a:chExt cx="432040" cy="559"/>
            </a:xfrm>
          </p:grpSpPr>
          <p:cxnSp>
            <p:nvCxnSpPr>
              <p:cNvPr id="3183"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84"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85"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08" name="Gruppieren 261"/>
            <p:cNvGrpSpPr>
              <a:grpSpLocks/>
            </p:cNvGrpSpPr>
            <p:nvPr/>
          </p:nvGrpSpPr>
          <p:grpSpPr bwMode="auto">
            <a:xfrm>
              <a:off x="468313" y="3776663"/>
              <a:ext cx="431800" cy="0"/>
              <a:chOff x="4644008" y="3573016"/>
              <a:chExt cx="432040" cy="559"/>
            </a:xfrm>
          </p:grpSpPr>
          <p:cxnSp>
            <p:nvCxnSpPr>
              <p:cNvPr id="3180" name="Gerade Verbindung 26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81" name="Gerade Verbindung 26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82" name="Gerade Verbindung 26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09" name="Gruppieren 233"/>
            <p:cNvGrpSpPr>
              <a:grpSpLocks/>
            </p:cNvGrpSpPr>
            <p:nvPr/>
          </p:nvGrpSpPr>
          <p:grpSpPr bwMode="auto">
            <a:xfrm>
              <a:off x="3043238" y="3783013"/>
              <a:ext cx="431800" cy="1587"/>
              <a:chOff x="4644008" y="3573016"/>
              <a:chExt cx="432040" cy="559"/>
            </a:xfrm>
          </p:grpSpPr>
          <p:cxnSp>
            <p:nvCxnSpPr>
              <p:cNvPr id="3177"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78"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79"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10" name="Gruppieren 237"/>
            <p:cNvGrpSpPr>
              <a:grpSpLocks/>
            </p:cNvGrpSpPr>
            <p:nvPr/>
          </p:nvGrpSpPr>
          <p:grpSpPr bwMode="auto">
            <a:xfrm>
              <a:off x="3692525" y="3783013"/>
              <a:ext cx="431800" cy="0"/>
              <a:chOff x="4644008" y="3573016"/>
              <a:chExt cx="432040" cy="559"/>
            </a:xfrm>
          </p:grpSpPr>
          <p:cxnSp>
            <p:nvCxnSpPr>
              <p:cNvPr id="3174" name="Gerade Verbindung 23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75" name="Gerade Verbindung 23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76" name="Gerade Verbindung 24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11" name="Gruppieren 241"/>
            <p:cNvGrpSpPr>
              <a:grpSpLocks/>
            </p:cNvGrpSpPr>
            <p:nvPr/>
          </p:nvGrpSpPr>
          <p:grpSpPr bwMode="auto">
            <a:xfrm>
              <a:off x="4352925" y="3779838"/>
              <a:ext cx="431800" cy="1587"/>
              <a:chOff x="4644008" y="3573016"/>
              <a:chExt cx="432040" cy="559"/>
            </a:xfrm>
          </p:grpSpPr>
          <p:cxnSp>
            <p:nvCxnSpPr>
              <p:cNvPr id="3171" name="Gerade Verbindung 24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72" name="Gerade Verbindung 24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73" name="Gerade Verbindung 24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12" name="Gruppieren 394"/>
            <p:cNvGrpSpPr>
              <a:grpSpLocks/>
            </p:cNvGrpSpPr>
            <p:nvPr/>
          </p:nvGrpSpPr>
          <p:grpSpPr bwMode="auto">
            <a:xfrm>
              <a:off x="5010150" y="3783013"/>
              <a:ext cx="431800" cy="1587"/>
              <a:chOff x="4644008" y="3573016"/>
              <a:chExt cx="432040" cy="559"/>
            </a:xfrm>
          </p:grpSpPr>
          <p:cxnSp>
            <p:nvCxnSpPr>
              <p:cNvPr id="3168"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69"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70"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sp>
          <p:nvSpPr>
            <p:cNvPr id="213" name="Textfeld 1"/>
            <p:cNvSpPr txBox="1">
              <a:spLocks noChangeArrowheads="1"/>
            </p:cNvSpPr>
            <p:nvPr/>
          </p:nvSpPr>
          <p:spPr bwMode="auto">
            <a:xfrm>
              <a:off x="6340475" y="3103563"/>
              <a:ext cx="344488"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latin typeface="Arial" charset="0"/>
                  <a:cs typeface="Arial" charset="0"/>
                </a:rPr>
                <a:t>L038</a:t>
              </a:r>
            </a:p>
            <a:p>
              <a:pPr algn="ctr">
                <a:buNone/>
              </a:pPr>
              <a:r>
                <a:rPr lang="de-DE" altLang="de-DE" sz="700">
                  <a:latin typeface="Arial" charset="0"/>
                  <a:cs typeface="Arial" charset="0"/>
                </a:rPr>
                <a:t>A11.2.L3</a:t>
              </a:r>
            </a:p>
          </p:txBody>
        </p:sp>
        <p:sp>
          <p:nvSpPr>
            <p:cNvPr id="214" name="Abgerundetes Rechteck 850"/>
            <p:cNvSpPr/>
            <p:nvPr/>
          </p:nvSpPr>
          <p:spPr bwMode="auto">
            <a:xfrm>
              <a:off x="6230938" y="2798763"/>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18</a:t>
              </a:r>
            </a:p>
          </p:txBody>
        </p:sp>
        <p:sp>
          <p:nvSpPr>
            <p:cNvPr id="215" name="Rechteck 9"/>
            <p:cNvSpPr/>
            <p:nvPr/>
          </p:nvSpPr>
          <p:spPr bwMode="auto">
            <a:xfrm>
              <a:off x="3119438" y="1774825"/>
              <a:ext cx="2744787" cy="71438"/>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1000" dirty="0">
                  <a:latin typeface="+mj-lt"/>
                  <a:ea typeface="ＭＳ Ｐゴシック" charset="-128"/>
                </a:rPr>
                <a:t>DEMACO Cryo-connection </a:t>
              </a:r>
            </a:p>
          </p:txBody>
        </p:sp>
        <p:sp>
          <p:nvSpPr>
            <p:cNvPr id="216" name="Rechteck 3"/>
            <p:cNvSpPr>
              <a:spLocks noChangeArrowheads="1"/>
            </p:cNvSpPr>
            <p:nvPr/>
          </p:nvSpPr>
          <p:spPr bwMode="auto">
            <a:xfrm>
              <a:off x="8688388" y="5711825"/>
              <a:ext cx="46037" cy="106363"/>
            </a:xfrm>
            <a:prstGeom prst="rect">
              <a:avLst/>
            </a:prstGeom>
            <a:solidFill>
              <a:srgbClr val="FFFF0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7" name="Textfeld 1"/>
            <p:cNvSpPr txBox="1">
              <a:spLocks noChangeArrowheads="1"/>
            </p:cNvSpPr>
            <p:nvPr/>
          </p:nvSpPr>
          <p:spPr bwMode="auto">
            <a:xfrm>
              <a:off x="8483600" y="5575300"/>
              <a:ext cx="465138"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a:latin typeface="Arial" charset="0"/>
                  <a:cs typeface="Arial" charset="0"/>
                </a:rPr>
                <a:t>1.508 m</a:t>
              </a:r>
            </a:p>
          </p:txBody>
        </p:sp>
        <p:grpSp>
          <p:nvGrpSpPr>
            <p:cNvPr id="218" name="Gruppieren 23"/>
            <p:cNvGrpSpPr>
              <a:grpSpLocks/>
            </p:cNvGrpSpPr>
            <p:nvPr/>
          </p:nvGrpSpPr>
          <p:grpSpPr bwMode="auto">
            <a:xfrm>
              <a:off x="3189288" y="1760538"/>
              <a:ext cx="2606675" cy="0"/>
              <a:chOff x="3189724" y="1254636"/>
              <a:chExt cx="2606412" cy="0"/>
            </a:xfrm>
          </p:grpSpPr>
          <p:cxnSp>
            <p:nvCxnSpPr>
              <p:cNvPr id="3156" name="Gerade Verbindung 395"/>
              <p:cNvCxnSpPr>
                <a:cxnSpLocks noChangeShapeType="1"/>
              </p:cNvCxnSpPr>
              <p:nvPr/>
            </p:nvCxnSpPr>
            <p:spPr bwMode="auto">
              <a:xfrm>
                <a:off x="3692700"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57" name="Gerade Verbindung 397"/>
              <p:cNvCxnSpPr>
                <a:cxnSpLocks noChangeShapeType="1"/>
              </p:cNvCxnSpPr>
              <p:nvPr/>
            </p:nvCxnSpPr>
            <p:spPr bwMode="auto">
              <a:xfrm>
                <a:off x="3481381"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58" name="Gerade Verbindung 395"/>
              <p:cNvCxnSpPr>
                <a:cxnSpLocks noChangeShapeType="1"/>
              </p:cNvCxnSpPr>
              <p:nvPr/>
            </p:nvCxnSpPr>
            <p:spPr bwMode="auto">
              <a:xfrm>
                <a:off x="3917060"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59" name="Gerade Verbindung 395"/>
              <p:cNvCxnSpPr>
                <a:cxnSpLocks noChangeShapeType="1"/>
              </p:cNvCxnSpPr>
              <p:nvPr/>
            </p:nvCxnSpPr>
            <p:spPr bwMode="auto">
              <a:xfrm>
                <a:off x="4126128"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60" name="Gerade Verbindung 395"/>
              <p:cNvCxnSpPr>
                <a:cxnSpLocks noChangeShapeType="1"/>
              </p:cNvCxnSpPr>
              <p:nvPr/>
            </p:nvCxnSpPr>
            <p:spPr bwMode="auto">
              <a:xfrm>
                <a:off x="4342569"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61" name="Gerade Verbindung 395"/>
              <p:cNvCxnSpPr>
                <a:cxnSpLocks noChangeShapeType="1"/>
              </p:cNvCxnSpPr>
              <p:nvPr/>
            </p:nvCxnSpPr>
            <p:spPr bwMode="auto">
              <a:xfrm>
                <a:off x="4772151"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62" name="Gerade Verbindung 397"/>
              <p:cNvCxnSpPr>
                <a:cxnSpLocks noChangeShapeType="1"/>
              </p:cNvCxnSpPr>
              <p:nvPr/>
            </p:nvCxnSpPr>
            <p:spPr bwMode="auto">
              <a:xfrm>
                <a:off x="4560832"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63" name="Gerade Verbindung 395"/>
              <p:cNvCxnSpPr>
                <a:cxnSpLocks noChangeShapeType="1"/>
              </p:cNvCxnSpPr>
              <p:nvPr/>
            </p:nvCxnSpPr>
            <p:spPr bwMode="auto">
              <a:xfrm>
                <a:off x="4996511"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64" name="Gerade Verbindung 395"/>
              <p:cNvCxnSpPr>
                <a:cxnSpLocks noChangeShapeType="1"/>
              </p:cNvCxnSpPr>
              <p:nvPr/>
            </p:nvCxnSpPr>
            <p:spPr bwMode="auto">
              <a:xfrm>
                <a:off x="5205579"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65" name="Gerade Verbindung 395"/>
              <p:cNvCxnSpPr>
                <a:cxnSpLocks noChangeShapeType="1"/>
              </p:cNvCxnSpPr>
              <p:nvPr/>
            </p:nvCxnSpPr>
            <p:spPr bwMode="auto">
              <a:xfrm>
                <a:off x="5422020"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66" name="Gerade Verbindung 397"/>
              <p:cNvCxnSpPr>
                <a:cxnSpLocks noChangeShapeType="1"/>
              </p:cNvCxnSpPr>
              <p:nvPr/>
            </p:nvCxnSpPr>
            <p:spPr bwMode="auto">
              <a:xfrm>
                <a:off x="3189724" y="1254636"/>
                <a:ext cx="14400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67" name="Gerade Verbindung 397"/>
              <p:cNvCxnSpPr>
                <a:cxnSpLocks noChangeShapeType="1"/>
              </p:cNvCxnSpPr>
              <p:nvPr/>
            </p:nvCxnSpPr>
            <p:spPr bwMode="auto">
              <a:xfrm>
                <a:off x="5652136" y="1254636"/>
                <a:ext cx="14400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grpSp>
        <p:grpSp>
          <p:nvGrpSpPr>
            <p:cNvPr id="219" name="Gruppieren 431"/>
            <p:cNvGrpSpPr>
              <a:grpSpLocks/>
            </p:cNvGrpSpPr>
            <p:nvPr/>
          </p:nvGrpSpPr>
          <p:grpSpPr bwMode="auto">
            <a:xfrm>
              <a:off x="5980113" y="2266950"/>
              <a:ext cx="2605087" cy="0"/>
              <a:chOff x="3189724" y="1254636"/>
              <a:chExt cx="2606412" cy="0"/>
            </a:xfrm>
          </p:grpSpPr>
          <p:cxnSp>
            <p:nvCxnSpPr>
              <p:cNvPr id="3144" name="Gerade Verbindung 395"/>
              <p:cNvCxnSpPr>
                <a:cxnSpLocks noChangeShapeType="1"/>
              </p:cNvCxnSpPr>
              <p:nvPr/>
            </p:nvCxnSpPr>
            <p:spPr bwMode="auto">
              <a:xfrm>
                <a:off x="3692700"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45" name="Gerade Verbindung 397"/>
              <p:cNvCxnSpPr>
                <a:cxnSpLocks noChangeShapeType="1"/>
              </p:cNvCxnSpPr>
              <p:nvPr/>
            </p:nvCxnSpPr>
            <p:spPr bwMode="auto">
              <a:xfrm>
                <a:off x="3481381"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46" name="Gerade Verbindung 395"/>
              <p:cNvCxnSpPr>
                <a:cxnSpLocks noChangeShapeType="1"/>
              </p:cNvCxnSpPr>
              <p:nvPr/>
            </p:nvCxnSpPr>
            <p:spPr bwMode="auto">
              <a:xfrm>
                <a:off x="3917060"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47" name="Gerade Verbindung 395"/>
              <p:cNvCxnSpPr>
                <a:cxnSpLocks noChangeShapeType="1"/>
              </p:cNvCxnSpPr>
              <p:nvPr/>
            </p:nvCxnSpPr>
            <p:spPr bwMode="auto">
              <a:xfrm>
                <a:off x="4126128"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48" name="Gerade Verbindung 395"/>
              <p:cNvCxnSpPr>
                <a:cxnSpLocks noChangeShapeType="1"/>
              </p:cNvCxnSpPr>
              <p:nvPr/>
            </p:nvCxnSpPr>
            <p:spPr bwMode="auto">
              <a:xfrm>
                <a:off x="4342569"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49" name="Gerade Verbindung 395"/>
              <p:cNvCxnSpPr>
                <a:cxnSpLocks noChangeShapeType="1"/>
              </p:cNvCxnSpPr>
              <p:nvPr/>
            </p:nvCxnSpPr>
            <p:spPr bwMode="auto">
              <a:xfrm>
                <a:off x="4772151"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50" name="Gerade Verbindung 397"/>
              <p:cNvCxnSpPr>
                <a:cxnSpLocks noChangeShapeType="1"/>
              </p:cNvCxnSpPr>
              <p:nvPr/>
            </p:nvCxnSpPr>
            <p:spPr bwMode="auto">
              <a:xfrm>
                <a:off x="4560832"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51" name="Gerade Verbindung 395"/>
              <p:cNvCxnSpPr>
                <a:cxnSpLocks noChangeShapeType="1"/>
              </p:cNvCxnSpPr>
              <p:nvPr/>
            </p:nvCxnSpPr>
            <p:spPr bwMode="auto">
              <a:xfrm>
                <a:off x="4996511"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52" name="Gerade Verbindung 395"/>
              <p:cNvCxnSpPr>
                <a:cxnSpLocks noChangeShapeType="1"/>
              </p:cNvCxnSpPr>
              <p:nvPr/>
            </p:nvCxnSpPr>
            <p:spPr bwMode="auto">
              <a:xfrm>
                <a:off x="5205579"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53" name="Gerade Verbindung 395"/>
              <p:cNvCxnSpPr>
                <a:cxnSpLocks noChangeShapeType="1"/>
              </p:cNvCxnSpPr>
              <p:nvPr/>
            </p:nvCxnSpPr>
            <p:spPr bwMode="auto">
              <a:xfrm>
                <a:off x="5422020" y="1254636"/>
                <a:ext cx="7196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54" name="Gerade Verbindung 397"/>
              <p:cNvCxnSpPr>
                <a:cxnSpLocks noChangeShapeType="1"/>
              </p:cNvCxnSpPr>
              <p:nvPr/>
            </p:nvCxnSpPr>
            <p:spPr bwMode="auto">
              <a:xfrm>
                <a:off x="3189724" y="1254636"/>
                <a:ext cx="14400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3155" name="Gerade Verbindung 397"/>
              <p:cNvCxnSpPr>
                <a:cxnSpLocks noChangeShapeType="1"/>
              </p:cNvCxnSpPr>
              <p:nvPr/>
            </p:nvCxnSpPr>
            <p:spPr bwMode="auto">
              <a:xfrm>
                <a:off x="5652136" y="1254636"/>
                <a:ext cx="144000"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grpSp>
        <p:sp>
          <p:nvSpPr>
            <p:cNvPr id="220" name="Abgerundetes Rechteck 430"/>
            <p:cNvSpPr/>
            <p:nvPr/>
          </p:nvSpPr>
          <p:spPr bwMode="auto">
            <a:xfrm>
              <a:off x="5576888" y="279241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27</a:t>
              </a:r>
            </a:p>
          </p:txBody>
        </p:sp>
        <p:sp>
          <p:nvSpPr>
            <p:cNvPr id="221" name="Abgerundetes Rechteck 431"/>
            <p:cNvSpPr/>
            <p:nvPr/>
          </p:nvSpPr>
          <p:spPr bwMode="auto">
            <a:xfrm>
              <a:off x="7537450" y="2795588"/>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20</a:t>
              </a:r>
            </a:p>
          </p:txBody>
        </p:sp>
        <p:grpSp>
          <p:nvGrpSpPr>
            <p:cNvPr id="222" name="Gruppieren 12"/>
            <p:cNvGrpSpPr>
              <a:grpSpLocks/>
            </p:cNvGrpSpPr>
            <p:nvPr/>
          </p:nvGrpSpPr>
          <p:grpSpPr bwMode="auto">
            <a:xfrm>
              <a:off x="1668463" y="1956404"/>
              <a:ext cx="608012" cy="138499"/>
              <a:chOff x="1907704" y="1827910"/>
              <a:chExt cx="607383" cy="138563"/>
            </a:xfrm>
          </p:grpSpPr>
          <p:grpSp>
            <p:nvGrpSpPr>
              <p:cNvPr id="3139" name="Gruppieren 11"/>
              <p:cNvGrpSpPr>
                <a:grpSpLocks/>
              </p:cNvGrpSpPr>
              <p:nvPr/>
            </p:nvGrpSpPr>
            <p:grpSpPr bwMode="auto">
              <a:xfrm>
                <a:off x="2066750" y="1860385"/>
                <a:ext cx="148594" cy="46111"/>
                <a:chOff x="1484780" y="1847572"/>
                <a:chExt cx="148594" cy="46111"/>
              </a:xfrm>
            </p:grpSpPr>
            <p:sp>
              <p:nvSpPr>
                <p:cNvPr id="3142" name="Bogen 317"/>
                <p:cNvSpPr/>
                <p:nvPr/>
              </p:nvSpPr>
              <p:spPr bwMode="auto">
                <a:xfrm rot="10800000">
                  <a:off x="1489077" y="1847849"/>
                  <a:ext cx="144313" cy="46058"/>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143" name="Bogen 318"/>
                <p:cNvSpPr/>
                <p:nvPr/>
              </p:nvSpPr>
              <p:spPr bwMode="auto">
                <a:xfrm rot="10800000" flipH="1">
                  <a:off x="1484319" y="1847849"/>
                  <a:ext cx="144312" cy="46058"/>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3140" name="Textfeld 3"/>
              <p:cNvSpPr txBox="1">
                <a:spLocks noChangeArrowheads="1"/>
              </p:cNvSpPr>
              <p:nvPr/>
            </p:nvSpPr>
            <p:spPr bwMode="auto">
              <a:xfrm>
                <a:off x="2191087" y="1827910"/>
                <a:ext cx="324000" cy="138563"/>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A2</a:t>
                </a:r>
              </a:p>
            </p:txBody>
          </p:sp>
          <p:sp>
            <p:nvSpPr>
              <p:cNvPr id="3141" name="Rechteck 7"/>
              <p:cNvSpPr>
                <a:spLocks noChangeArrowheads="1"/>
              </p:cNvSpPr>
              <p:nvPr/>
            </p:nvSpPr>
            <p:spPr bwMode="auto">
              <a:xfrm>
                <a:off x="1907704" y="1879191"/>
                <a:ext cx="181768" cy="72000"/>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223" name="Gruppieren 452"/>
            <p:cNvGrpSpPr>
              <a:grpSpLocks/>
            </p:cNvGrpSpPr>
            <p:nvPr/>
          </p:nvGrpSpPr>
          <p:grpSpPr bwMode="auto">
            <a:xfrm>
              <a:off x="1820863" y="2992438"/>
              <a:ext cx="149225" cy="47625"/>
              <a:chOff x="1484780" y="1847572"/>
              <a:chExt cx="148594" cy="46111"/>
            </a:xfrm>
          </p:grpSpPr>
          <p:sp>
            <p:nvSpPr>
              <p:cNvPr id="3137" name="Bogen 455"/>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138" name="Bogen 456"/>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224" name="Textfeld 453"/>
            <p:cNvSpPr txBox="1">
              <a:spLocks noChangeArrowheads="1"/>
            </p:cNvSpPr>
            <p:nvPr/>
          </p:nvSpPr>
          <p:spPr bwMode="auto">
            <a:xfrm>
              <a:off x="1946275" y="2958907"/>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A6</a:t>
              </a:r>
            </a:p>
          </p:txBody>
        </p:sp>
        <p:sp>
          <p:nvSpPr>
            <p:cNvPr id="225" name="Rechteck 454"/>
            <p:cNvSpPr>
              <a:spLocks noChangeArrowheads="1"/>
            </p:cNvSpPr>
            <p:nvPr/>
          </p:nvSpPr>
          <p:spPr bwMode="auto">
            <a:xfrm>
              <a:off x="1662113" y="3011488"/>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6" name="Gerade Verbindung 176"/>
            <p:cNvCxnSpPr>
              <a:cxnSpLocks noChangeShapeType="1"/>
            </p:cNvCxnSpPr>
            <p:nvPr/>
          </p:nvCxnSpPr>
          <p:spPr bwMode="auto">
            <a:xfrm flipV="1">
              <a:off x="750888" y="1995488"/>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27" name="Abgerundetes Rechteck 468"/>
            <p:cNvSpPr/>
            <p:nvPr/>
          </p:nvSpPr>
          <p:spPr bwMode="auto">
            <a:xfrm>
              <a:off x="6884988" y="2800350"/>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30</a:t>
              </a:r>
            </a:p>
          </p:txBody>
        </p:sp>
        <p:grpSp>
          <p:nvGrpSpPr>
            <p:cNvPr id="228" name="Gruppieren 452"/>
            <p:cNvGrpSpPr>
              <a:grpSpLocks/>
            </p:cNvGrpSpPr>
            <p:nvPr/>
          </p:nvGrpSpPr>
          <p:grpSpPr bwMode="auto">
            <a:xfrm>
              <a:off x="7005638" y="2992438"/>
              <a:ext cx="149225" cy="46037"/>
              <a:chOff x="1484780" y="1847572"/>
              <a:chExt cx="148594" cy="46111"/>
            </a:xfrm>
          </p:grpSpPr>
          <p:sp>
            <p:nvSpPr>
              <p:cNvPr id="3135" name="Bogen 470"/>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136" name="Bogen 471"/>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229" name="Textfeld 453"/>
            <p:cNvSpPr txBox="1">
              <a:spLocks noChangeArrowheads="1"/>
            </p:cNvSpPr>
            <p:nvPr/>
          </p:nvSpPr>
          <p:spPr bwMode="auto">
            <a:xfrm>
              <a:off x="4498975" y="2959701"/>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A7</a:t>
              </a:r>
            </a:p>
          </p:txBody>
        </p:sp>
        <p:sp>
          <p:nvSpPr>
            <p:cNvPr id="230" name="Rechteck 454"/>
            <p:cNvSpPr>
              <a:spLocks noChangeArrowheads="1"/>
            </p:cNvSpPr>
            <p:nvPr/>
          </p:nvSpPr>
          <p:spPr bwMode="auto">
            <a:xfrm>
              <a:off x="6846888" y="3011488"/>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1" name="Textfeld 453"/>
            <p:cNvSpPr txBox="1">
              <a:spLocks noChangeArrowheads="1"/>
            </p:cNvSpPr>
            <p:nvPr/>
          </p:nvSpPr>
          <p:spPr bwMode="auto">
            <a:xfrm>
              <a:off x="7127875" y="2956526"/>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A8</a:t>
              </a:r>
            </a:p>
          </p:txBody>
        </p:sp>
        <p:grpSp>
          <p:nvGrpSpPr>
            <p:cNvPr id="232" name="Gruppieren 394"/>
            <p:cNvGrpSpPr>
              <a:grpSpLocks/>
            </p:cNvGrpSpPr>
            <p:nvPr/>
          </p:nvGrpSpPr>
          <p:grpSpPr bwMode="auto">
            <a:xfrm>
              <a:off x="5651500" y="3781425"/>
              <a:ext cx="431800" cy="1588"/>
              <a:chOff x="4644008" y="3573016"/>
              <a:chExt cx="432040" cy="559"/>
            </a:xfrm>
          </p:grpSpPr>
          <p:cxnSp>
            <p:nvCxnSpPr>
              <p:cNvPr id="3132"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33"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34"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sp>
          <p:nvSpPr>
            <p:cNvPr id="233" name="Abgerundetes Rechteck 478"/>
            <p:cNvSpPr/>
            <p:nvPr/>
          </p:nvSpPr>
          <p:spPr bwMode="auto">
            <a:xfrm>
              <a:off x="401638" y="3309938"/>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31</a:t>
              </a:r>
            </a:p>
          </p:txBody>
        </p:sp>
        <p:cxnSp>
          <p:nvCxnSpPr>
            <p:cNvPr id="234" name="Gewinkelte Verbindung 8"/>
            <p:cNvCxnSpPr/>
            <p:nvPr/>
          </p:nvCxnSpPr>
          <p:spPr bwMode="auto">
            <a:xfrm rot="10800000" flipV="1">
              <a:off x="2919554" y="1800253"/>
              <a:ext cx="198000" cy="30227"/>
            </a:xfrm>
            <a:prstGeom prst="bentConnector3">
              <a:avLst/>
            </a:prstGeom>
            <a:solidFill>
              <a:schemeClr val="accent1"/>
            </a:solidFill>
            <a:ln w="57150" cap="flat" cmpd="sng" algn="ctr">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prstDash val="solid"/>
              <a:round/>
              <a:headEnd type="none" w="med" len="med"/>
              <a:tailEnd type="none" w="med" len="med"/>
            </a:ln>
            <a:effectLst/>
          </p:spPr>
        </p:cxnSp>
        <p:cxnSp>
          <p:nvCxnSpPr>
            <p:cNvPr id="235" name="Gewinkelte Verbindung 487"/>
            <p:cNvCxnSpPr/>
            <p:nvPr/>
          </p:nvCxnSpPr>
          <p:spPr bwMode="auto">
            <a:xfrm>
              <a:off x="168715" y="1800223"/>
              <a:ext cx="216000" cy="30227"/>
            </a:xfrm>
            <a:prstGeom prst="bentConnector3">
              <a:avLst/>
            </a:prstGeom>
            <a:solidFill>
              <a:schemeClr val="accent1"/>
            </a:solidFill>
            <a:ln w="57150" cap="flat" cmpd="sng" algn="ctr">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prstDash val="solid"/>
              <a:round/>
              <a:headEnd type="none" w="med" len="med"/>
              <a:tailEnd type="none" w="med" len="med"/>
            </a:ln>
            <a:effectLst/>
          </p:spPr>
        </p:cxnSp>
        <p:cxnSp>
          <p:nvCxnSpPr>
            <p:cNvPr id="236" name="Gewinkelte Verbindung 489"/>
            <p:cNvCxnSpPr/>
            <p:nvPr/>
          </p:nvCxnSpPr>
          <p:spPr bwMode="auto">
            <a:xfrm>
              <a:off x="5869781" y="1800223"/>
              <a:ext cx="198000" cy="30227"/>
            </a:xfrm>
            <a:prstGeom prst="bentConnector3">
              <a:avLst/>
            </a:prstGeom>
            <a:solidFill>
              <a:schemeClr val="accent1"/>
            </a:solidFill>
            <a:ln w="57150" cap="flat" cmpd="sng" algn="ctr">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prstDash val="solid"/>
              <a:round/>
              <a:headEnd type="none" w="med" len="med"/>
              <a:tailEnd type="none" w="med" len="med"/>
            </a:ln>
            <a:effectLst/>
          </p:spPr>
        </p:cxnSp>
        <p:cxnSp>
          <p:nvCxnSpPr>
            <p:cNvPr id="237" name="Gewinkelte Verbindung 490"/>
            <p:cNvCxnSpPr>
              <a:endCxn id="1182" idx="3"/>
            </p:cNvCxnSpPr>
            <p:nvPr/>
          </p:nvCxnSpPr>
          <p:spPr bwMode="auto">
            <a:xfrm rot="10800000" flipV="1">
              <a:off x="5577560" y="2325152"/>
              <a:ext cx="290636" cy="10853"/>
            </a:xfrm>
            <a:prstGeom prst="bentConnector3">
              <a:avLst/>
            </a:prstGeom>
            <a:solidFill>
              <a:schemeClr val="accent1"/>
            </a:solidFill>
            <a:ln w="57150" cap="flat" cmpd="sng" algn="ctr">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prstDash val="solid"/>
              <a:round/>
              <a:headEnd type="none" w="med" len="med"/>
              <a:tailEnd type="none" w="med" len="med"/>
            </a:ln>
            <a:effectLst/>
          </p:spPr>
        </p:cxnSp>
        <p:cxnSp>
          <p:nvCxnSpPr>
            <p:cNvPr id="238" name="Gewinkelte Verbindung 492"/>
            <p:cNvCxnSpPr/>
            <p:nvPr/>
          </p:nvCxnSpPr>
          <p:spPr bwMode="auto">
            <a:xfrm>
              <a:off x="111226" y="2823315"/>
              <a:ext cx="216000" cy="30227"/>
            </a:xfrm>
            <a:prstGeom prst="bentConnector3">
              <a:avLst/>
            </a:prstGeom>
            <a:solidFill>
              <a:schemeClr val="accent1"/>
            </a:solidFill>
            <a:ln w="57150" cap="flat" cmpd="sng" algn="ctr">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prstDash val="solid"/>
              <a:round/>
              <a:headEnd type="none" w="med" len="med"/>
              <a:tailEnd type="none" w="med" len="med"/>
            </a:ln>
            <a:effectLst/>
          </p:spPr>
        </p:cxnSp>
        <p:grpSp>
          <p:nvGrpSpPr>
            <p:cNvPr id="239" name="Gruppieren 394"/>
            <p:cNvGrpSpPr>
              <a:grpSpLocks/>
            </p:cNvGrpSpPr>
            <p:nvPr/>
          </p:nvGrpSpPr>
          <p:grpSpPr bwMode="auto">
            <a:xfrm>
              <a:off x="6300788" y="3775075"/>
              <a:ext cx="431800" cy="1588"/>
              <a:chOff x="4644008" y="3573016"/>
              <a:chExt cx="432040" cy="559"/>
            </a:xfrm>
          </p:grpSpPr>
          <p:cxnSp>
            <p:nvCxnSpPr>
              <p:cNvPr id="3129"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30"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31"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40" name="Gruppieren 394"/>
            <p:cNvGrpSpPr>
              <a:grpSpLocks/>
            </p:cNvGrpSpPr>
            <p:nvPr/>
          </p:nvGrpSpPr>
          <p:grpSpPr bwMode="auto">
            <a:xfrm>
              <a:off x="6958013" y="3775075"/>
              <a:ext cx="431800" cy="1588"/>
              <a:chOff x="4644008" y="3573016"/>
              <a:chExt cx="432040" cy="559"/>
            </a:xfrm>
          </p:grpSpPr>
          <p:cxnSp>
            <p:nvCxnSpPr>
              <p:cNvPr id="3126"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27"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28"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41" name="Gruppieren 394"/>
            <p:cNvGrpSpPr>
              <a:grpSpLocks/>
            </p:cNvGrpSpPr>
            <p:nvPr/>
          </p:nvGrpSpPr>
          <p:grpSpPr bwMode="auto">
            <a:xfrm>
              <a:off x="7589838" y="3775075"/>
              <a:ext cx="431800" cy="1588"/>
              <a:chOff x="4644008" y="3573016"/>
              <a:chExt cx="432040" cy="559"/>
            </a:xfrm>
          </p:grpSpPr>
          <p:cxnSp>
            <p:nvCxnSpPr>
              <p:cNvPr id="3123"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24"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25"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42" name="Gruppieren 249"/>
            <p:cNvGrpSpPr>
              <a:grpSpLocks/>
            </p:cNvGrpSpPr>
            <p:nvPr/>
          </p:nvGrpSpPr>
          <p:grpSpPr bwMode="auto">
            <a:xfrm>
              <a:off x="2405063" y="4291013"/>
              <a:ext cx="431800" cy="1587"/>
              <a:chOff x="4644008" y="3573016"/>
              <a:chExt cx="432040" cy="559"/>
            </a:xfrm>
          </p:grpSpPr>
          <p:cxnSp>
            <p:nvCxnSpPr>
              <p:cNvPr id="3120"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21"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22"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43" name="Gruppieren 253"/>
            <p:cNvGrpSpPr>
              <a:grpSpLocks/>
            </p:cNvGrpSpPr>
            <p:nvPr/>
          </p:nvGrpSpPr>
          <p:grpSpPr bwMode="auto">
            <a:xfrm>
              <a:off x="1760538" y="4289425"/>
              <a:ext cx="433387" cy="0"/>
              <a:chOff x="4644008" y="3573016"/>
              <a:chExt cx="432040" cy="559"/>
            </a:xfrm>
          </p:grpSpPr>
          <p:cxnSp>
            <p:nvCxnSpPr>
              <p:cNvPr id="3117"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18"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19"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44" name="Gruppieren 257"/>
            <p:cNvGrpSpPr>
              <a:grpSpLocks/>
            </p:cNvGrpSpPr>
            <p:nvPr/>
          </p:nvGrpSpPr>
          <p:grpSpPr bwMode="auto">
            <a:xfrm>
              <a:off x="1109663" y="4287838"/>
              <a:ext cx="431800" cy="1587"/>
              <a:chOff x="4644008" y="3573016"/>
              <a:chExt cx="432040" cy="559"/>
            </a:xfrm>
          </p:grpSpPr>
          <p:cxnSp>
            <p:nvCxnSpPr>
              <p:cNvPr id="3114"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15"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16"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45" name="Gruppieren 261"/>
            <p:cNvGrpSpPr>
              <a:grpSpLocks/>
            </p:cNvGrpSpPr>
            <p:nvPr/>
          </p:nvGrpSpPr>
          <p:grpSpPr bwMode="auto">
            <a:xfrm>
              <a:off x="468313" y="4287838"/>
              <a:ext cx="431800" cy="0"/>
              <a:chOff x="4644008" y="3573016"/>
              <a:chExt cx="432040" cy="559"/>
            </a:xfrm>
          </p:grpSpPr>
          <p:cxnSp>
            <p:nvCxnSpPr>
              <p:cNvPr id="3111" name="Gerade Verbindung 26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12" name="Gerade Verbindung 26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13" name="Gerade Verbindung 26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46" name="Gruppieren 233"/>
            <p:cNvGrpSpPr>
              <a:grpSpLocks/>
            </p:cNvGrpSpPr>
            <p:nvPr/>
          </p:nvGrpSpPr>
          <p:grpSpPr bwMode="auto">
            <a:xfrm>
              <a:off x="3043238" y="4294188"/>
              <a:ext cx="431800" cy="1587"/>
              <a:chOff x="4644008" y="3573016"/>
              <a:chExt cx="432040" cy="559"/>
            </a:xfrm>
          </p:grpSpPr>
          <p:cxnSp>
            <p:nvCxnSpPr>
              <p:cNvPr id="3108"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09"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10"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sp>
          <p:nvSpPr>
            <p:cNvPr id="247" name="Abgerundetes Rechteck 544"/>
            <p:cNvSpPr/>
            <p:nvPr/>
          </p:nvSpPr>
          <p:spPr bwMode="auto">
            <a:xfrm>
              <a:off x="1047750" y="3309938"/>
              <a:ext cx="576263" cy="109537"/>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28</a:t>
              </a:r>
            </a:p>
          </p:txBody>
        </p:sp>
        <p:sp>
          <p:nvSpPr>
            <p:cNvPr id="248" name="Abgerundetes Rechteck 849"/>
            <p:cNvSpPr/>
            <p:nvPr/>
          </p:nvSpPr>
          <p:spPr bwMode="auto">
            <a:xfrm>
              <a:off x="2344738" y="3311525"/>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14</a:t>
              </a:r>
            </a:p>
          </p:txBody>
        </p:sp>
        <p:sp>
          <p:nvSpPr>
            <p:cNvPr id="249" name="Rechteck 623"/>
            <p:cNvSpPr/>
            <p:nvPr/>
          </p:nvSpPr>
          <p:spPr bwMode="auto">
            <a:xfrm>
              <a:off x="1624805" y="1776475"/>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50" name="Rechteck 624"/>
            <p:cNvSpPr/>
            <p:nvPr/>
          </p:nvSpPr>
          <p:spPr bwMode="auto">
            <a:xfrm>
              <a:off x="2276343" y="1776475"/>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51" name="Abgerundetes Rechteck 640"/>
            <p:cNvSpPr/>
            <p:nvPr/>
          </p:nvSpPr>
          <p:spPr bwMode="auto">
            <a:xfrm>
              <a:off x="1695450" y="3309938"/>
              <a:ext cx="576263" cy="109537"/>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34</a:t>
              </a:r>
            </a:p>
          </p:txBody>
        </p:sp>
        <p:grpSp>
          <p:nvGrpSpPr>
            <p:cNvPr id="252" name="Gruppieren 69"/>
            <p:cNvGrpSpPr>
              <a:grpSpLocks/>
            </p:cNvGrpSpPr>
            <p:nvPr/>
          </p:nvGrpSpPr>
          <p:grpSpPr bwMode="auto">
            <a:xfrm>
              <a:off x="1490663" y="1930400"/>
              <a:ext cx="179387" cy="150813"/>
              <a:chOff x="1475656" y="2429228"/>
              <a:chExt cx="179071" cy="149730"/>
            </a:xfrm>
          </p:grpSpPr>
          <p:cxnSp>
            <p:nvCxnSpPr>
              <p:cNvPr id="3104" name="Gerade Verbindung 19"/>
              <p:cNvCxnSpPr/>
              <p:nvPr/>
            </p:nvCxnSpPr>
            <p:spPr bwMode="auto">
              <a:xfrm flipH="1">
                <a:off x="1507350" y="2429228"/>
                <a:ext cx="1584"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3105"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3106" name="Gerade Verbindung 29"/>
              <p:cNvCxnSpPr/>
              <p:nvPr/>
            </p:nvCxnSpPr>
            <p:spPr bwMode="auto">
              <a:xfrm>
                <a:off x="1505765"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3107" name="Gerade Verbindung 675"/>
              <p:cNvCxnSpPr/>
              <p:nvPr/>
            </p:nvCxnSpPr>
            <p:spPr bwMode="auto">
              <a:xfrm>
                <a:off x="1546967" y="2539555"/>
                <a:ext cx="10776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253" name="Rechteck 1"/>
            <p:cNvSpPr>
              <a:spLocks noChangeArrowheads="1"/>
            </p:cNvSpPr>
            <p:nvPr/>
          </p:nvSpPr>
          <p:spPr bwMode="auto">
            <a:xfrm>
              <a:off x="1933575" y="1919288"/>
              <a:ext cx="360363" cy="36512"/>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54" name="Rechteck 639"/>
            <p:cNvSpPr/>
            <p:nvPr/>
          </p:nvSpPr>
          <p:spPr bwMode="auto">
            <a:xfrm>
              <a:off x="2838450" y="2012950"/>
              <a:ext cx="107950" cy="7143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cxnSp>
          <p:nvCxnSpPr>
            <p:cNvPr id="255" name="Gerade Verbindung 641"/>
            <p:cNvCxnSpPr/>
            <p:nvPr/>
          </p:nvCxnSpPr>
          <p:spPr bwMode="auto">
            <a:xfrm flipV="1">
              <a:off x="2914650" y="1849438"/>
              <a:ext cx="31750" cy="144462"/>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grpSp>
          <p:nvGrpSpPr>
            <p:cNvPr id="256" name="Gruppieren 249"/>
            <p:cNvGrpSpPr>
              <a:grpSpLocks/>
            </p:cNvGrpSpPr>
            <p:nvPr/>
          </p:nvGrpSpPr>
          <p:grpSpPr bwMode="auto">
            <a:xfrm>
              <a:off x="4997450" y="4291013"/>
              <a:ext cx="431800" cy="1587"/>
              <a:chOff x="4644008" y="3573016"/>
              <a:chExt cx="432040" cy="559"/>
            </a:xfrm>
          </p:grpSpPr>
          <p:cxnSp>
            <p:nvCxnSpPr>
              <p:cNvPr id="3101"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102"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03"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57" name="Gruppieren 253"/>
            <p:cNvGrpSpPr>
              <a:grpSpLocks/>
            </p:cNvGrpSpPr>
            <p:nvPr/>
          </p:nvGrpSpPr>
          <p:grpSpPr bwMode="auto">
            <a:xfrm>
              <a:off x="4352925" y="4291013"/>
              <a:ext cx="433388" cy="0"/>
              <a:chOff x="4644008" y="3573016"/>
              <a:chExt cx="432040" cy="559"/>
            </a:xfrm>
          </p:grpSpPr>
          <p:cxnSp>
            <p:nvCxnSpPr>
              <p:cNvPr id="3098"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99"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100"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58" name="Gruppieren 257"/>
            <p:cNvGrpSpPr>
              <a:grpSpLocks/>
            </p:cNvGrpSpPr>
            <p:nvPr/>
          </p:nvGrpSpPr>
          <p:grpSpPr bwMode="auto">
            <a:xfrm>
              <a:off x="3702050" y="4292600"/>
              <a:ext cx="431800" cy="1588"/>
              <a:chOff x="4644008" y="3573016"/>
              <a:chExt cx="432040" cy="559"/>
            </a:xfrm>
          </p:grpSpPr>
          <p:cxnSp>
            <p:nvCxnSpPr>
              <p:cNvPr id="3095"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96"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97"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59" name="Gruppieren 233"/>
            <p:cNvGrpSpPr>
              <a:grpSpLocks/>
            </p:cNvGrpSpPr>
            <p:nvPr/>
          </p:nvGrpSpPr>
          <p:grpSpPr bwMode="auto">
            <a:xfrm>
              <a:off x="5635625" y="4289425"/>
              <a:ext cx="431800" cy="1588"/>
              <a:chOff x="4644008" y="3573016"/>
              <a:chExt cx="432040" cy="559"/>
            </a:xfrm>
          </p:grpSpPr>
          <p:cxnSp>
            <p:nvCxnSpPr>
              <p:cNvPr id="3092"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93"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94"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60" name="Gruppieren 249"/>
            <p:cNvGrpSpPr>
              <a:grpSpLocks/>
            </p:cNvGrpSpPr>
            <p:nvPr/>
          </p:nvGrpSpPr>
          <p:grpSpPr bwMode="auto">
            <a:xfrm>
              <a:off x="7596188" y="4289425"/>
              <a:ext cx="431800" cy="1588"/>
              <a:chOff x="4644008" y="3573016"/>
              <a:chExt cx="432040" cy="559"/>
            </a:xfrm>
          </p:grpSpPr>
          <p:cxnSp>
            <p:nvCxnSpPr>
              <p:cNvPr id="3089"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90"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91"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61" name="Gruppieren 253"/>
            <p:cNvGrpSpPr>
              <a:grpSpLocks/>
            </p:cNvGrpSpPr>
            <p:nvPr/>
          </p:nvGrpSpPr>
          <p:grpSpPr bwMode="auto">
            <a:xfrm>
              <a:off x="6951663" y="4289425"/>
              <a:ext cx="433387" cy="0"/>
              <a:chOff x="4644008" y="3573016"/>
              <a:chExt cx="432040" cy="559"/>
            </a:xfrm>
          </p:grpSpPr>
          <p:cxnSp>
            <p:nvCxnSpPr>
              <p:cNvPr id="3086"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87"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88"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62" name="Gruppieren 257"/>
            <p:cNvGrpSpPr>
              <a:grpSpLocks/>
            </p:cNvGrpSpPr>
            <p:nvPr/>
          </p:nvGrpSpPr>
          <p:grpSpPr bwMode="auto">
            <a:xfrm>
              <a:off x="6300788" y="4287838"/>
              <a:ext cx="431800" cy="1587"/>
              <a:chOff x="4644008" y="3573016"/>
              <a:chExt cx="432040" cy="559"/>
            </a:xfrm>
          </p:grpSpPr>
          <p:cxnSp>
            <p:nvCxnSpPr>
              <p:cNvPr id="3083"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84"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85"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sp>
          <p:nvSpPr>
            <p:cNvPr id="263" name="Abgerundetes Rechteck 686"/>
            <p:cNvSpPr/>
            <p:nvPr/>
          </p:nvSpPr>
          <p:spPr bwMode="auto">
            <a:xfrm>
              <a:off x="5580063" y="331152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26</a:t>
              </a:r>
            </a:p>
          </p:txBody>
        </p:sp>
        <p:sp>
          <p:nvSpPr>
            <p:cNvPr id="264" name="Abgerundetes Rechteck 687"/>
            <p:cNvSpPr/>
            <p:nvPr/>
          </p:nvSpPr>
          <p:spPr bwMode="auto">
            <a:xfrm>
              <a:off x="7531100" y="3311525"/>
              <a:ext cx="574675" cy="109538"/>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35</a:t>
              </a:r>
            </a:p>
          </p:txBody>
        </p:sp>
        <p:grpSp>
          <p:nvGrpSpPr>
            <p:cNvPr id="265" name="Gruppieren 249"/>
            <p:cNvGrpSpPr>
              <a:grpSpLocks/>
            </p:cNvGrpSpPr>
            <p:nvPr/>
          </p:nvGrpSpPr>
          <p:grpSpPr bwMode="auto">
            <a:xfrm>
              <a:off x="2406650" y="4805363"/>
              <a:ext cx="431800" cy="1587"/>
              <a:chOff x="4644008" y="3573016"/>
              <a:chExt cx="432040" cy="559"/>
            </a:xfrm>
          </p:grpSpPr>
          <p:cxnSp>
            <p:nvCxnSpPr>
              <p:cNvPr id="3080"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81"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82"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66" name="Gruppieren 253"/>
            <p:cNvGrpSpPr>
              <a:grpSpLocks/>
            </p:cNvGrpSpPr>
            <p:nvPr/>
          </p:nvGrpSpPr>
          <p:grpSpPr bwMode="auto">
            <a:xfrm>
              <a:off x="1762125" y="4803775"/>
              <a:ext cx="433388" cy="0"/>
              <a:chOff x="4644008" y="3573016"/>
              <a:chExt cx="432040" cy="559"/>
            </a:xfrm>
          </p:grpSpPr>
          <p:cxnSp>
            <p:nvCxnSpPr>
              <p:cNvPr id="3077"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78"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79"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67" name="Gruppieren 257"/>
            <p:cNvGrpSpPr>
              <a:grpSpLocks/>
            </p:cNvGrpSpPr>
            <p:nvPr/>
          </p:nvGrpSpPr>
          <p:grpSpPr bwMode="auto">
            <a:xfrm>
              <a:off x="1111250" y="4802188"/>
              <a:ext cx="431800" cy="1587"/>
              <a:chOff x="4644008" y="3573016"/>
              <a:chExt cx="432040" cy="559"/>
            </a:xfrm>
          </p:grpSpPr>
          <p:cxnSp>
            <p:nvCxnSpPr>
              <p:cNvPr id="3074"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75"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76"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68" name="Gruppieren 261"/>
            <p:cNvGrpSpPr>
              <a:grpSpLocks/>
            </p:cNvGrpSpPr>
            <p:nvPr/>
          </p:nvGrpSpPr>
          <p:grpSpPr bwMode="auto">
            <a:xfrm>
              <a:off x="469900" y="4802188"/>
              <a:ext cx="431800" cy="0"/>
              <a:chOff x="4644008" y="3573016"/>
              <a:chExt cx="432040" cy="559"/>
            </a:xfrm>
          </p:grpSpPr>
          <p:cxnSp>
            <p:nvCxnSpPr>
              <p:cNvPr id="3071" name="Gerade Verbindung 26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72" name="Gerade Verbindung 26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73" name="Gerade Verbindung 26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69" name="Gruppieren 233"/>
            <p:cNvGrpSpPr>
              <a:grpSpLocks/>
            </p:cNvGrpSpPr>
            <p:nvPr/>
          </p:nvGrpSpPr>
          <p:grpSpPr bwMode="auto">
            <a:xfrm>
              <a:off x="3043238" y="4806950"/>
              <a:ext cx="431800" cy="1588"/>
              <a:chOff x="4644008" y="3573016"/>
              <a:chExt cx="432040" cy="559"/>
            </a:xfrm>
          </p:grpSpPr>
          <p:cxnSp>
            <p:nvCxnSpPr>
              <p:cNvPr id="3068"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69"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70"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70" name="Gruppieren 249"/>
            <p:cNvGrpSpPr>
              <a:grpSpLocks/>
            </p:cNvGrpSpPr>
            <p:nvPr/>
          </p:nvGrpSpPr>
          <p:grpSpPr bwMode="auto">
            <a:xfrm>
              <a:off x="4997450" y="4803775"/>
              <a:ext cx="431800" cy="1588"/>
              <a:chOff x="4644008" y="3573016"/>
              <a:chExt cx="432040" cy="559"/>
            </a:xfrm>
          </p:grpSpPr>
          <p:cxnSp>
            <p:nvCxnSpPr>
              <p:cNvPr id="3065"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66"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67"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71" name="Gruppieren 253"/>
            <p:cNvGrpSpPr>
              <a:grpSpLocks/>
            </p:cNvGrpSpPr>
            <p:nvPr/>
          </p:nvGrpSpPr>
          <p:grpSpPr bwMode="auto">
            <a:xfrm>
              <a:off x="4352925" y="4803775"/>
              <a:ext cx="433388" cy="0"/>
              <a:chOff x="4644008" y="3573016"/>
              <a:chExt cx="432040" cy="559"/>
            </a:xfrm>
          </p:grpSpPr>
          <p:cxnSp>
            <p:nvCxnSpPr>
              <p:cNvPr id="3062"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63"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64"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72" name="Gruppieren 257"/>
            <p:cNvGrpSpPr>
              <a:grpSpLocks/>
            </p:cNvGrpSpPr>
            <p:nvPr/>
          </p:nvGrpSpPr>
          <p:grpSpPr bwMode="auto">
            <a:xfrm>
              <a:off x="3702050" y="4802188"/>
              <a:ext cx="431800" cy="1587"/>
              <a:chOff x="4644008" y="3573016"/>
              <a:chExt cx="432040" cy="559"/>
            </a:xfrm>
          </p:grpSpPr>
          <p:cxnSp>
            <p:nvCxnSpPr>
              <p:cNvPr id="3059"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60"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61"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73" name="Gruppieren 233"/>
            <p:cNvGrpSpPr>
              <a:grpSpLocks/>
            </p:cNvGrpSpPr>
            <p:nvPr/>
          </p:nvGrpSpPr>
          <p:grpSpPr bwMode="auto">
            <a:xfrm>
              <a:off x="5635625" y="4802188"/>
              <a:ext cx="431800" cy="1587"/>
              <a:chOff x="4644008" y="3573016"/>
              <a:chExt cx="432040" cy="559"/>
            </a:xfrm>
          </p:grpSpPr>
          <p:cxnSp>
            <p:nvCxnSpPr>
              <p:cNvPr id="3056"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57"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58"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74" name="Gruppieren 249"/>
            <p:cNvGrpSpPr>
              <a:grpSpLocks/>
            </p:cNvGrpSpPr>
            <p:nvPr/>
          </p:nvGrpSpPr>
          <p:grpSpPr bwMode="auto">
            <a:xfrm>
              <a:off x="7596188" y="4802188"/>
              <a:ext cx="431800" cy="1587"/>
              <a:chOff x="4644008" y="3573016"/>
              <a:chExt cx="432040" cy="559"/>
            </a:xfrm>
          </p:grpSpPr>
          <p:cxnSp>
            <p:nvCxnSpPr>
              <p:cNvPr id="3053"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54"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55"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75" name="Gruppieren 253"/>
            <p:cNvGrpSpPr>
              <a:grpSpLocks/>
            </p:cNvGrpSpPr>
            <p:nvPr/>
          </p:nvGrpSpPr>
          <p:grpSpPr bwMode="auto">
            <a:xfrm>
              <a:off x="6951663" y="4802188"/>
              <a:ext cx="433387" cy="0"/>
              <a:chOff x="4644008" y="3573016"/>
              <a:chExt cx="432040" cy="559"/>
            </a:xfrm>
          </p:grpSpPr>
          <p:cxnSp>
            <p:nvCxnSpPr>
              <p:cNvPr id="3050"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51"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52"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76" name="Gruppieren 257"/>
            <p:cNvGrpSpPr>
              <a:grpSpLocks/>
            </p:cNvGrpSpPr>
            <p:nvPr/>
          </p:nvGrpSpPr>
          <p:grpSpPr bwMode="auto">
            <a:xfrm>
              <a:off x="6300788" y="4800600"/>
              <a:ext cx="431800" cy="1588"/>
              <a:chOff x="4644008" y="3573016"/>
              <a:chExt cx="432040" cy="559"/>
            </a:xfrm>
          </p:grpSpPr>
          <p:cxnSp>
            <p:nvCxnSpPr>
              <p:cNvPr id="3047"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48"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49"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77" name="Gruppieren 249"/>
            <p:cNvGrpSpPr>
              <a:grpSpLocks/>
            </p:cNvGrpSpPr>
            <p:nvPr/>
          </p:nvGrpSpPr>
          <p:grpSpPr bwMode="auto">
            <a:xfrm>
              <a:off x="2405063" y="5334000"/>
              <a:ext cx="431800" cy="1588"/>
              <a:chOff x="4644008" y="3573016"/>
              <a:chExt cx="432040" cy="559"/>
            </a:xfrm>
          </p:grpSpPr>
          <p:cxnSp>
            <p:nvCxnSpPr>
              <p:cNvPr id="3044"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45"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46"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78" name="Gruppieren 253"/>
            <p:cNvGrpSpPr>
              <a:grpSpLocks/>
            </p:cNvGrpSpPr>
            <p:nvPr/>
          </p:nvGrpSpPr>
          <p:grpSpPr bwMode="auto">
            <a:xfrm>
              <a:off x="1760538" y="5332413"/>
              <a:ext cx="433387" cy="0"/>
              <a:chOff x="4644008" y="3573016"/>
              <a:chExt cx="432040" cy="559"/>
            </a:xfrm>
          </p:grpSpPr>
          <p:cxnSp>
            <p:nvCxnSpPr>
              <p:cNvPr id="3041"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42"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43"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79" name="Gruppieren 257"/>
            <p:cNvGrpSpPr>
              <a:grpSpLocks/>
            </p:cNvGrpSpPr>
            <p:nvPr/>
          </p:nvGrpSpPr>
          <p:grpSpPr bwMode="auto">
            <a:xfrm>
              <a:off x="1109663" y="5330825"/>
              <a:ext cx="431800" cy="1588"/>
              <a:chOff x="4644008" y="3573016"/>
              <a:chExt cx="432040" cy="559"/>
            </a:xfrm>
          </p:grpSpPr>
          <p:cxnSp>
            <p:nvCxnSpPr>
              <p:cNvPr id="3038"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39"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40"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80" name="Gruppieren 261"/>
            <p:cNvGrpSpPr>
              <a:grpSpLocks/>
            </p:cNvGrpSpPr>
            <p:nvPr/>
          </p:nvGrpSpPr>
          <p:grpSpPr bwMode="auto">
            <a:xfrm>
              <a:off x="468313" y="5330825"/>
              <a:ext cx="431800" cy="0"/>
              <a:chOff x="4644008" y="3573016"/>
              <a:chExt cx="432040" cy="559"/>
            </a:xfrm>
          </p:grpSpPr>
          <p:cxnSp>
            <p:nvCxnSpPr>
              <p:cNvPr id="3035" name="Gerade Verbindung 26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36" name="Gerade Verbindung 26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37" name="Gerade Verbindung 26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81" name="Gruppieren 233"/>
            <p:cNvGrpSpPr>
              <a:grpSpLocks/>
            </p:cNvGrpSpPr>
            <p:nvPr/>
          </p:nvGrpSpPr>
          <p:grpSpPr bwMode="auto">
            <a:xfrm>
              <a:off x="3043238" y="5337175"/>
              <a:ext cx="431800" cy="1588"/>
              <a:chOff x="4644008" y="3573016"/>
              <a:chExt cx="432040" cy="559"/>
            </a:xfrm>
          </p:grpSpPr>
          <p:cxnSp>
            <p:nvCxnSpPr>
              <p:cNvPr id="3032" name="Gerade Verbindung 23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33" name="Gerade Verbindung 23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34" name="Gerade Verbindung 23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82" name="Gruppieren 237"/>
            <p:cNvGrpSpPr>
              <a:grpSpLocks/>
            </p:cNvGrpSpPr>
            <p:nvPr/>
          </p:nvGrpSpPr>
          <p:grpSpPr bwMode="auto">
            <a:xfrm>
              <a:off x="3692525" y="5337175"/>
              <a:ext cx="431800" cy="0"/>
              <a:chOff x="4644008" y="3573016"/>
              <a:chExt cx="432040" cy="559"/>
            </a:xfrm>
          </p:grpSpPr>
          <p:cxnSp>
            <p:nvCxnSpPr>
              <p:cNvPr id="3029" name="Gerade Verbindung 23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30" name="Gerade Verbindung 23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31" name="Gerade Verbindung 24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83" name="Gruppieren 241"/>
            <p:cNvGrpSpPr>
              <a:grpSpLocks/>
            </p:cNvGrpSpPr>
            <p:nvPr/>
          </p:nvGrpSpPr>
          <p:grpSpPr bwMode="auto">
            <a:xfrm>
              <a:off x="4352925" y="5334000"/>
              <a:ext cx="431800" cy="1588"/>
              <a:chOff x="4644008" y="3573016"/>
              <a:chExt cx="432040" cy="559"/>
            </a:xfrm>
          </p:grpSpPr>
          <p:cxnSp>
            <p:nvCxnSpPr>
              <p:cNvPr id="3026" name="Gerade Verbindung 24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27" name="Gerade Verbindung 24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28" name="Gerade Verbindung 24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84" name="Gruppieren 394"/>
            <p:cNvGrpSpPr>
              <a:grpSpLocks/>
            </p:cNvGrpSpPr>
            <p:nvPr/>
          </p:nvGrpSpPr>
          <p:grpSpPr bwMode="auto">
            <a:xfrm>
              <a:off x="5010150" y="5337175"/>
              <a:ext cx="431800" cy="1588"/>
              <a:chOff x="4644008" y="3573016"/>
              <a:chExt cx="432040" cy="559"/>
            </a:xfrm>
          </p:grpSpPr>
          <p:cxnSp>
            <p:nvCxnSpPr>
              <p:cNvPr id="3023"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24"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25"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85" name="Gruppieren 394"/>
            <p:cNvGrpSpPr>
              <a:grpSpLocks/>
            </p:cNvGrpSpPr>
            <p:nvPr/>
          </p:nvGrpSpPr>
          <p:grpSpPr bwMode="auto">
            <a:xfrm>
              <a:off x="5651500" y="5335588"/>
              <a:ext cx="431800" cy="1587"/>
              <a:chOff x="4644008" y="3573016"/>
              <a:chExt cx="432040" cy="559"/>
            </a:xfrm>
          </p:grpSpPr>
          <p:cxnSp>
            <p:nvCxnSpPr>
              <p:cNvPr id="3020" name="Gerade Verbindung 395"/>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21" name="Gerade Verbindung 396"/>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22" name="Gerade Verbindung 397"/>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sp>
          <p:nvSpPr>
            <p:cNvPr id="286" name="Abgerundetes Rechteck 773"/>
            <p:cNvSpPr/>
            <p:nvPr/>
          </p:nvSpPr>
          <p:spPr bwMode="auto">
            <a:xfrm>
              <a:off x="3629025" y="33035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37</a:t>
              </a:r>
            </a:p>
          </p:txBody>
        </p:sp>
        <p:sp>
          <p:nvSpPr>
            <p:cNvPr id="287" name="Abgerundetes Rechteck 774"/>
            <p:cNvSpPr/>
            <p:nvPr/>
          </p:nvSpPr>
          <p:spPr bwMode="auto">
            <a:xfrm>
              <a:off x="8181975" y="2794000"/>
              <a:ext cx="288925" cy="107950"/>
            </a:xfrm>
            <a:prstGeom prst="round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b="1" dirty="0">
                  <a:latin typeface="Helvetica" charset="0"/>
                  <a:ea typeface="ＭＳ Ｐゴシック" charset="-128"/>
                </a:rPr>
                <a:t>SCB 1</a:t>
              </a:r>
            </a:p>
          </p:txBody>
        </p:sp>
        <p:sp>
          <p:nvSpPr>
            <p:cNvPr id="288" name="Rechteck 780"/>
            <p:cNvSpPr/>
            <p:nvPr/>
          </p:nvSpPr>
          <p:spPr bwMode="auto">
            <a:xfrm>
              <a:off x="5902325" y="2289175"/>
              <a:ext cx="2744788" cy="71438"/>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1000" dirty="0">
                  <a:latin typeface="+mj-lt"/>
                  <a:ea typeface="ＭＳ Ｐゴシック" charset="-128"/>
                </a:rPr>
                <a:t>DEMACO Cryo-connection </a:t>
              </a:r>
            </a:p>
          </p:txBody>
        </p:sp>
        <p:grpSp>
          <p:nvGrpSpPr>
            <p:cNvPr id="289" name="Gruppieren 249"/>
            <p:cNvGrpSpPr>
              <a:grpSpLocks/>
            </p:cNvGrpSpPr>
            <p:nvPr/>
          </p:nvGrpSpPr>
          <p:grpSpPr bwMode="auto">
            <a:xfrm>
              <a:off x="7596188" y="5330825"/>
              <a:ext cx="431800" cy="1588"/>
              <a:chOff x="4644008" y="3573016"/>
              <a:chExt cx="432040" cy="559"/>
            </a:xfrm>
          </p:grpSpPr>
          <p:cxnSp>
            <p:nvCxnSpPr>
              <p:cNvPr id="3017"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18"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19"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90" name="Gruppieren 253"/>
            <p:cNvGrpSpPr>
              <a:grpSpLocks/>
            </p:cNvGrpSpPr>
            <p:nvPr/>
          </p:nvGrpSpPr>
          <p:grpSpPr bwMode="auto">
            <a:xfrm>
              <a:off x="6951663" y="5330825"/>
              <a:ext cx="433387" cy="0"/>
              <a:chOff x="4644008" y="3573016"/>
              <a:chExt cx="432040" cy="559"/>
            </a:xfrm>
          </p:grpSpPr>
          <p:cxnSp>
            <p:nvCxnSpPr>
              <p:cNvPr id="3014"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15"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16"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91" name="Gruppieren 257"/>
            <p:cNvGrpSpPr>
              <a:grpSpLocks/>
            </p:cNvGrpSpPr>
            <p:nvPr/>
          </p:nvGrpSpPr>
          <p:grpSpPr bwMode="auto">
            <a:xfrm>
              <a:off x="6300788" y="5329238"/>
              <a:ext cx="431800" cy="1587"/>
              <a:chOff x="4644008" y="3573016"/>
              <a:chExt cx="432040" cy="559"/>
            </a:xfrm>
          </p:grpSpPr>
          <p:cxnSp>
            <p:nvCxnSpPr>
              <p:cNvPr id="3011"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12"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13"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92" name="Gruppieren 249"/>
            <p:cNvGrpSpPr>
              <a:grpSpLocks/>
            </p:cNvGrpSpPr>
            <p:nvPr/>
          </p:nvGrpSpPr>
          <p:grpSpPr bwMode="auto">
            <a:xfrm>
              <a:off x="2406650" y="5845175"/>
              <a:ext cx="431800" cy="1588"/>
              <a:chOff x="4644008" y="3573016"/>
              <a:chExt cx="432040" cy="559"/>
            </a:xfrm>
          </p:grpSpPr>
          <p:cxnSp>
            <p:nvCxnSpPr>
              <p:cNvPr id="3008"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09"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10"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93" name="Gruppieren 253"/>
            <p:cNvGrpSpPr>
              <a:grpSpLocks/>
            </p:cNvGrpSpPr>
            <p:nvPr/>
          </p:nvGrpSpPr>
          <p:grpSpPr bwMode="auto">
            <a:xfrm>
              <a:off x="1762125" y="5843588"/>
              <a:ext cx="433388" cy="0"/>
              <a:chOff x="4644008" y="3573016"/>
              <a:chExt cx="432040" cy="559"/>
            </a:xfrm>
          </p:grpSpPr>
          <p:cxnSp>
            <p:nvCxnSpPr>
              <p:cNvPr id="3005"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06"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07"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94" name="Gruppieren 257"/>
            <p:cNvGrpSpPr>
              <a:grpSpLocks/>
            </p:cNvGrpSpPr>
            <p:nvPr/>
          </p:nvGrpSpPr>
          <p:grpSpPr bwMode="auto">
            <a:xfrm>
              <a:off x="1111250" y="5842000"/>
              <a:ext cx="431800" cy="1588"/>
              <a:chOff x="4644008" y="3573016"/>
              <a:chExt cx="432040" cy="559"/>
            </a:xfrm>
          </p:grpSpPr>
          <p:cxnSp>
            <p:nvCxnSpPr>
              <p:cNvPr id="3002"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03"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04"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95" name="Gruppieren 261"/>
            <p:cNvGrpSpPr>
              <a:grpSpLocks/>
            </p:cNvGrpSpPr>
            <p:nvPr/>
          </p:nvGrpSpPr>
          <p:grpSpPr bwMode="auto">
            <a:xfrm>
              <a:off x="469900" y="5842000"/>
              <a:ext cx="431800" cy="0"/>
              <a:chOff x="4644008" y="3573016"/>
              <a:chExt cx="432040" cy="559"/>
            </a:xfrm>
          </p:grpSpPr>
          <p:cxnSp>
            <p:nvCxnSpPr>
              <p:cNvPr id="2999" name="Gerade Verbindung 262"/>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00" name="Gerade Verbindung 263"/>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01" name="Gerade Verbindung 264"/>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96" name="Gruppieren 249"/>
            <p:cNvGrpSpPr>
              <a:grpSpLocks/>
            </p:cNvGrpSpPr>
            <p:nvPr/>
          </p:nvGrpSpPr>
          <p:grpSpPr bwMode="auto">
            <a:xfrm>
              <a:off x="4997450" y="5843588"/>
              <a:ext cx="431800" cy="1587"/>
              <a:chOff x="4644008" y="3573016"/>
              <a:chExt cx="432040" cy="559"/>
            </a:xfrm>
          </p:grpSpPr>
          <p:cxnSp>
            <p:nvCxnSpPr>
              <p:cNvPr id="2996"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2997"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2998"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97" name="Gruppieren 253"/>
            <p:cNvGrpSpPr>
              <a:grpSpLocks/>
            </p:cNvGrpSpPr>
            <p:nvPr/>
          </p:nvGrpSpPr>
          <p:grpSpPr bwMode="auto">
            <a:xfrm>
              <a:off x="4352925" y="5843588"/>
              <a:ext cx="433388" cy="0"/>
              <a:chOff x="4644008" y="3573016"/>
              <a:chExt cx="432040" cy="559"/>
            </a:xfrm>
          </p:grpSpPr>
          <p:cxnSp>
            <p:nvCxnSpPr>
              <p:cNvPr id="2993"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2994"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2995"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298" name="Gruppieren 257"/>
            <p:cNvGrpSpPr>
              <a:grpSpLocks/>
            </p:cNvGrpSpPr>
            <p:nvPr/>
          </p:nvGrpSpPr>
          <p:grpSpPr bwMode="auto">
            <a:xfrm>
              <a:off x="3702050" y="5842000"/>
              <a:ext cx="431800" cy="1588"/>
              <a:chOff x="4644008" y="3573016"/>
              <a:chExt cx="432040" cy="559"/>
            </a:xfrm>
          </p:grpSpPr>
          <p:cxnSp>
            <p:nvCxnSpPr>
              <p:cNvPr id="2990"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2991"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2992"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cxnSp>
          <p:nvCxnSpPr>
            <p:cNvPr id="299" name="Gerade Verbindung 235"/>
            <p:cNvCxnSpPr>
              <a:cxnSpLocks noChangeShapeType="1"/>
            </p:cNvCxnSpPr>
            <p:nvPr/>
          </p:nvCxnSpPr>
          <p:spPr bwMode="auto">
            <a:xfrm>
              <a:off x="5708650" y="5842000"/>
              <a:ext cx="287338"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0" name="Gerade Verbindung 236"/>
            <p:cNvCxnSpPr>
              <a:cxnSpLocks noChangeShapeType="1"/>
            </p:cNvCxnSpPr>
            <p:nvPr/>
          </p:nvCxnSpPr>
          <p:spPr bwMode="auto">
            <a:xfrm>
              <a:off x="5995988" y="5843588"/>
              <a:ext cx="71437"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nvGrpSpPr>
            <p:cNvPr id="301" name="Gruppieren 257"/>
            <p:cNvGrpSpPr>
              <a:grpSpLocks/>
            </p:cNvGrpSpPr>
            <p:nvPr/>
          </p:nvGrpSpPr>
          <p:grpSpPr bwMode="auto">
            <a:xfrm>
              <a:off x="6300788" y="5848350"/>
              <a:ext cx="431800" cy="1588"/>
              <a:chOff x="4644008" y="3573016"/>
              <a:chExt cx="432040" cy="559"/>
            </a:xfrm>
          </p:grpSpPr>
          <p:cxnSp>
            <p:nvCxnSpPr>
              <p:cNvPr id="2987" name="Gerade Verbindung 258"/>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2988" name="Gerade Verbindung 259"/>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2989" name="Gerade Verbindung 260"/>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cxnSp>
          <p:nvCxnSpPr>
            <p:cNvPr id="302" name="Gerade Verbindung 395"/>
            <p:cNvCxnSpPr>
              <a:cxnSpLocks noChangeShapeType="1"/>
            </p:cNvCxnSpPr>
            <p:nvPr/>
          </p:nvCxnSpPr>
          <p:spPr bwMode="auto">
            <a:xfrm>
              <a:off x="8218488" y="2773363"/>
              <a:ext cx="2159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303" name="Gerade Verbindung 396"/>
            <p:cNvCxnSpPr>
              <a:cxnSpLocks noChangeShapeType="1"/>
            </p:cNvCxnSpPr>
            <p:nvPr/>
          </p:nvCxnSpPr>
          <p:spPr bwMode="auto">
            <a:xfrm>
              <a:off x="7818438" y="3446463"/>
              <a:ext cx="287337"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304" name="Gerade Verbindung 395"/>
            <p:cNvCxnSpPr>
              <a:cxnSpLocks noChangeShapeType="1"/>
            </p:cNvCxnSpPr>
            <p:nvPr/>
          </p:nvCxnSpPr>
          <p:spPr bwMode="auto">
            <a:xfrm>
              <a:off x="8224838" y="3287713"/>
              <a:ext cx="2159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sp>
          <p:nvSpPr>
            <p:cNvPr id="305" name="Abgerundetes Rechteck 831"/>
            <p:cNvSpPr/>
            <p:nvPr/>
          </p:nvSpPr>
          <p:spPr bwMode="auto">
            <a:xfrm>
              <a:off x="6232525" y="331152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38</a:t>
              </a:r>
            </a:p>
          </p:txBody>
        </p:sp>
        <p:grpSp>
          <p:nvGrpSpPr>
            <p:cNvPr id="306" name="Gruppieren 249"/>
            <p:cNvGrpSpPr>
              <a:grpSpLocks/>
            </p:cNvGrpSpPr>
            <p:nvPr/>
          </p:nvGrpSpPr>
          <p:grpSpPr bwMode="auto">
            <a:xfrm>
              <a:off x="7596188" y="5848350"/>
              <a:ext cx="431800" cy="1588"/>
              <a:chOff x="4644008" y="3573016"/>
              <a:chExt cx="432040" cy="559"/>
            </a:xfrm>
          </p:grpSpPr>
          <p:cxnSp>
            <p:nvCxnSpPr>
              <p:cNvPr id="2984" name="Gerade Verbindung 250"/>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2985" name="Gerade Verbindung 251"/>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2986" name="Gerade Verbindung 252"/>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grpSp>
          <p:nvGrpSpPr>
            <p:cNvPr id="307" name="Gruppieren 253"/>
            <p:cNvGrpSpPr>
              <a:grpSpLocks/>
            </p:cNvGrpSpPr>
            <p:nvPr/>
          </p:nvGrpSpPr>
          <p:grpSpPr bwMode="auto">
            <a:xfrm>
              <a:off x="6951663" y="5851525"/>
              <a:ext cx="433387" cy="0"/>
              <a:chOff x="4644008" y="3573016"/>
              <a:chExt cx="432040" cy="559"/>
            </a:xfrm>
          </p:grpSpPr>
          <p:cxnSp>
            <p:nvCxnSpPr>
              <p:cNvPr id="2981"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2982"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2983"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sp>
          <p:nvSpPr>
            <p:cNvPr id="308" name="Abgerundetes Rechteck 843"/>
            <p:cNvSpPr/>
            <p:nvPr/>
          </p:nvSpPr>
          <p:spPr bwMode="auto">
            <a:xfrm>
              <a:off x="8180388" y="3311525"/>
              <a:ext cx="288925" cy="107950"/>
            </a:xfrm>
            <a:prstGeom prst="round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b="1" dirty="0">
                  <a:latin typeface="Helvetica" charset="0"/>
                  <a:ea typeface="ＭＳ Ｐゴシック" charset="-128"/>
                </a:rPr>
                <a:t>SCB 2</a:t>
              </a:r>
            </a:p>
          </p:txBody>
        </p:sp>
        <p:sp>
          <p:nvSpPr>
            <p:cNvPr id="309" name="Abgerundetes Rechteck 844"/>
            <p:cNvSpPr/>
            <p:nvPr/>
          </p:nvSpPr>
          <p:spPr bwMode="auto">
            <a:xfrm>
              <a:off x="2984500" y="330835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39</a:t>
              </a:r>
            </a:p>
          </p:txBody>
        </p:sp>
        <p:sp>
          <p:nvSpPr>
            <p:cNvPr id="310" name="Abgerundetes Rechteck 845"/>
            <p:cNvSpPr/>
            <p:nvPr/>
          </p:nvSpPr>
          <p:spPr bwMode="auto">
            <a:xfrm>
              <a:off x="4284663" y="330517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40</a:t>
              </a:r>
            </a:p>
          </p:txBody>
        </p:sp>
        <p:sp>
          <p:nvSpPr>
            <p:cNvPr id="311" name="Abgerundetes Rechteck 855"/>
            <p:cNvSpPr/>
            <p:nvPr/>
          </p:nvSpPr>
          <p:spPr bwMode="auto">
            <a:xfrm>
              <a:off x="4938713" y="330835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41</a:t>
              </a:r>
            </a:p>
          </p:txBody>
        </p:sp>
        <p:sp>
          <p:nvSpPr>
            <p:cNvPr id="312" name="Abgerundetes Rechteck 713"/>
            <p:cNvSpPr/>
            <p:nvPr/>
          </p:nvSpPr>
          <p:spPr bwMode="auto">
            <a:xfrm>
              <a:off x="6881813" y="330835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36</a:t>
              </a:r>
            </a:p>
          </p:txBody>
        </p:sp>
        <p:sp>
          <p:nvSpPr>
            <p:cNvPr id="313" name="Abgerundetes Rechteck 872"/>
            <p:cNvSpPr/>
            <p:nvPr/>
          </p:nvSpPr>
          <p:spPr bwMode="auto">
            <a:xfrm>
              <a:off x="3630613" y="2279650"/>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43</a:t>
              </a:r>
            </a:p>
          </p:txBody>
        </p:sp>
        <p:sp>
          <p:nvSpPr>
            <p:cNvPr id="314" name="Abgerundetes Rechteck 887"/>
            <p:cNvSpPr/>
            <p:nvPr/>
          </p:nvSpPr>
          <p:spPr bwMode="auto">
            <a:xfrm>
              <a:off x="4932363" y="2279650"/>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XM42</a:t>
              </a:r>
            </a:p>
          </p:txBody>
        </p:sp>
        <p:sp>
          <p:nvSpPr>
            <p:cNvPr id="315" name="Rechteck 890"/>
            <p:cNvSpPr/>
            <p:nvPr/>
          </p:nvSpPr>
          <p:spPr bwMode="auto">
            <a:xfrm>
              <a:off x="8120448" y="2798824"/>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16" name="Rechteck 891"/>
            <p:cNvSpPr/>
            <p:nvPr/>
          </p:nvSpPr>
          <p:spPr bwMode="auto">
            <a:xfrm>
              <a:off x="7470676" y="2800412"/>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17" name="Rechteck 892"/>
            <p:cNvSpPr/>
            <p:nvPr/>
          </p:nvSpPr>
          <p:spPr bwMode="auto">
            <a:xfrm>
              <a:off x="6819887" y="2797955"/>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18" name="Rechteck 893"/>
            <p:cNvSpPr/>
            <p:nvPr/>
          </p:nvSpPr>
          <p:spPr bwMode="auto">
            <a:xfrm>
              <a:off x="6165739" y="2793034"/>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19" name="Rechteck 861"/>
            <p:cNvSpPr/>
            <p:nvPr/>
          </p:nvSpPr>
          <p:spPr bwMode="auto">
            <a:xfrm>
              <a:off x="4951413" y="2019300"/>
              <a:ext cx="22225" cy="666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20" name="Rechteck 863"/>
            <p:cNvSpPr/>
            <p:nvPr/>
          </p:nvSpPr>
          <p:spPr bwMode="auto">
            <a:xfrm>
              <a:off x="4840288" y="2017713"/>
              <a:ext cx="22225" cy="698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21" name="Rechteck 867"/>
            <p:cNvSpPr/>
            <p:nvPr/>
          </p:nvSpPr>
          <p:spPr bwMode="auto">
            <a:xfrm>
              <a:off x="4735513" y="2019300"/>
              <a:ext cx="22225" cy="68263"/>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22" name="Rechteck 870"/>
            <p:cNvSpPr/>
            <p:nvPr/>
          </p:nvSpPr>
          <p:spPr bwMode="auto">
            <a:xfrm>
              <a:off x="4632325" y="2019300"/>
              <a:ext cx="22225" cy="68263"/>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23" name="Rechteck 873"/>
            <p:cNvSpPr/>
            <p:nvPr/>
          </p:nvSpPr>
          <p:spPr bwMode="auto">
            <a:xfrm>
              <a:off x="4559300" y="2019300"/>
              <a:ext cx="22225" cy="698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24" name="Rechteck 875"/>
            <p:cNvSpPr/>
            <p:nvPr/>
          </p:nvSpPr>
          <p:spPr bwMode="auto">
            <a:xfrm>
              <a:off x="4452938" y="2017713"/>
              <a:ext cx="22225" cy="698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25" name="Rechteck 876"/>
            <p:cNvSpPr/>
            <p:nvPr/>
          </p:nvSpPr>
          <p:spPr bwMode="auto">
            <a:xfrm>
              <a:off x="4419600" y="2019300"/>
              <a:ext cx="22225" cy="698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326" name="Gruppieren 15"/>
            <p:cNvGrpSpPr>
              <a:grpSpLocks/>
            </p:cNvGrpSpPr>
            <p:nvPr/>
          </p:nvGrpSpPr>
          <p:grpSpPr bwMode="auto">
            <a:xfrm>
              <a:off x="766763" y="2016125"/>
              <a:ext cx="104775" cy="65088"/>
              <a:chOff x="1258093" y="1899442"/>
              <a:chExt cx="104400" cy="65171"/>
            </a:xfrm>
          </p:grpSpPr>
          <p:sp>
            <p:nvSpPr>
              <p:cNvPr id="2977"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78" name="Gerade Verbindung 1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79" name="Gerade Verbindung 878"/>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80" name="Gerade Verbindung 879"/>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327" name="Gruppieren 881"/>
            <p:cNvGrpSpPr>
              <a:grpSpLocks/>
            </p:cNvGrpSpPr>
            <p:nvPr/>
          </p:nvGrpSpPr>
          <p:grpSpPr bwMode="auto">
            <a:xfrm>
              <a:off x="979488" y="2014538"/>
              <a:ext cx="104775" cy="66675"/>
              <a:chOff x="1258093" y="1899442"/>
              <a:chExt cx="104400" cy="65171"/>
            </a:xfrm>
          </p:grpSpPr>
          <p:sp>
            <p:nvSpPr>
              <p:cNvPr id="2973"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74" name="Gerade Verbindung 883"/>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75" name="Gerade Verbindung 884"/>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76" name="Gerade Verbindung 885"/>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328" name="Gruppieren 886"/>
            <p:cNvGrpSpPr>
              <a:grpSpLocks/>
            </p:cNvGrpSpPr>
            <p:nvPr/>
          </p:nvGrpSpPr>
          <p:grpSpPr bwMode="auto">
            <a:xfrm>
              <a:off x="1096963" y="2014538"/>
              <a:ext cx="104775" cy="66675"/>
              <a:chOff x="1258093" y="1899442"/>
              <a:chExt cx="104400" cy="65171"/>
            </a:xfrm>
          </p:grpSpPr>
          <p:sp>
            <p:nvSpPr>
              <p:cNvPr id="2969"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70" name="Gerade Verbindung 895"/>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71" name="Gerade Verbindung 896"/>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72" name="Gerade Verbindung 897"/>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329" name="Gruppieren 898"/>
            <p:cNvGrpSpPr>
              <a:grpSpLocks/>
            </p:cNvGrpSpPr>
            <p:nvPr/>
          </p:nvGrpSpPr>
          <p:grpSpPr bwMode="auto">
            <a:xfrm>
              <a:off x="1247775" y="2016125"/>
              <a:ext cx="104775" cy="65088"/>
              <a:chOff x="1258093" y="1899442"/>
              <a:chExt cx="104400" cy="65171"/>
            </a:xfrm>
          </p:grpSpPr>
          <p:sp>
            <p:nvSpPr>
              <p:cNvPr id="2965"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66" name="Gerade Verbindung 900"/>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67" name="Gerade Verbindung 901"/>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68" name="Gerade Verbindung 902"/>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330" name="Gruppieren 903"/>
            <p:cNvGrpSpPr>
              <a:grpSpLocks/>
            </p:cNvGrpSpPr>
            <p:nvPr/>
          </p:nvGrpSpPr>
          <p:grpSpPr bwMode="auto">
            <a:xfrm>
              <a:off x="2690813" y="2014538"/>
              <a:ext cx="104775" cy="66675"/>
              <a:chOff x="1258093" y="1899442"/>
              <a:chExt cx="104400" cy="65171"/>
            </a:xfrm>
          </p:grpSpPr>
          <p:sp>
            <p:nvSpPr>
              <p:cNvPr id="2961"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62" name="Gerade Verbindung 905"/>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63" name="Gerade Verbindung 906"/>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64" name="Gerade Verbindung 907"/>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331" name="Gruppieren 908"/>
            <p:cNvGrpSpPr>
              <a:grpSpLocks/>
            </p:cNvGrpSpPr>
            <p:nvPr/>
          </p:nvGrpSpPr>
          <p:grpSpPr bwMode="auto">
            <a:xfrm>
              <a:off x="2568575" y="2014538"/>
              <a:ext cx="104775" cy="66675"/>
              <a:chOff x="1258093" y="1899442"/>
              <a:chExt cx="104400" cy="65171"/>
            </a:xfrm>
          </p:grpSpPr>
          <p:sp>
            <p:nvSpPr>
              <p:cNvPr id="2957"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58" name="Gerade Verbindung 910"/>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59" name="Gerade Verbindung 911"/>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60" name="Gerade Verbindung 912"/>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332" name="Gruppieren 913"/>
            <p:cNvGrpSpPr>
              <a:grpSpLocks/>
            </p:cNvGrpSpPr>
            <p:nvPr/>
          </p:nvGrpSpPr>
          <p:grpSpPr bwMode="auto">
            <a:xfrm>
              <a:off x="2447925" y="2014538"/>
              <a:ext cx="104775" cy="66675"/>
              <a:chOff x="1258093" y="1899442"/>
              <a:chExt cx="104400" cy="65171"/>
            </a:xfrm>
          </p:grpSpPr>
          <p:sp>
            <p:nvSpPr>
              <p:cNvPr id="2953"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54" name="Gerade Verbindung 915"/>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55" name="Gerade Verbindung 916"/>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56" name="Gerade Verbindung 917"/>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333" name="Rechteck 928"/>
            <p:cNvSpPr/>
            <p:nvPr/>
          </p:nvSpPr>
          <p:spPr bwMode="auto">
            <a:xfrm>
              <a:off x="5060950" y="2019300"/>
              <a:ext cx="22225" cy="666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34" name="Rechteck 934"/>
            <p:cNvSpPr/>
            <p:nvPr/>
          </p:nvSpPr>
          <p:spPr bwMode="auto">
            <a:xfrm>
              <a:off x="5168900" y="2019300"/>
              <a:ext cx="22225" cy="666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35" name="Rechteck 936"/>
            <p:cNvSpPr/>
            <p:nvPr/>
          </p:nvSpPr>
          <p:spPr bwMode="auto">
            <a:xfrm>
              <a:off x="8497888" y="2554288"/>
              <a:ext cx="17462" cy="39687"/>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36" name="Abgerundetes Rechteck 938"/>
            <p:cNvSpPr/>
            <p:nvPr/>
          </p:nvSpPr>
          <p:spPr bwMode="auto">
            <a:xfrm>
              <a:off x="4283075" y="2279650"/>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XM47</a:t>
              </a:r>
            </a:p>
          </p:txBody>
        </p:sp>
        <p:sp>
          <p:nvSpPr>
            <p:cNvPr id="337" name="Abgerundetes Rechteck 939"/>
            <p:cNvSpPr/>
            <p:nvPr/>
          </p:nvSpPr>
          <p:spPr bwMode="auto">
            <a:xfrm>
              <a:off x="2982913" y="2279650"/>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XM44</a:t>
              </a:r>
            </a:p>
          </p:txBody>
        </p:sp>
        <p:sp>
          <p:nvSpPr>
            <p:cNvPr id="338" name="Rechteck 942"/>
            <p:cNvSpPr/>
            <p:nvPr/>
          </p:nvSpPr>
          <p:spPr bwMode="auto">
            <a:xfrm>
              <a:off x="5515875" y="2793034"/>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39" name="Rechteck 943"/>
            <p:cNvSpPr/>
            <p:nvPr/>
          </p:nvSpPr>
          <p:spPr bwMode="auto">
            <a:xfrm>
              <a:off x="4862513" y="2793034"/>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40" name="Rechteck 944"/>
            <p:cNvSpPr/>
            <p:nvPr/>
          </p:nvSpPr>
          <p:spPr bwMode="auto">
            <a:xfrm>
              <a:off x="4215373" y="2793034"/>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41" name="Rechteck 945"/>
            <p:cNvSpPr/>
            <p:nvPr/>
          </p:nvSpPr>
          <p:spPr bwMode="auto">
            <a:xfrm>
              <a:off x="3569600" y="2793034"/>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42" name="Rechteck 946"/>
            <p:cNvSpPr/>
            <p:nvPr/>
          </p:nvSpPr>
          <p:spPr bwMode="auto">
            <a:xfrm>
              <a:off x="2919400" y="2793034"/>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43" name="Rechteck 947"/>
            <p:cNvSpPr/>
            <p:nvPr/>
          </p:nvSpPr>
          <p:spPr bwMode="auto">
            <a:xfrm>
              <a:off x="2274094" y="2793034"/>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344" name="Gruppieren 22"/>
            <p:cNvGrpSpPr>
              <a:grpSpLocks/>
            </p:cNvGrpSpPr>
            <p:nvPr/>
          </p:nvGrpSpPr>
          <p:grpSpPr bwMode="auto">
            <a:xfrm>
              <a:off x="4838700" y="2897188"/>
              <a:ext cx="107950" cy="185737"/>
              <a:chOff x="4342604" y="2549201"/>
              <a:chExt cx="107950" cy="186085"/>
            </a:xfrm>
          </p:grpSpPr>
          <p:cxnSp>
            <p:nvCxnSpPr>
              <p:cNvPr id="2951" name="Gerade Verbindung 951"/>
              <p:cNvCxnSpPr/>
              <p:nvPr/>
            </p:nvCxnSpPr>
            <p:spPr bwMode="auto">
              <a:xfrm flipV="1">
                <a:off x="4396579" y="2549201"/>
                <a:ext cx="0" cy="108152"/>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952" name="Rechteck 952"/>
              <p:cNvSpPr/>
              <p:nvPr/>
            </p:nvSpPr>
            <p:spPr bwMode="auto">
              <a:xfrm>
                <a:off x="4342604" y="2663715"/>
                <a:ext cx="107950" cy="7157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cxnSp>
          <p:nvCxnSpPr>
            <p:cNvPr id="345" name="Gerade Verbindung 957"/>
            <p:cNvCxnSpPr/>
            <p:nvPr/>
          </p:nvCxnSpPr>
          <p:spPr bwMode="auto">
            <a:xfrm flipH="1" flipV="1">
              <a:off x="7497763" y="2908300"/>
              <a:ext cx="31750" cy="90488"/>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346" name="Rechteck 958"/>
            <p:cNvSpPr/>
            <p:nvPr/>
          </p:nvSpPr>
          <p:spPr bwMode="auto">
            <a:xfrm>
              <a:off x="7475538" y="3006725"/>
              <a:ext cx="107950" cy="7143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sp>
          <p:nvSpPr>
            <p:cNvPr id="347" name="Rechteck 937"/>
            <p:cNvSpPr/>
            <p:nvPr/>
          </p:nvSpPr>
          <p:spPr bwMode="auto">
            <a:xfrm>
              <a:off x="4316413" y="2019300"/>
              <a:ext cx="22225" cy="68263"/>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48" name="Rechteck 940"/>
            <p:cNvSpPr/>
            <p:nvPr/>
          </p:nvSpPr>
          <p:spPr bwMode="auto">
            <a:xfrm>
              <a:off x="5522913" y="2019300"/>
              <a:ext cx="19050" cy="68263"/>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49" name="Rechteck 941"/>
            <p:cNvSpPr/>
            <p:nvPr/>
          </p:nvSpPr>
          <p:spPr bwMode="auto">
            <a:xfrm>
              <a:off x="1619250" y="2797844"/>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50" name="Rechteck 959"/>
            <p:cNvSpPr/>
            <p:nvPr/>
          </p:nvSpPr>
          <p:spPr bwMode="auto">
            <a:xfrm>
              <a:off x="966788" y="2793850"/>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51" name="Rechteck 960"/>
            <p:cNvSpPr/>
            <p:nvPr/>
          </p:nvSpPr>
          <p:spPr bwMode="auto">
            <a:xfrm>
              <a:off x="5472113" y="2020888"/>
              <a:ext cx="19050" cy="68262"/>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352" name="Gruppieren 929"/>
            <p:cNvGrpSpPr>
              <a:grpSpLocks/>
            </p:cNvGrpSpPr>
            <p:nvPr/>
          </p:nvGrpSpPr>
          <p:grpSpPr bwMode="auto">
            <a:xfrm>
              <a:off x="4337050" y="2033588"/>
              <a:ext cx="82550" cy="50800"/>
              <a:chOff x="1258093" y="1899442"/>
              <a:chExt cx="104400" cy="65171"/>
            </a:xfrm>
          </p:grpSpPr>
          <p:sp>
            <p:nvSpPr>
              <p:cNvPr id="2947"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48"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49"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50"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353" name="Rechteck 985"/>
            <p:cNvSpPr/>
            <p:nvPr/>
          </p:nvSpPr>
          <p:spPr bwMode="auto">
            <a:xfrm>
              <a:off x="6073775" y="2540000"/>
              <a:ext cx="14288"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54" name="Rechteck 987"/>
            <p:cNvSpPr/>
            <p:nvPr/>
          </p:nvSpPr>
          <p:spPr bwMode="auto">
            <a:xfrm>
              <a:off x="6154738" y="2540000"/>
              <a:ext cx="14287"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55" name="Rechteck 988"/>
            <p:cNvSpPr/>
            <p:nvPr/>
          </p:nvSpPr>
          <p:spPr bwMode="auto">
            <a:xfrm>
              <a:off x="6178550" y="2543175"/>
              <a:ext cx="14288"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56" name="Rechteck 989"/>
            <p:cNvSpPr/>
            <p:nvPr/>
          </p:nvSpPr>
          <p:spPr bwMode="auto">
            <a:xfrm>
              <a:off x="6259513" y="2543175"/>
              <a:ext cx="14287"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57" name="Rechteck 990"/>
            <p:cNvSpPr/>
            <p:nvPr/>
          </p:nvSpPr>
          <p:spPr bwMode="auto">
            <a:xfrm>
              <a:off x="6916738" y="2540000"/>
              <a:ext cx="14287"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58" name="Rechteck 991"/>
            <p:cNvSpPr/>
            <p:nvPr/>
          </p:nvSpPr>
          <p:spPr bwMode="auto">
            <a:xfrm>
              <a:off x="6997700" y="2540000"/>
              <a:ext cx="14288"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59" name="Rechteck 992"/>
            <p:cNvSpPr/>
            <p:nvPr/>
          </p:nvSpPr>
          <p:spPr bwMode="auto">
            <a:xfrm>
              <a:off x="7075488" y="2540000"/>
              <a:ext cx="14287"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60" name="Rechteck 993"/>
            <p:cNvSpPr/>
            <p:nvPr/>
          </p:nvSpPr>
          <p:spPr bwMode="auto">
            <a:xfrm>
              <a:off x="7153275" y="2540000"/>
              <a:ext cx="14288"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61" name="Rechteck 994"/>
            <p:cNvSpPr/>
            <p:nvPr/>
          </p:nvSpPr>
          <p:spPr bwMode="auto">
            <a:xfrm>
              <a:off x="7235825" y="2540000"/>
              <a:ext cx="14288"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62" name="Rechteck 995"/>
            <p:cNvSpPr/>
            <p:nvPr/>
          </p:nvSpPr>
          <p:spPr bwMode="auto">
            <a:xfrm>
              <a:off x="7316788" y="2540000"/>
              <a:ext cx="14287"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63" name="Rechteck 996"/>
            <p:cNvSpPr/>
            <p:nvPr/>
          </p:nvSpPr>
          <p:spPr bwMode="auto">
            <a:xfrm>
              <a:off x="7399338" y="2540000"/>
              <a:ext cx="14287"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64" name="Rechteck 997"/>
            <p:cNvSpPr/>
            <p:nvPr/>
          </p:nvSpPr>
          <p:spPr bwMode="auto">
            <a:xfrm>
              <a:off x="7470775" y="2540000"/>
              <a:ext cx="15875"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65" name="Rechteck 1002"/>
            <p:cNvSpPr/>
            <p:nvPr/>
          </p:nvSpPr>
          <p:spPr bwMode="auto">
            <a:xfrm>
              <a:off x="8467725" y="2552700"/>
              <a:ext cx="25400" cy="3968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66" name="Abgerundetes Rechteck 1006"/>
            <p:cNvSpPr/>
            <p:nvPr/>
          </p:nvSpPr>
          <p:spPr bwMode="auto">
            <a:xfrm>
              <a:off x="7532688" y="3792538"/>
              <a:ext cx="574675" cy="109537"/>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49</a:t>
              </a:r>
            </a:p>
          </p:txBody>
        </p:sp>
        <p:sp>
          <p:nvSpPr>
            <p:cNvPr id="367" name="Abgerundetes Rechteck 1007"/>
            <p:cNvSpPr/>
            <p:nvPr/>
          </p:nvSpPr>
          <p:spPr bwMode="auto">
            <a:xfrm>
              <a:off x="6234113" y="379253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16</a:t>
              </a:r>
            </a:p>
          </p:txBody>
        </p:sp>
        <p:sp>
          <p:nvSpPr>
            <p:cNvPr id="368" name="Abgerundetes Rechteck 1008"/>
            <p:cNvSpPr/>
            <p:nvPr/>
          </p:nvSpPr>
          <p:spPr bwMode="auto">
            <a:xfrm>
              <a:off x="6883400" y="378936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33</a:t>
              </a:r>
            </a:p>
          </p:txBody>
        </p:sp>
        <p:grpSp>
          <p:nvGrpSpPr>
            <p:cNvPr id="369" name="Gruppieren 1030"/>
            <p:cNvGrpSpPr>
              <a:grpSpLocks/>
            </p:cNvGrpSpPr>
            <p:nvPr/>
          </p:nvGrpSpPr>
          <p:grpSpPr bwMode="auto">
            <a:xfrm>
              <a:off x="774700" y="3011488"/>
              <a:ext cx="125413" cy="73025"/>
              <a:chOff x="4038305" y="3430528"/>
              <a:chExt cx="125173" cy="72000"/>
            </a:xfrm>
          </p:grpSpPr>
          <p:sp>
            <p:nvSpPr>
              <p:cNvPr id="2943" name="Rechteck 1031"/>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44" name="Rechteck 1032"/>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45" name="Rechteck 1033"/>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46" name="Rechteck 1034"/>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370" name="Gruppieren 1035"/>
            <p:cNvGrpSpPr>
              <a:grpSpLocks/>
            </p:cNvGrpSpPr>
            <p:nvPr/>
          </p:nvGrpSpPr>
          <p:grpSpPr bwMode="auto">
            <a:xfrm>
              <a:off x="1252538" y="3011488"/>
              <a:ext cx="125412" cy="73025"/>
              <a:chOff x="4038305" y="3430528"/>
              <a:chExt cx="125173" cy="72000"/>
            </a:xfrm>
          </p:grpSpPr>
          <p:sp>
            <p:nvSpPr>
              <p:cNvPr id="2939"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40"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41"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42"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371" name="Gruppieren 1041"/>
            <p:cNvGrpSpPr>
              <a:grpSpLocks/>
            </p:cNvGrpSpPr>
            <p:nvPr/>
          </p:nvGrpSpPr>
          <p:grpSpPr bwMode="auto">
            <a:xfrm>
              <a:off x="2695575" y="3011488"/>
              <a:ext cx="125413" cy="73025"/>
              <a:chOff x="4038305" y="3430528"/>
              <a:chExt cx="125173" cy="72000"/>
            </a:xfrm>
          </p:grpSpPr>
          <p:sp>
            <p:nvSpPr>
              <p:cNvPr id="2935" name="Rechteck 104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36" name="Rechteck 104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37" name="Rechteck 104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38" name="Rechteck 104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372" name="Gruppieren 1046"/>
            <p:cNvGrpSpPr>
              <a:grpSpLocks/>
            </p:cNvGrpSpPr>
            <p:nvPr/>
          </p:nvGrpSpPr>
          <p:grpSpPr bwMode="auto">
            <a:xfrm>
              <a:off x="3419475" y="3009900"/>
              <a:ext cx="125413" cy="73025"/>
              <a:chOff x="4038305" y="3430528"/>
              <a:chExt cx="125173" cy="72000"/>
            </a:xfrm>
          </p:grpSpPr>
          <p:sp>
            <p:nvSpPr>
              <p:cNvPr id="2931" name="Rechteck 1047"/>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32" name="Rechteck 1048"/>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33" name="Rechteck 1049"/>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34" name="Rechteck 1050"/>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373" name="Rechteck 10"/>
            <p:cNvSpPr>
              <a:spLocks noChangeArrowheads="1"/>
            </p:cNvSpPr>
            <p:nvPr/>
          </p:nvSpPr>
          <p:spPr bwMode="auto">
            <a:xfrm>
              <a:off x="2733675" y="3089275"/>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74" name="Rechteck 10"/>
            <p:cNvSpPr>
              <a:spLocks noChangeArrowheads="1"/>
            </p:cNvSpPr>
            <p:nvPr/>
          </p:nvSpPr>
          <p:spPr bwMode="auto">
            <a:xfrm>
              <a:off x="3810000" y="3078163"/>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75" name="Rechteck 10"/>
            <p:cNvSpPr>
              <a:spLocks noChangeArrowheads="1"/>
            </p:cNvSpPr>
            <p:nvPr/>
          </p:nvSpPr>
          <p:spPr bwMode="auto">
            <a:xfrm>
              <a:off x="3446463" y="3086100"/>
              <a:ext cx="63500"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376" name="Gruppieren 452"/>
            <p:cNvGrpSpPr>
              <a:grpSpLocks/>
            </p:cNvGrpSpPr>
            <p:nvPr/>
          </p:nvGrpSpPr>
          <p:grpSpPr bwMode="auto">
            <a:xfrm>
              <a:off x="4348163" y="2992438"/>
              <a:ext cx="149225" cy="47625"/>
              <a:chOff x="1484780" y="1847572"/>
              <a:chExt cx="148594" cy="46111"/>
            </a:xfrm>
          </p:grpSpPr>
          <p:sp>
            <p:nvSpPr>
              <p:cNvPr id="2929" name="Bogen 1055"/>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930" name="Bogen 1056"/>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377" name="Rechteck 454"/>
            <p:cNvSpPr>
              <a:spLocks noChangeArrowheads="1"/>
            </p:cNvSpPr>
            <p:nvPr/>
          </p:nvSpPr>
          <p:spPr bwMode="auto">
            <a:xfrm>
              <a:off x="4189413" y="3011488"/>
              <a:ext cx="180975"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378" name="Gruppieren 1059"/>
            <p:cNvGrpSpPr>
              <a:grpSpLocks/>
            </p:cNvGrpSpPr>
            <p:nvPr/>
          </p:nvGrpSpPr>
          <p:grpSpPr bwMode="auto">
            <a:xfrm>
              <a:off x="5167313" y="3011488"/>
              <a:ext cx="125412" cy="71437"/>
              <a:chOff x="4038305" y="3430528"/>
              <a:chExt cx="125173" cy="72000"/>
            </a:xfrm>
          </p:grpSpPr>
          <p:sp>
            <p:nvSpPr>
              <p:cNvPr id="2925" name="Rechteck 1060"/>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26" name="Rechteck 1061"/>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27" name="Rechteck 1062"/>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28" name="Rechteck 1063"/>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379" name="Rechteck 10"/>
            <p:cNvSpPr>
              <a:spLocks noChangeArrowheads="1"/>
            </p:cNvSpPr>
            <p:nvPr/>
          </p:nvSpPr>
          <p:spPr bwMode="auto">
            <a:xfrm>
              <a:off x="5192713" y="308768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380" name="Gruppieren 1065"/>
            <p:cNvGrpSpPr>
              <a:grpSpLocks/>
            </p:cNvGrpSpPr>
            <p:nvPr/>
          </p:nvGrpSpPr>
          <p:grpSpPr bwMode="auto">
            <a:xfrm>
              <a:off x="5370513" y="3009900"/>
              <a:ext cx="125412" cy="73025"/>
              <a:chOff x="4038305" y="3430528"/>
              <a:chExt cx="125173" cy="72000"/>
            </a:xfrm>
          </p:grpSpPr>
          <p:sp>
            <p:nvSpPr>
              <p:cNvPr id="2921" name="Rechteck 106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22" name="Rechteck 106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23" name="Rechteck 106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24" name="Rechteck 106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381" name="Rechteck 10"/>
            <p:cNvSpPr>
              <a:spLocks noChangeArrowheads="1"/>
            </p:cNvSpPr>
            <p:nvPr/>
          </p:nvSpPr>
          <p:spPr bwMode="auto">
            <a:xfrm>
              <a:off x="5386388" y="3086100"/>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382" name="Gruppieren 1071"/>
            <p:cNvGrpSpPr>
              <a:grpSpLocks/>
            </p:cNvGrpSpPr>
            <p:nvPr/>
          </p:nvGrpSpPr>
          <p:grpSpPr bwMode="auto">
            <a:xfrm>
              <a:off x="5959475" y="3009900"/>
              <a:ext cx="125413" cy="73025"/>
              <a:chOff x="4038305" y="3430528"/>
              <a:chExt cx="125173" cy="72000"/>
            </a:xfrm>
          </p:grpSpPr>
          <p:sp>
            <p:nvSpPr>
              <p:cNvPr id="2917" name="Rechteck 107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18" name="Rechteck 107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19" name="Rechteck 107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20" name="Rechteck 107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383" name="Rechteck 10"/>
            <p:cNvSpPr>
              <a:spLocks noChangeArrowheads="1"/>
            </p:cNvSpPr>
            <p:nvPr/>
          </p:nvSpPr>
          <p:spPr bwMode="auto">
            <a:xfrm>
              <a:off x="5984875" y="308610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84" name="Rechteck 10"/>
            <p:cNvSpPr>
              <a:spLocks noChangeArrowheads="1"/>
            </p:cNvSpPr>
            <p:nvPr/>
          </p:nvSpPr>
          <p:spPr bwMode="auto">
            <a:xfrm>
              <a:off x="6472238" y="3086100"/>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85" name="Rechteck 10"/>
            <p:cNvSpPr>
              <a:spLocks noChangeArrowheads="1"/>
            </p:cNvSpPr>
            <p:nvPr/>
          </p:nvSpPr>
          <p:spPr bwMode="auto">
            <a:xfrm>
              <a:off x="7820025" y="308610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86" name="Rechteck 10"/>
            <p:cNvSpPr>
              <a:spLocks noChangeArrowheads="1"/>
            </p:cNvSpPr>
            <p:nvPr/>
          </p:nvSpPr>
          <p:spPr bwMode="auto">
            <a:xfrm>
              <a:off x="8007350" y="308610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387" name="Abgerundetes Rechteck 1110"/>
            <p:cNvSpPr/>
            <p:nvPr/>
          </p:nvSpPr>
          <p:spPr bwMode="auto">
            <a:xfrm>
              <a:off x="5588000" y="379730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45</a:t>
              </a:r>
            </a:p>
          </p:txBody>
        </p:sp>
        <p:sp>
          <p:nvSpPr>
            <p:cNvPr id="388" name="Abgerundetes Rechteck 1111"/>
            <p:cNvSpPr/>
            <p:nvPr/>
          </p:nvSpPr>
          <p:spPr bwMode="auto">
            <a:xfrm>
              <a:off x="4284663" y="37988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15</a:t>
              </a:r>
            </a:p>
          </p:txBody>
        </p:sp>
        <p:sp>
          <p:nvSpPr>
            <p:cNvPr id="389" name="Rechteck 1030"/>
            <p:cNvSpPr/>
            <p:nvPr/>
          </p:nvSpPr>
          <p:spPr bwMode="auto">
            <a:xfrm>
              <a:off x="3387725" y="2017713"/>
              <a:ext cx="22225" cy="68262"/>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90" name="Rechteck 1031"/>
            <p:cNvSpPr/>
            <p:nvPr/>
          </p:nvSpPr>
          <p:spPr bwMode="auto">
            <a:xfrm>
              <a:off x="3281363" y="2017713"/>
              <a:ext cx="22225" cy="698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91" name="Rechteck 1032"/>
            <p:cNvSpPr/>
            <p:nvPr/>
          </p:nvSpPr>
          <p:spPr bwMode="auto">
            <a:xfrm>
              <a:off x="3248025" y="2017713"/>
              <a:ext cx="22225" cy="698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392" name="Rechteck 1033"/>
            <p:cNvSpPr/>
            <p:nvPr/>
          </p:nvSpPr>
          <p:spPr bwMode="auto">
            <a:xfrm>
              <a:off x="3144838" y="2019300"/>
              <a:ext cx="22225" cy="68263"/>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393" name="Gruppieren 929"/>
            <p:cNvGrpSpPr>
              <a:grpSpLocks/>
            </p:cNvGrpSpPr>
            <p:nvPr/>
          </p:nvGrpSpPr>
          <p:grpSpPr bwMode="auto">
            <a:xfrm>
              <a:off x="3165475" y="2032000"/>
              <a:ext cx="82550" cy="50800"/>
              <a:chOff x="1258093" y="1899442"/>
              <a:chExt cx="104400" cy="65171"/>
            </a:xfrm>
          </p:grpSpPr>
          <p:sp>
            <p:nvSpPr>
              <p:cNvPr id="2913"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14"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15"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16"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394" name="Gruppieren 929"/>
            <p:cNvGrpSpPr>
              <a:grpSpLocks/>
            </p:cNvGrpSpPr>
            <p:nvPr/>
          </p:nvGrpSpPr>
          <p:grpSpPr bwMode="auto">
            <a:xfrm>
              <a:off x="3300413" y="2032000"/>
              <a:ext cx="82550" cy="50800"/>
              <a:chOff x="1258093" y="1899442"/>
              <a:chExt cx="104400" cy="65171"/>
            </a:xfrm>
          </p:grpSpPr>
          <p:sp>
            <p:nvSpPr>
              <p:cNvPr id="2909"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10"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11"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12"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cxnSp>
          <p:nvCxnSpPr>
            <p:cNvPr id="395" name="Gerade Verbindung 1048"/>
            <p:cNvCxnSpPr/>
            <p:nvPr/>
          </p:nvCxnSpPr>
          <p:spPr bwMode="auto">
            <a:xfrm>
              <a:off x="3170238" y="2025650"/>
              <a:ext cx="7302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grpSp>
          <p:nvGrpSpPr>
            <p:cNvPr id="396" name="Gruppieren 16"/>
            <p:cNvGrpSpPr>
              <a:grpSpLocks/>
            </p:cNvGrpSpPr>
            <p:nvPr/>
          </p:nvGrpSpPr>
          <p:grpSpPr bwMode="auto">
            <a:xfrm>
              <a:off x="3141663" y="1970088"/>
              <a:ext cx="130175" cy="42862"/>
              <a:chOff x="3696494" y="1398744"/>
              <a:chExt cx="129600" cy="43187"/>
            </a:xfrm>
          </p:grpSpPr>
          <p:sp>
            <p:nvSpPr>
              <p:cNvPr id="2905" name="Rechteck 5"/>
              <p:cNvSpPr/>
              <p:nvPr/>
            </p:nvSpPr>
            <p:spPr bwMode="auto">
              <a:xfrm>
                <a:off x="3699655" y="1430735"/>
                <a:ext cx="124858" cy="11196"/>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906" name="Rechteck 10"/>
              <p:cNvSpPr>
                <a:spLocks noChangeArrowheads="1"/>
              </p:cNvSpPr>
              <p:nvPr/>
            </p:nvSpPr>
            <p:spPr bwMode="auto">
              <a:xfrm>
                <a:off x="3711575" y="1410012"/>
                <a:ext cx="10800" cy="216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907" name="Rechteck 1049"/>
              <p:cNvSpPr/>
              <p:nvPr/>
            </p:nvSpPr>
            <p:spPr bwMode="auto">
              <a:xfrm>
                <a:off x="3799225" y="1398744"/>
                <a:ext cx="9483" cy="31991"/>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2908" name="Gerade Verbindung 15"/>
              <p:cNvCxnSpPr>
                <a:cxnSpLocks noChangeShapeType="1"/>
              </p:cNvCxnSpPr>
              <p:nvPr/>
            </p:nvCxnSpPr>
            <p:spPr bwMode="auto">
              <a:xfrm>
                <a:off x="3696494" y="1416531"/>
                <a:ext cx="12960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397" name="Gruppieren 929"/>
            <p:cNvGrpSpPr>
              <a:grpSpLocks/>
            </p:cNvGrpSpPr>
            <p:nvPr/>
          </p:nvGrpSpPr>
          <p:grpSpPr bwMode="auto">
            <a:xfrm>
              <a:off x="4656138" y="2032000"/>
              <a:ext cx="82550" cy="50800"/>
              <a:chOff x="1258093" y="1899442"/>
              <a:chExt cx="104400" cy="65171"/>
            </a:xfrm>
          </p:grpSpPr>
          <p:sp>
            <p:nvSpPr>
              <p:cNvPr id="2901"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902"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03"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04"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398" name="Gruppieren 929"/>
            <p:cNvGrpSpPr>
              <a:grpSpLocks/>
            </p:cNvGrpSpPr>
            <p:nvPr/>
          </p:nvGrpSpPr>
          <p:grpSpPr bwMode="auto">
            <a:xfrm>
              <a:off x="4760913" y="2032000"/>
              <a:ext cx="82550" cy="50800"/>
              <a:chOff x="1258093" y="1899442"/>
              <a:chExt cx="104400" cy="65171"/>
            </a:xfrm>
          </p:grpSpPr>
          <p:sp>
            <p:nvSpPr>
              <p:cNvPr id="2897"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98"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99"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900"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399" name="Gruppieren 929"/>
            <p:cNvGrpSpPr>
              <a:grpSpLocks/>
            </p:cNvGrpSpPr>
            <p:nvPr/>
          </p:nvGrpSpPr>
          <p:grpSpPr bwMode="auto">
            <a:xfrm>
              <a:off x="4864100" y="2032000"/>
              <a:ext cx="82550" cy="50800"/>
              <a:chOff x="1258093" y="1899442"/>
              <a:chExt cx="104400" cy="65171"/>
            </a:xfrm>
          </p:grpSpPr>
          <p:sp>
            <p:nvSpPr>
              <p:cNvPr id="2893"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94"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95"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96"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400" name="Gruppieren 929"/>
            <p:cNvGrpSpPr>
              <a:grpSpLocks/>
            </p:cNvGrpSpPr>
            <p:nvPr/>
          </p:nvGrpSpPr>
          <p:grpSpPr bwMode="auto">
            <a:xfrm>
              <a:off x="4973638" y="2032000"/>
              <a:ext cx="82550" cy="50800"/>
              <a:chOff x="1258093" y="1899442"/>
              <a:chExt cx="104400" cy="65171"/>
            </a:xfrm>
          </p:grpSpPr>
          <p:sp>
            <p:nvSpPr>
              <p:cNvPr id="2889"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90"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91"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92"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401" name="Gruppieren 929"/>
            <p:cNvGrpSpPr>
              <a:grpSpLocks/>
            </p:cNvGrpSpPr>
            <p:nvPr/>
          </p:nvGrpSpPr>
          <p:grpSpPr bwMode="auto">
            <a:xfrm>
              <a:off x="5083175" y="2032000"/>
              <a:ext cx="82550" cy="50800"/>
              <a:chOff x="1258093" y="1899442"/>
              <a:chExt cx="104400" cy="65171"/>
            </a:xfrm>
          </p:grpSpPr>
          <p:sp>
            <p:nvSpPr>
              <p:cNvPr id="2885"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86"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87"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88"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402" name="Rechteck 1077"/>
            <p:cNvSpPr/>
            <p:nvPr/>
          </p:nvSpPr>
          <p:spPr bwMode="auto">
            <a:xfrm>
              <a:off x="5280025" y="2019300"/>
              <a:ext cx="22225" cy="68263"/>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03" name="Rechteck 1078"/>
            <p:cNvSpPr/>
            <p:nvPr/>
          </p:nvSpPr>
          <p:spPr bwMode="auto">
            <a:xfrm>
              <a:off x="5351463" y="2044700"/>
              <a:ext cx="36512" cy="444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404" name="Gruppieren 929"/>
            <p:cNvGrpSpPr>
              <a:grpSpLocks/>
            </p:cNvGrpSpPr>
            <p:nvPr/>
          </p:nvGrpSpPr>
          <p:grpSpPr bwMode="auto">
            <a:xfrm>
              <a:off x="5192713" y="2032000"/>
              <a:ext cx="82550" cy="50800"/>
              <a:chOff x="1258093" y="1899442"/>
              <a:chExt cx="104400" cy="65171"/>
            </a:xfrm>
          </p:grpSpPr>
          <p:sp>
            <p:nvSpPr>
              <p:cNvPr id="2881"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82"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83"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84"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405" name="Rechteck 1091"/>
            <p:cNvSpPr/>
            <p:nvPr/>
          </p:nvSpPr>
          <p:spPr bwMode="auto">
            <a:xfrm>
              <a:off x="6757988" y="2540000"/>
              <a:ext cx="14287"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06" name="Rechteck 1092"/>
            <p:cNvSpPr/>
            <p:nvPr/>
          </p:nvSpPr>
          <p:spPr bwMode="auto">
            <a:xfrm>
              <a:off x="6838950" y="2540000"/>
              <a:ext cx="14288"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407" name="Gruppieren 1035"/>
            <p:cNvGrpSpPr>
              <a:grpSpLocks/>
            </p:cNvGrpSpPr>
            <p:nvPr/>
          </p:nvGrpSpPr>
          <p:grpSpPr bwMode="auto">
            <a:xfrm>
              <a:off x="738188" y="3532188"/>
              <a:ext cx="125412" cy="73025"/>
              <a:chOff x="4038305" y="3430528"/>
              <a:chExt cx="125173" cy="72000"/>
            </a:xfrm>
          </p:grpSpPr>
          <p:sp>
            <p:nvSpPr>
              <p:cNvPr id="287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7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7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8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408" name="Gruppieren 1046"/>
            <p:cNvGrpSpPr>
              <a:grpSpLocks/>
            </p:cNvGrpSpPr>
            <p:nvPr/>
          </p:nvGrpSpPr>
          <p:grpSpPr bwMode="auto">
            <a:xfrm>
              <a:off x="3786188" y="3009900"/>
              <a:ext cx="125412" cy="73025"/>
              <a:chOff x="4038305" y="3430528"/>
              <a:chExt cx="125173" cy="72000"/>
            </a:xfrm>
          </p:grpSpPr>
          <p:sp>
            <p:nvSpPr>
              <p:cNvPr id="2873" name="Rechteck 1047"/>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74" name="Rechteck 1048"/>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75" name="Rechteck 1049"/>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76" name="Rechteck 1050"/>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409" name="Gruppieren 1071"/>
            <p:cNvGrpSpPr>
              <a:grpSpLocks/>
            </p:cNvGrpSpPr>
            <p:nvPr/>
          </p:nvGrpSpPr>
          <p:grpSpPr bwMode="auto">
            <a:xfrm>
              <a:off x="6443663" y="3009900"/>
              <a:ext cx="125412" cy="73025"/>
              <a:chOff x="4038305" y="3430528"/>
              <a:chExt cx="125173" cy="72000"/>
            </a:xfrm>
          </p:grpSpPr>
          <p:sp>
            <p:nvSpPr>
              <p:cNvPr id="2869" name="Rechteck 107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70" name="Rechteck 107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71" name="Rechteck 107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72" name="Rechteck 107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410" name="Gruppieren 1071"/>
            <p:cNvGrpSpPr>
              <a:grpSpLocks/>
            </p:cNvGrpSpPr>
            <p:nvPr/>
          </p:nvGrpSpPr>
          <p:grpSpPr bwMode="auto">
            <a:xfrm>
              <a:off x="7789863" y="3009900"/>
              <a:ext cx="125412" cy="73025"/>
              <a:chOff x="4038305" y="3430528"/>
              <a:chExt cx="125173" cy="72000"/>
            </a:xfrm>
          </p:grpSpPr>
          <p:sp>
            <p:nvSpPr>
              <p:cNvPr id="2865" name="Rechteck 107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66" name="Rechteck 107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67" name="Rechteck 107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68" name="Rechteck 107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411" name="Textfeld 453"/>
            <p:cNvSpPr txBox="1">
              <a:spLocks noChangeArrowheads="1"/>
            </p:cNvSpPr>
            <p:nvPr/>
          </p:nvSpPr>
          <p:spPr bwMode="auto">
            <a:xfrm>
              <a:off x="1944688" y="3475639"/>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A9</a:t>
              </a:r>
            </a:p>
          </p:txBody>
        </p:sp>
        <p:sp>
          <p:nvSpPr>
            <p:cNvPr id="412" name="Textfeld 453"/>
            <p:cNvSpPr txBox="1">
              <a:spLocks noChangeArrowheads="1"/>
            </p:cNvSpPr>
            <p:nvPr/>
          </p:nvSpPr>
          <p:spPr bwMode="auto">
            <a:xfrm>
              <a:off x="4498975" y="3470876"/>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A10</a:t>
              </a:r>
            </a:p>
          </p:txBody>
        </p:sp>
        <p:grpSp>
          <p:nvGrpSpPr>
            <p:cNvPr id="413" name="Gruppieren 3"/>
            <p:cNvGrpSpPr>
              <a:grpSpLocks noChangeAspect="1"/>
            </p:cNvGrpSpPr>
            <p:nvPr/>
          </p:nvGrpSpPr>
          <p:grpSpPr bwMode="auto">
            <a:xfrm>
              <a:off x="4583113" y="1973263"/>
              <a:ext cx="176212" cy="38100"/>
              <a:chOff x="3815627" y="1454152"/>
              <a:chExt cx="194761" cy="42861"/>
            </a:xfrm>
          </p:grpSpPr>
          <p:cxnSp>
            <p:nvCxnSpPr>
              <p:cNvPr id="2859" name="Gerade Verbindung 15"/>
              <p:cNvCxnSpPr>
                <a:cxnSpLocks noChangeShapeType="1"/>
              </p:cNvCxnSpPr>
              <p:nvPr/>
            </p:nvCxnSpPr>
            <p:spPr bwMode="auto">
              <a:xfrm>
                <a:off x="3815627" y="1472406"/>
                <a:ext cx="19440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860" name="Rechteck 1096"/>
              <p:cNvSpPr/>
              <p:nvPr/>
            </p:nvSpPr>
            <p:spPr bwMode="auto">
              <a:xfrm>
                <a:off x="3815627" y="1486298"/>
                <a:ext cx="194761" cy="10715"/>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861" name="Rechteck 10"/>
              <p:cNvSpPr>
                <a:spLocks noChangeArrowheads="1"/>
              </p:cNvSpPr>
              <p:nvPr/>
            </p:nvSpPr>
            <p:spPr bwMode="auto">
              <a:xfrm>
                <a:off x="3841386" y="1465335"/>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62" name="Rechteck 1098"/>
              <p:cNvSpPr/>
              <p:nvPr/>
            </p:nvSpPr>
            <p:spPr bwMode="auto">
              <a:xfrm>
                <a:off x="3826155" y="1454152"/>
                <a:ext cx="10528" cy="32146"/>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863" name="Rechteck 10"/>
              <p:cNvSpPr>
                <a:spLocks noChangeArrowheads="1"/>
              </p:cNvSpPr>
              <p:nvPr/>
            </p:nvSpPr>
            <p:spPr bwMode="auto">
              <a:xfrm>
                <a:off x="3911601" y="1463677"/>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64" name="Rechteck 10"/>
              <p:cNvSpPr>
                <a:spLocks noChangeArrowheads="1"/>
              </p:cNvSpPr>
              <p:nvPr/>
            </p:nvSpPr>
            <p:spPr bwMode="auto">
              <a:xfrm>
                <a:off x="3985253" y="1463278"/>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414" name="Gruppieren 1041"/>
            <p:cNvGrpSpPr>
              <a:grpSpLocks/>
            </p:cNvGrpSpPr>
            <p:nvPr/>
          </p:nvGrpSpPr>
          <p:grpSpPr bwMode="auto">
            <a:xfrm>
              <a:off x="2279650" y="3011488"/>
              <a:ext cx="125413" cy="73025"/>
              <a:chOff x="4038305" y="3430528"/>
              <a:chExt cx="125173" cy="72000"/>
            </a:xfrm>
          </p:grpSpPr>
          <p:sp>
            <p:nvSpPr>
              <p:cNvPr id="2855" name="Rechteck 104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56" name="Rechteck 104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57" name="Rechteck 104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58" name="Rechteck 104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415" name="Rechteck 10"/>
            <p:cNvSpPr>
              <a:spLocks noChangeArrowheads="1"/>
            </p:cNvSpPr>
            <p:nvPr/>
          </p:nvSpPr>
          <p:spPr bwMode="auto">
            <a:xfrm>
              <a:off x="2282825" y="309245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16" name="Rechteck 10"/>
            <p:cNvSpPr>
              <a:spLocks noChangeArrowheads="1"/>
            </p:cNvSpPr>
            <p:nvPr/>
          </p:nvSpPr>
          <p:spPr bwMode="auto">
            <a:xfrm>
              <a:off x="817563" y="3092450"/>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417" name="Gruppieren 1071"/>
            <p:cNvGrpSpPr>
              <a:grpSpLocks/>
            </p:cNvGrpSpPr>
            <p:nvPr/>
          </p:nvGrpSpPr>
          <p:grpSpPr bwMode="auto">
            <a:xfrm>
              <a:off x="8008938" y="3009900"/>
              <a:ext cx="125412" cy="73025"/>
              <a:chOff x="4038305" y="3430528"/>
              <a:chExt cx="125173" cy="72000"/>
            </a:xfrm>
          </p:grpSpPr>
          <p:sp>
            <p:nvSpPr>
              <p:cNvPr id="2851" name="Rechteck 107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52" name="Rechteck 107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53" name="Rechteck 107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54" name="Rechteck 107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418" name="Gerade Verbindung 1126"/>
            <p:cNvCxnSpPr/>
            <p:nvPr/>
          </p:nvCxnSpPr>
          <p:spPr bwMode="auto">
            <a:xfrm>
              <a:off x="4660900" y="2025650"/>
              <a:ext cx="7302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sp>
          <p:nvSpPr>
            <p:cNvPr id="419" name="Textfeld 1"/>
            <p:cNvSpPr txBox="1">
              <a:spLocks noChangeArrowheads="1"/>
            </p:cNvSpPr>
            <p:nvPr/>
          </p:nvSpPr>
          <p:spPr bwMode="auto">
            <a:xfrm>
              <a:off x="688975" y="2968625"/>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52</a:t>
              </a:r>
            </a:p>
          </p:txBody>
        </p:sp>
        <p:sp>
          <p:nvSpPr>
            <p:cNvPr id="420" name="Textfeld 1127"/>
            <p:cNvSpPr txBox="1">
              <a:spLocks noChangeArrowheads="1"/>
            </p:cNvSpPr>
            <p:nvPr/>
          </p:nvSpPr>
          <p:spPr bwMode="auto">
            <a:xfrm>
              <a:off x="1166813" y="2974975"/>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53</a:t>
              </a:r>
            </a:p>
            <a:p>
              <a:pPr>
                <a:buNone/>
              </a:pPr>
              <a:endParaRPr lang="de-DE" altLang="de-DE" sz="500"/>
            </a:p>
          </p:txBody>
        </p:sp>
        <p:sp>
          <p:nvSpPr>
            <p:cNvPr id="421" name="Textfeld 1129"/>
            <p:cNvSpPr txBox="1">
              <a:spLocks noChangeArrowheads="1"/>
            </p:cNvSpPr>
            <p:nvPr/>
          </p:nvSpPr>
          <p:spPr bwMode="auto">
            <a:xfrm>
              <a:off x="2611438" y="2968625"/>
              <a:ext cx="22225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55</a:t>
              </a:r>
            </a:p>
            <a:p>
              <a:pPr>
                <a:buNone/>
              </a:pPr>
              <a:endParaRPr lang="de-DE" altLang="de-DE" sz="500"/>
            </a:p>
          </p:txBody>
        </p:sp>
        <p:sp>
          <p:nvSpPr>
            <p:cNvPr id="422" name="Textfeld 1130"/>
            <p:cNvSpPr txBox="1">
              <a:spLocks noChangeArrowheads="1"/>
            </p:cNvSpPr>
            <p:nvPr/>
          </p:nvSpPr>
          <p:spPr bwMode="auto">
            <a:xfrm>
              <a:off x="3335338" y="2973388"/>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56</a:t>
              </a:r>
            </a:p>
            <a:p>
              <a:pPr>
                <a:buNone/>
              </a:pPr>
              <a:endParaRPr lang="de-DE" altLang="de-DE" sz="500"/>
            </a:p>
          </p:txBody>
        </p:sp>
        <p:sp>
          <p:nvSpPr>
            <p:cNvPr id="423" name="Textfeld 1131"/>
            <p:cNvSpPr txBox="1">
              <a:spLocks noChangeArrowheads="1"/>
            </p:cNvSpPr>
            <p:nvPr/>
          </p:nvSpPr>
          <p:spPr bwMode="auto">
            <a:xfrm>
              <a:off x="3697288" y="2962275"/>
              <a:ext cx="22225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57</a:t>
              </a:r>
            </a:p>
            <a:p>
              <a:pPr>
                <a:buNone/>
              </a:pPr>
              <a:endParaRPr lang="de-DE" altLang="de-DE" sz="500"/>
            </a:p>
          </p:txBody>
        </p:sp>
        <p:sp>
          <p:nvSpPr>
            <p:cNvPr id="424" name="Textfeld 1133"/>
            <p:cNvSpPr txBox="1">
              <a:spLocks noChangeArrowheads="1"/>
            </p:cNvSpPr>
            <p:nvPr/>
          </p:nvSpPr>
          <p:spPr bwMode="auto">
            <a:xfrm>
              <a:off x="5083175" y="2970213"/>
              <a:ext cx="2238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58</a:t>
              </a:r>
            </a:p>
            <a:p>
              <a:pPr>
                <a:buNone/>
              </a:pPr>
              <a:endParaRPr lang="de-DE" altLang="de-DE" sz="500"/>
            </a:p>
          </p:txBody>
        </p:sp>
        <p:sp>
          <p:nvSpPr>
            <p:cNvPr id="425" name="Textfeld 1134"/>
            <p:cNvSpPr txBox="1">
              <a:spLocks noChangeArrowheads="1"/>
            </p:cNvSpPr>
            <p:nvPr/>
          </p:nvSpPr>
          <p:spPr bwMode="auto">
            <a:xfrm>
              <a:off x="5284788" y="2967038"/>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59</a:t>
              </a:r>
            </a:p>
            <a:p>
              <a:pPr>
                <a:buNone/>
              </a:pPr>
              <a:endParaRPr lang="de-DE" altLang="de-DE" sz="500"/>
            </a:p>
          </p:txBody>
        </p:sp>
        <p:sp>
          <p:nvSpPr>
            <p:cNvPr id="426" name="Textfeld 1135"/>
            <p:cNvSpPr txBox="1">
              <a:spLocks noChangeArrowheads="1"/>
            </p:cNvSpPr>
            <p:nvPr/>
          </p:nvSpPr>
          <p:spPr bwMode="auto">
            <a:xfrm>
              <a:off x="6354763" y="2968625"/>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61</a:t>
              </a:r>
            </a:p>
            <a:p>
              <a:pPr>
                <a:buNone/>
              </a:pPr>
              <a:endParaRPr lang="de-DE" altLang="de-DE" sz="500"/>
            </a:p>
          </p:txBody>
        </p:sp>
        <p:sp>
          <p:nvSpPr>
            <p:cNvPr id="427" name="Textfeld 1136"/>
            <p:cNvSpPr txBox="1">
              <a:spLocks noChangeArrowheads="1"/>
            </p:cNvSpPr>
            <p:nvPr/>
          </p:nvSpPr>
          <p:spPr bwMode="auto">
            <a:xfrm>
              <a:off x="5873750" y="2970213"/>
              <a:ext cx="22225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60</a:t>
              </a:r>
            </a:p>
            <a:p>
              <a:pPr>
                <a:buNone/>
              </a:pPr>
              <a:endParaRPr lang="de-DE" altLang="de-DE" sz="500"/>
            </a:p>
          </p:txBody>
        </p:sp>
        <p:sp>
          <p:nvSpPr>
            <p:cNvPr id="428" name="Textfeld 1137"/>
            <p:cNvSpPr txBox="1">
              <a:spLocks noChangeArrowheads="1"/>
            </p:cNvSpPr>
            <p:nvPr/>
          </p:nvSpPr>
          <p:spPr bwMode="auto">
            <a:xfrm>
              <a:off x="7705725" y="2970213"/>
              <a:ext cx="22225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62</a:t>
              </a:r>
            </a:p>
            <a:p>
              <a:pPr>
                <a:buNone/>
              </a:pPr>
              <a:endParaRPr lang="de-DE" altLang="de-DE" sz="500"/>
            </a:p>
          </p:txBody>
        </p:sp>
        <p:cxnSp>
          <p:nvCxnSpPr>
            <p:cNvPr id="429" name="Gerade Verbindung 395"/>
            <p:cNvCxnSpPr>
              <a:cxnSpLocks noChangeShapeType="1"/>
            </p:cNvCxnSpPr>
            <p:nvPr/>
          </p:nvCxnSpPr>
          <p:spPr bwMode="auto">
            <a:xfrm>
              <a:off x="8221663" y="3773488"/>
              <a:ext cx="2159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430" name="Gerade Verbindung 1140"/>
            <p:cNvCxnSpPr/>
            <p:nvPr/>
          </p:nvCxnSpPr>
          <p:spPr bwMode="auto">
            <a:xfrm>
              <a:off x="3306763" y="2025650"/>
              <a:ext cx="7302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431" name="Gerade Verbindung 1141"/>
            <p:cNvCxnSpPr/>
            <p:nvPr/>
          </p:nvCxnSpPr>
          <p:spPr bwMode="auto">
            <a:xfrm>
              <a:off x="4340225" y="2025650"/>
              <a:ext cx="7302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432" name="Gerade Verbindung 1142"/>
            <p:cNvCxnSpPr/>
            <p:nvPr/>
          </p:nvCxnSpPr>
          <p:spPr bwMode="auto">
            <a:xfrm>
              <a:off x="4868863" y="2025650"/>
              <a:ext cx="7302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433" name="Gerade Verbindung 1143"/>
            <p:cNvCxnSpPr/>
            <p:nvPr/>
          </p:nvCxnSpPr>
          <p:spPr bwMode="auto">
            <a:xfrm>
              <a:off x="4762500" y="2025650"/>
              <a:ext cx="7302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434" name="Gerade Verbindung 1144"/>
            <p:cNvCxnSpPr/>
            <p:nvPr/>
          </p:nvCxnSpPr>
          <p:spPr bwMode="auto">
            <a:xfrm>
              <a:off x="4981575" y="2025650"/>
              <a:ext cx="7302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435" name="Gerade Verbindung 1145"/>
            <p:cNvCxnSpPr/>
            <p:nvPr/>
          </p:nvCxnSpPr>
          <p:spPr bwMode="auto">
            <a:xfrm>
              <a:off x="5091113" y="2025650"/>
              <a:ext cx="7302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436" name="Gerade Verbindung 1146"/>
            <p:cNvCxnSpPr/>
            <p:nvPr/>
          </p:nvCxnSpPr>
          <p:spPr bwMode="auto">
            <a:xfrm>
              <a:off x="5197475" y="2025650"/>
              <a:ext cx="7302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grpSp>
          <p:nvGrpSpPr>
            <p:cNvPr id="437" name="Gruppieren 10"/>
            <p:cNvGrpSpPr>
              <a:grpSpLocks/>
            </p:cNvGrpSpPr>
            <p:nvPr/>
          </p:nvGrpSpPr>
          <p:grpSpPr bwMode="auto">
            <a:xfrm>
              <a:off x="3281363" y="1970088"/>
              <a:ext cx="130175" cy="42862"/>
              <a:chOff x="3713956" y="1492250"/>
              <a:chExt cx="130175" cy="42863"/>
            </a:xfrm>
          </p:grpSpPr>
          <p:sp>
            <p:nvSpPr>
              <p:cNvPr id="2845" name="Rechteck 1148"/>
              <p:cNvSpPr/>
              <p:nvPr/>
            </p:nvSpPr>
            <p:spPr bwMode="auto">
              <a:xfrm>
                <a:off x="3717131" y="1524001"/>
                <a:ext cx="125412" cy="11112"/>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846" name="Rechteck 10"/>
              <p:cNvSpPr>
                <a:spLocks noChangeArrowheads="1"/>
              </p:cNvSpPr>
              <p:nvPr/>
            </p:nvSpPr>
            <p:spPr bwMode="auto">
              <a:xfrm>
                <a:off x="3729104" y="1503433"/>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47" name="Rechteck 1150"/>
              <p:cNvSpPr/>
              <p:nvPr/>
            </p:nvSpPr>
            <p:spPr bwMode="auto">
              <a:xfrm>
                <a:off x="3753643" y="1492250"/>
                <a:ext cx="9525" cy="31751"/>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2848" name="Gerade Verbindung 15"/>
              <p:cNvCxnSpPr>
                <a:cxnSpLocks noChangeShapeType="1"/>
              </p:cNvCxnSpPr>
              <p:nvPr/>
            </p:nvCxnSpPr>
            <p:spPr bwMode="auto">
              <a:xfrm>
                <a:off x="3713956" y="1509904"/>
                <a:ext cx="130175"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849" name="Rechteck 10"/>
              <p:cNvSpPr>
                <a:spLocks noChangeArrowheads="1"/>
              </p:cNvSpPr>
              <p:nvPr/>
            </p:nvSpPr>
            <p:spPr bwMode="auto">
              <a:xfrm>
                <a:off x="3819791" y="1501375"/>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50" name="Rechteck 10"/>
              <p:cNvSpPr>
                <a:spLocks noChangeArrowheads="1"/>
              </p:cNvSpPr>
              <p:nvPr/>
            </p:nvSpPr>
            <p:spPr bwMode="auto">
              <a:xfrm>
                <a:off x="3786981" y="1501775"/>
                <a:ext cx="17462" cy="20637"/>
              </a:xfrm>
              <a:prstGeom prst="rect">
                <a:avLst/>
              </a:prstGeom>
              <a:solidFill>
                <a:schemeClr val="bg1">
                  <a:lumMod val="50000"/>
                </a:schemeClr>
              </a:solidFill>
              <a:ln>
                <a:noFill/>
              </a:ln>
            </p:spPr>
            <p:txBody>
              <a:bodyPr/>
              <a:lstStyle>
                <a:lvl1pPr>
                  <a:defRPr>
                    <a:solidFill>
                      <a:srgbClr val="000000"/>
                    </a:solidFill>
                    <a:latin typeface="Helvetica" pitchFamily="30" charset="0"/>
                    <a:ea typeface="ＭＳ Ｐゴシック" pitchFamily="30" charset="-128"/>
                  </a:defRPr>
                </a:lvl1pPr>
                <a:lvl2pPr marL="742950" indent="-285750">
                  <a:defRPr>
                    <a:solidFill>
                      <a:srgbClr val="000000"/>
                    </a:solidFill>
                    <a:latin typeface="Helvetica" pitchFamily="30" charset="0"/>
                    <a:ea typeface="ＭＳ Ｐゴシック" pitchFamily="30" charset="-128"/>
                  </a:defRPr>
                </a:lvl2pPr>
                <a:lvl3pPr marL="1143000" indent="-228600">
                  <a:defRPr>
                    <a:solidFill>
                      <a:srgbClr val="000000"/>
                    </a:solidFill>
                    <a:latin typeface="Helvetica" pitchFamily="30" charset="0"/>
                    <a:ea typeface="ＭＳ Ｐゴシック" pitchFamily="30" charset="-128"/>
                  </a:defRPr>
                </a:lvl3pPr>
                <a:lvl4pPr marL="1600200" indent="-228600">
                  <a:defRPr>
                    <a:solidFill>
                      <a:srgbClr val="000000"/>
                    </a:solidFill>
                    <a:latin typeface="Helvetica" pitchFamily="30" charset="0"/>
                    <a:ea typeface="ＭＳ Ｐゴシック" pitchFamily="30" charset="-128"/>
                  </a:defRPr>
                </a:lvl4pPr>
                <a:lvl5pPr marL="2057400" indent="-22860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0" hangingPunct="0">
                  <a:buNone/>
                  <a:defRPr/>
                </a:pPr>
                <a:endParaRPr lang="de-DE" altLang="de-DE" smtClean="0"/>
              </a:p>
            </p:txBody>
          </p:sp>
        </p:grpSp>
        <p:grpSp>
          <p:nvGrpSpPr>
            <p:cNvPr id="438" name="Gruppieren 15"/>
            <p:cNvGrpSpPr>
              <a:grpSpLocks/>
            </p:cNvGrpSpPr>
            <p:nvPr/>
          </p:nvGrpSpPr>
          <p:grpSpPr bwMode="auto">
            <a:xfrm>
              <a:off x="3746500" y="2047875"/>
              <a:ext cx="65088" cy="36513"/>
              <a:chOff x="3976688" y="1487488"/>
              <a:chExt cx="64800" cy="36000"/>
            </a:xfrm>
          </p:grpSpPr>
          <p:sp>
            <p:nvSpPr>
              <p:cNvPr id="2843" name="Rechteck 12"/>
              <p:cNvSpPr>
                <a:spLocks noChangeArrowheads="1"/>
              </p:cNvSpPr>
              <p:nvPr/>
            </p:nvSpPr>
            <p:spPr bwMode="auto">
              <a:xfrm>
                <a:off x="3976688" y="1487488"/>
                <a:ext cx="64800" cy="36000"/>
              </a:xfrm>
              <a:prstGeom prst="rect">
                <a:avLst/>
              </a:prstGeom>
              <a:solidFill>
                <a:schemeClr val="bg2"/>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44" name="Gerade Verbindung 14"/>
              <p:cNvCxnSpPr>
                <a:cxnSpLocks noChangeShapeType="1"/>
              </p:cNvCxnSpPr>
              <p:nvPr/>
            </p:nvCxnSpPr>
            <p:spPr bwMode="auto">
              <a:xfrm>
                <a:off x="4017365" y="1489869"/>
                <a:ext cx="0" cy="3175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439" name="Gruppieren 18"/>
            <p:cNvGrpSpPr>
              <a:grpSpLocks/>
            </p:cNvGrpSpPr>
            <p:nvPr/>
          </p:nvGrpSpPr>
          <p:grpSpPr bwMode="auto">
            <a:xfrm>
              <a:off x="4311650" y="1970088"/>
              <a:ext cx="130175" cy="42862"/>
              <a:chOff x="3015379" y="1466056"/>
              <a:chExt cx="130175" cy="42863"/>
            </a:xfrm>
          </p:grpSpPr>
          <p:sp>
            <p:nvSpPr>
              <p:cNvPr id="2838" name="Rechteck 1168"/>
              <p:cNvSpPr/>
              <p:nvPr/>
            </p:nvSpPr>
            <p:spPr bwMode="auto">
              <a:xfrm>
                <a:off x="3018554" y="1497807"/>
                <a:ext cx="125413" cy="11112"/>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839" name="Rechteck 10"/>
              <p:cNvSpPr>
                <a:spLocks noChangeArrowheads="1"/>
              </p:cNvSpPr>
              <p:nvPr/>
            </p:nvSpPr>
            <p:spPr bwMode="auto">
              <a:xfrm>
                <a:off x="3037670" y="1477239"/>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40" name="Rechteck 1170"/>
              <p:cNvSpPr/>
              <p:nvPr/>
            </p:nvSpPr>
            <p:spPr bwMode="auto">
              <a:xfrm>
                <a:off x="3077292" y="1466056"/>
                <a:ext cx="9525" cy="31751"/>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2841" name="Gerade Verbindung 15"/>
              <p:cNvCxnSpPr>
                <a:cxnSpLocks noChangeShapeType="1"/>
              </p:cNvCxnSpPr>
              <p:nvPr/>
            </p:nvCxnSpPr>
            <p:spPr bwMode="auto">
              <a:xfrm>
                <a:off x="3015379" y="1484211"/>
                <a:ext cx="130175"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842" name="Rechteck 10"/>
              <p:cNvSpPr>
                <a:spLocks noChangeArrowheads="1"/>
              </p:cNvSpPr>
              <p:nvPr/>
            </p:nvSpPr>
            <p:spPr bwMode="auto">
              <a:xfrm>
                <a:off x="3114071" y="1475181"/>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440" name="Gruppieren 20"/>
            <p:cNvGrpSpPr>
              <a:grpSpLocks noChangeAspect="1"/>
            </p:cNvGrpSpPr>
            <p:nvPr/>
          </p:nvGrpSpPr>
          <p:grpSpPr bwMode="auto">
            <a:xfrm>
              <a:off x="4765675" y="1981200"/>
              <a:ext cx="176213" cy="30163"/>
              <a:chOff x="5479437" y="1418825"/>
              <a:chExt cx="198257" cy="33737"/>
            </a:xfrm>
          </p:grpSpPr>
          <p:cxnSp>
            <p:nvCxnSpPr>
              <p:cNvPr id="2832" name="Gerade Verbindung 15"/>
              <p:cNvCxnSpPr>
                <a:cxnSpLocks noChangeShapeType="1"/>
              </p:cNvCxnSpPr>
              <p:nvPr/>
            </p:nvCxnSpPr>
            <p:spPr bwMode="auto">
              <a:xfrm>
                <a:off x="5479437" y="1429544"/>
                <a:ext cx="194901"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833" name="Rechteck 1177"/>
              <p:cNvSpPr/>
              <p:nvPr/>
            </p:nvSpPr>
            <p:spPr bwMode="auto">
              <a:xfrm>
                <a:off x="5483009" y="1441908"/>
                <a:ext cx="194685" cy="10654"/>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834" name="Rechteck 10"/>
              <p:cNvSpPr>
                <a:spLocks noChangeArrowheads="1"/>
              </p:cNvSpPr>
              <p:nvPr/>
            </p:nvSpPr>
            <p:spPr bwMode="auto">
              <a:xfrm>
                <a:off x="5536828" y="1420883"/>
                <a:ext cx="10876"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35" name="Rechteck 1179"/>
              <p:cNvSpPr/>
              <p:nvPr/>
            </p:nvSpPr>
            <p:spPr bwMode="auto">
              <a:xfrm>
                <a:off x="5495512" y="1420601"/>
                <a:ext cx="28578" cy="17756"/>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836" name="Rechteck 10"/>
              <p:cNvSpPr>
                <a:spLocks noChangeArrowheads="1"/>
              </p:cNvSpPr>
              <p:nvPr/>
            </p:nvSpPr>
            <p:spPr bwMode="auto">
              <a:xfrm>
                <a:off x="5635827" y="1418825"/>
                <a:ext cx="10876"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37" name="Rechteck 1182"/>
              <p:cNvSpPr/>
              <p:nvPr/>
            </p:nvSpPr>
            <p:spPr bwMode="auto">
              <a:xfrm>
                <a:off x="5593747" y="1420601"/>
                <a:ext cx="28578" cy="17756"/>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grpSp>
          <p:nvGrpSpPr>
            <p:cNvPr id="441" name="Gruppieren 22"/>
            <p:cNvGrpSpPr>
              <a:grpSpLocks noChangeAspect="1"/>
            </p:cNvGrpSpPr>
            <p:nvPr/>
          </p:nvGrpSpPr>
          <p:grpSpPr bwMode="auto">
            <a:xfrm>
              <a:off x="4948238" y="1976438"/>
              <a:ext cx="177800" cy="34925"/>
              <a:chOff x="5004243" y="1469414"/>
              <a:chExt cx="195966" cy="39321"/>
            </a:xfrm>
          </p:grpSpPr>
          <p:cxnSp>
            <p:nvCxnSpPr>
              <p:cNvPr id="2824" name="Gerade Verbindung 15"/>
              <p:cNvCxnSpPr>
                <a:cxnSpLocks noChangeShapeType="1"/>
              </p:cNvCxnSpPr>
              <p:nvPr/>
            </p:nvCxnSpPr>
            <p:spPr bwMode="auto">
              <a:xfrm>
                <a:off x="5004243" y="1486195"/>
                <a:ext cx="194901"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825" name="Rechteck 1186"/>
              <p:cNvSpPr/>
              <p:nvPr/>
            </p:nvSpPr>
            <p:spPr bwMode="auto">
              <a:xfrm>
                <a:off x="5004243" y="1498011"/>
                <a:ext cx="195966" cy="10724"/>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826" name="Rechteck 10"/>
              <p:cNvSpPr>
                <a:spLocks noChangeArrowheads="1"/>
              </p:cNvSpPr>
              <p:nvPr/>
            </p:nvSpPr>
            <p:spPr bwMode="auto">
              <a:xfrm>
                <a:off x="5015443" y="1477056"/>
                <a:ext cx="10876"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27" name="Rechteck 1188"/>
              <p:cNvSpPr/>
              <p:nvPr/>
            </p:nvSpPr>
            <p:spPr bwMode="auto">
              <a:xfrm>
                <a:off x="5035738" y="1476563"/>
                <a:ext cx="27995" cy="17873"/>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828" name="Rechteck 10"/>
              <p:cNvSpPr>
                <a:spLocks noChangeArrowheads="1"/>
              </p:cNvSpPr>
              <p:nvPr/>
            </p:nvSpPr>
            <p:spPr bwMode="auto">
              <a:xfrm>
                <a:off x="5172628" y="1474998"/>
                <a:ext cx="10876"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29" name="Rechteck 1190"/>
              <p:cNvSpPr/>
              <p:nvPr/>
            </p:nvSpPr>
            <p:spPr bwMode="auto">
              <a:xfrm>
                <a:off x="5126722" y="1476563"/>
                <a:ext cx="29744" cy="17873"/>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830" name="Rechteck 10"/>
              <p:cNvSpPr>
                <a:spLocks noChangeArrowheads="1"/>
              </p:cNvSpPr>
              <p:nvPr/>
            </p:nvSpPr>
            <p:spPr bwMode="auto">
              <a:xfrm>
                <a:off x="5098833" y="1475014"/>
                <a:ext cx="10876"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831" name="Rechteck 1192"/>
              <p:cNvSpPr/>
              <p:nvPr/>
            </p:nvSpPr>
            <p:spPr bwMode="auto">
              <a:xfrm>
                <a:off x="5077730" y="1469414"/>
                <a:ext cx="10498" cy="30384"/>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442" name="Rechteck 10"/>
            <p:cNvSpPr>
              <a:spLocks noChangeArrowheads="1"/>
            </p:cNvSpPr>
            <p:nvPr/>
          </p:nvSpPr>
          <p:spPr bwMode="auto">
            <a:xfrm>
              <a:off x="7970838" y="2592388"/>
              <a:ext cx="396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43" name="Rechteck 10"/>
            <p:cNvSpPr>
              <a:spLocks noChangeArrowheads="1"/>
            </p:cNvSpPr>
            <p:nvPr/>
          </p:nvSpPr>
          <p:spPr bwMode="auto">
            <a:xfrm>
              <a:off x="8132763" y="2592388"/>
              <a:ext cx="396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44" name="Rechteck 10"/>
            <p:cNvSpPr>
              <a:spLocks noChangeArrowheads="1"/>
            </p:cNvSpPr>
            <p:nvPr/>
          </p:nvSpPr>
          <p:spPr bwMode="auto">
            <a:xfrm>
              <a:off x="4483100" y="2087563"/>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445" name="Gerade Verbindung 1210"/>
            <p:cNvCxnSpPr/>
            <p:nvPr/>
          </p:nvCxnSpPr>
          <p:spPr bwMode="auto">
            <a:xfrm>
              <a:off x="6197600" y="2546350"/>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grpSp>
          <p:nvGrpSpPr>
            <p:cNvPr id="446" name="Gruppieren 929"/>
            <p:cNvGrpSpPr>
              <a:grpSpLocks/>
            </p:cNvGrpSpPr>
            <p:nvPr/>
          </p:nvGrpSpPr>
          <p:grpSpPr bwMode="auto">
            <a:xfrm>
              <a:off x="6197600" y="2555875"/>
              <a:ext cx="53975" cy="33338"/>
              <a:chOff x="1258093" y="1899442"/>
              <a:chExt cx="104400" cy="65171"/>
            </a:xfrm>
          </p:grpSpPr>
          <p:sp>
            <p:nvSpPr>
              <p:cNvPr id="2820"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21"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22"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23"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447" name="Rechteck 1238"/>
            <p:cNvSpPr/>
            <p:nvPr/>
          </p:nvSpPr>
          <p:spPr bwMode="auto">
            <a:xfrm>
              <a:off x="7716838" y="2540000"/>
              <a:ext cx="12700"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48" name="Rechteck 1239"/>
            <p:cNvSpPr/>
            <p:nvPr/>
          </p:nvSpPr>
          <p:spPr bwMode="auto">
            <a:xfrm>
              <a:off x="7796213" y="2540000"/>
              <a:ext cx="15875"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49" name="Rechteck 1240"/>
            <p:cNvSpPr/>
            <p:nvPr/>
          </p:nvSpPr>
          <p:spPr bwMode="auto">
            <a:xfrm>
              <a:off x="7875588" y="2540000"/>
              <a:ext cx="12700"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50" name="Rechteck 1241"/>
            <p:cNvSpPr/>
            <p:nvPr/>
          </p:nvSpPr>
          <p:spPr bwMode="auto">
            <a:xfrm>
              <a:off x="7951788" y="2540000"/>
              <a:ext cx="15875"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51" name="Rechteck 1242"/>
            <p:cNvSpPr/>
            <p:nvPr/>
          </p:nvSpPr>
          <p:spPr bwMode="auto">
            <a:xfrm>
              <a:off x="8034338" y="2540000"/>
              <a:ext cx="15875"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52" name="Rechteck 1243"/>
            <p:cNvSpPr/>
            <p:nvPr/>
          </p:nvSpPr>
          <p:spPr bwMode="auto">
            <a:xfrm>
              <a:off x="8116888" y="2540000"/>
              <a:ext cx="12700"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53" name="Rechteck 1244"/>
            <p:cNvSpPr/>
            <p:nvPr/>
          </p:nvSpPr>
          <p:spPr bwMode="auto">
            <a:xfrm>
              <a:off x="7558088" y="2540000"/>
              <a:ext cx="12700"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54" name="Rechteck 1245"/>
            <p:cNvSpPr/>
            <p:nvPr/>
          </p:nvSpPr>
          <p:spPr bwMode="auto">
            <a:xfrm>
              <a:off x="7637463" y="2540000"/>
              <a:ext cx="15875"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455" name="Gerade Verbindung 1246"/>
            <p:cNvCxnSpPr/>
            <p:nvPr/>
          </p:nvCxnSpPr>
          <p:spPr bwMode="auto">
            <a:xfrm>
              <a:off x="6777038" y="2547938"/>
              <a:ext cx="55562"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grpSp>
          <p:nvGrpSpPr>
            <p:cNvPr id="456" name="Gruppieren 929"/>
            <p:cNvGrpSpPr>
              <a:grpSpLocks/>
            </p:cNvGrpSpPr>
            <p:nvPr/>
          </p:nvGrpSpPr>
          <p:grpSpPr bwMode="auto">
            <a:xfrm>
              <a:off x="6777038" y="2557463"/>
              <a:ext cx="53975" cy="33337"/>
              <a:chOff x="1258093" y="1899442"/>
              <a:chExt cx="104400" cy="65171"/>
            </a:xfrm>
          </p:grpSpPr>
          <p:sp>
            <p:nvSpPr>
              <p:cNvPr id="2816"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17"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18"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19"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cxnSp>
          <p:nvCxnSpPr>
            <p:cNvPr id="457" name="Gerade Verbindung 931"/>
            <p:cNvCxnSpPr>
              <a:cxnSpLocks noChangeShapeType="1"/>
            </p:cNvCxnSpPr>
            <p:nvPr/>
          </p:nvCxnSpPr>
          <p:spPr bwMode="auto">
            <a:xfrm>
              <a:off x="7572375" y="2557463"/>
              <a:ext cx="0" cy="3175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458" name="Gerade Verbindung 1258"/>
            <p:cNvCxnSpPr/>
            <p:nvPr/>
          </p:nvCxnSpPr>
          <p:spPr bwMode="auto">
            <a:xfrm>
              <a:off x="7094538" y="2546350"/>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grpSp>
          <p:nvGrpSpPr>
            <p:cNvPr id="459" name="Gruppieren 929"/>
            <p:cNvGrpSpPr>
              <a:grpSpLocks/>
            </p:cNvGrpSpPr>
            <p:nvPr/>
          </p:nvGrpSpPr>
          <p:grpSpPr bwMode="auto">
            <a:xfrm>
              <a:off x="7094538" y="2555875"/>
              <a:ext cx="53975" cy="33338"/>
              <a:chOff x="1258093" y="1899442"/>
              <a:chExt cx="104400" cy="65171"/>
            </a:xfrm>
          </p:grpSpPr>
          <p:sp>
            <p:nvSpPr>
              <p:cNvPr id="2812"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13"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14"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15"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cxnSp>
          <p:nvCxnSpPr>
            <p:cNvPr id="460" name="Gerade Verbindung 1264"/>
            <p:cNvCxnSpPr/>
            <p:nvPr/>
          </p:nvCxnSpPr>
          <p:spPr bwMode="auto">
            <a:xfrm>
              <a:off x="7254875" y="2547938"/>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grpSp>
          <p:nvGrpSpPr>
            <p:cNvPr id="461" name="Gruppieren 929"/>
            <p:cNvGrpSpPr>
              <a:grpSpLocks/>
            </p:cNvGrpSpPr>
            <p:nvPr/>
          </p:nvGrpSpPr>
          <p:grpSpPr bwMode="auto">
            <a:xfrm>
              <a:off x="7254875" y="2557463"/>
              <a:ext cx="53975" cy="33337"/>
              <a:chOff x="1258093" y="1899442"/>
              <a:chExt cx="104400" cy="65171"/>
            </a:xfrm>
          </p:grpSpPr>
          <p:sp>
            <p:nvSpPr>
              <p:cNvPr id="2808"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09"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10"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11"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462" name="Rechteck 11"/>
            <p:cNvSpPr>
              <a:spLocks noChangeArrowheads="1"/>
            </p:cNvSpPr>
            <p:nvPr/>
          </p:nvSpPr>
          <p:spPr bwMode="auto">
            <a:xfrm>
              <a:off x="7194550" y="2566988"/>
              <a:ext cx="17463" cy="25400"/>
            </a:xfrm>
            <a:prstGeom prst="rect">
              <a:avLst/>
            </a:prstGeom>
            <a:solidFill>
              <a:srgbClr val="7030A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63" name="Rechteck 10"/>
            <p:cNvSpPr>
              <a:spLocks noChangeArrowheads="1"/>
            </p:cNvSpPr>
            <p:nvPr/>
          </p:nvSpPr>
          <p:spPr bwMode="auto">
            <a:xfrm>
              <a:off x="6194425" y="2592388"/>
              <a:ext cx="396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64" name="Rechteck 10"/>
            <p:cNvSpPr>
              <a:spLocks noChangeArrowheads="1"/>
            </p:cNvSpPr>
            <p:nvPr/>
          </p:nvSpPr>
          <p:spPr bwMode="auto">
            <a:xfrm>
              <a:off x="6770688" y="2592388"/>
              <a:ext cx="396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65" name="Rechteck 10"/>
            <p:cNvSpPr>
              <a:spLocks noChangeArrowheads="1"/>
            </p:cNvSpPr>
            <p:nvPr/>
          </p:nvSpPr>
          <p:spPr bwMode="auto">
            <a:xfrm>
              <a:off x="7089775" y="2592388"/>
              <a:ext cx="396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66" name="Rechteck 10"/>
            <p:cNvSpPr>
              <a:spLocks noChangeArrowheads="1"/>
            </p:cNvSpPr>
            <p:nvPr/>
          </p:nvSpPr>
          <p:spPr bwMode="auto">
            <a:xfrm>
              <a:off x="7250113" y="2592388"/>
              <a:ext cx="396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67" name="Rechteck 10"/>
            <p:cNvSpPr>
              <a:spLocks noChangeArrowheads="1"/>
            </p:cNvSpPr>
            <p:nvPr/>
          </p:nvSpPr>
          <p:spPr bwMode="auto">
            <a:xfrm>
              <a:off x="7335838" y="2592388"/>
              <a:ext cx="396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68" name="Rechteck 10"/>
            <p:cNvSpPr>
              <a:spLocks noChangeArrowheads="1"/>
            </p:cNvSpPr>
            <p:nvPr/>
          </p:nvSpPr>
          <p:spPr bwMode="auto">
            <a:xfrm>
              <a:off x="7593013" y="2592388"/>
              <a:ext cx="38100"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69" name="Rechteck 10"/>
            <p:cNvSpPr>
              <a:spLocks noChangeArrowheads="1"/>
            </p:cNvSpPr>
            <p:nvPr/>
          </p:nvSpPr>
          <p:spPr bwMode="auto">
            <a:xfrm>
              <a:off x="7740650" y="2592388"/>
              <a:ext cx="38100"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470" name="Gruppieren 17"/>
            <p:cNvGrpSpPr>
              <a:grpSpLocks/>
            </p:cNvGrpSpPr>
            <p:nvPr/>
          </p:nvGrpSpPr>
          <p:grpSpPr bwMode="auto">
            <a:xfrm>
              <a:off x="1068388" y="3848100"/>
              <a:ext cx="1162050" cy="60325"/>
              <a:chOff x="1717938" y="3495676"/>
              <a:chExt cx="1161405" cy="61200"/>
            </a:xfrm>
          </p:grpSpPr>
          <p:cxnSp>
            <p:nvCxnSpPr>
              <p:cNvPr id="2804" name="Gerade Verbindung 13"/>
              <p:cNvCxnSpPr/>
              <p:nvPr/>
            </p:nvCxnSpPr>
            <p:spPr bwMode="auto">
              <a:xfrm>
                <a:off x="1717938" y="3500508"/>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805" name="Gerade Verbindung 16"/>
              <p:cNvCxnSpPr/>
              <p:nvPr/>
            </p:nvCxnSpPr>
            <p:spPr bwMode="auto">
              <a:xfrm>
                <a:off x="2282774" y="3500508"/>
                <a:ext cx="0" cy="46705"/>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806" name="Gerade Verbindung 1298"/>
              <p:cNvCxnSpPr/>
              <p:nvPr/>
            </p:nvCxnSpPr>
            <p:spPr bwMode="auto">
              <a:xfrm>
                <a:off x="2312920"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807" name="Gerade Verbindung 1299"/>
              <p:cNvCxnSpPr/>
              <p:nvPr/>
            </p:nvCxnSpPr>
            <p:spPr bwMode="auto">
              <a:xfrm>
                <a:off x="2303400" y="3500508"/>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cxnSp>
          <p:nvCxnSpPr>
            <p:cNvPr id="471" name="Gerade Verbindung 11"/>
            <p:cNvCxnSpPr>
              <a:cxnSpLocks noChangeShapeType="1"/>
            </p:cNvCxnSpPr>
            <p:nvPr/>
          </p:nvCxnSpPr>
          <p:spPr bwMode="auto">
            <a:xfrm>
              <a:off x="957263" y="2000250"/>
              <a:ext cx="25241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72" name="Gerade Verbindung 176"/>
            <p:cNvCxnSpPr>
              <a:cxnSpLocks noChangeShapeType="1"/>
            </p:cNvCxnSpPr>
            <p:nvPr/>
          </p:nvCxnSpPr>
          <p:spPr bwMode="auto">
            <a:xfrm flipV="1">
              <a:off x="885825" y="1995488"/>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73" name="Gerade Verbindung 11"/>
            <p:cNvCxnSpPr>
              <a:cxnSpLocks noChangeShapeType="1"/>
            </p:cNvCxnSpPr>
            <p:nvPr/>
          </p:nvCxnSpPr>
          <p:spPr bwMode="auto">
            <a:xfrm>
              <a:off x="746125" y="2000250"/>
              <a:ext cx="14446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474" name="Gruppieren 929"/>
            <p:cNvGrpSpPr>
              <a:grpSpLocks/>
            </p:cNvGrpSpPr>
            <p:nvPr/>
          </p:nvGrpSpPr>
          <p:grpSpPr bwMode="auto">
            <a:xfrm>
              <a:off x="7577138" y="2557463"/>
              <a:ext cx="53975" cy="33337"/>
              <a:chOff x="1258093" y="1899442"/>
              <a:chExt cx="104400" cy="65171"/>
            </a:xfrm>
          </p:grpSpPr>
          <p:sp>
            <p:nvSpPr>
              <p:cNvPr id="2800"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801"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02"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803"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475" name="Gruppieren 929"/>
            <p:cNvGrpSpPr>
              <a:grpSpLocks/>
            </p:cNvGrpSpPr>
            <p:nvPr/>
          </p:nvGrpSpPr>
          <p:grpSpPr bwMode="auto">
            <a:xfrm>
              <a:off x="7735888" y="2557463"/>
              <a:ext cx="53975" cy="33337"/>
              <a:chOff x="1258093" y="1899442"/>
              <a:chExt cx="104400" cy="65171"/>
            </a:xfrm>
          </p:grpSpPr>
          <p:sp>
            <p:nvSpPr>
              <p:cNvPr id="2796"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97"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98"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99"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cxnSp>
          <p:nvCxnSpPr>
            <p:cNvPr id="476" name="Gerade Verbindung 15"/>
            <p:cNvCxnSpPr>
              <a:cxnSpLocks noChangeShapeType="1"/>
            </p:cNvCxnSpPr>
            <p:nvPr/>
          </p:nvCxnSpPr>
          <p:spPr bwMode="auto">
            <a:xfrm>
              <a:off x="6732588" y="2511425"/>
              <a:ext cx="360362"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477" name="Rechteck 1289"/>
            <p:cNvSpPr/>
            <p:nvPr/>
          </p:nvSpPr>
          <p:spPr bwMode="auto">
            <a:xfrm>
              <a:off x="6731000" y="2524125"/>
              <a:ext cx="146050" cy="11113"/>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478" name="Rechteck 10"/>
            <p:cNvSpPr>
              <a:spLocks noChangeArrowheads="1"/>
            </p:cNvSpPr>
            <p:nvPr/>
          </p:nvSpPr>
          <p:spPr bwMode="auto">
            <a:xfrm>
              <a:off x="6742113" y="2506663"/>
              <a:ext cx="11112" cy="17462"/>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79" name="Rechteck 10"/>
            <p:cNvSpPr>
              <a:spLocks noChangeArrowheads="1"/>
            </p:cNvSpPr>
            <p:nvPr/>
          </p:nvSpPr>
          <p:spPr bwMode="auto">
            <a:xfrm>
              <a:off x="6853238" y="2506663"/>
              <a:ext cx="11112" cy="1905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80" name="Rechteck 10"/>
            <p:cNvSpPr>
              <a:spLocks noChangeArrowheads="1"/>
            </p:cNvSpPr>
            <p:nvPr/>
          </p:nvSpPr>
          <p:spPr bwMode="auto">
            <a:xfrm>
              <a:off x="6805613" y="2503488"/>
              <a:ext cx="11112" cy="1905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481" name="Rechteck 1295"/>
            <p:cNvSpPr/>
            <p:nvPr/>
          </p:nvSpPr>
          <p:spPr bwMode="auto">
            <a:xfrm>
              <a:off x="6784975" y="2498725"/>
              <a:ext cx="11113" cy="25400"/>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482" name="Gruppieren 1"/>
            <p:cNvGrpSpPr>
              <a:grpSpLocks/>
            </p:cNvGrpSpPr>
            <p:nvPr/>
          </p:nvGrpSpPr>
          <p:grpSpPr bwMode="auto">
            <a:xfrm>
              <a:off x="6172200" y="2498725"/>
              <a:ext cx="104775" cy="38100"/>
              <a:chOff x="6995319" y="1905000"/>
              <a:chExt cx="103975" cy="38101"/>
            </a:xfrm>
          </p:grpSpPr>
          <p:sp>
            <p:nvSpPr>
              <p:cNvPr id="2791" name="Rechteck 1297"/>
              <p:cNvSpPr/>
              <p:nvPr/>
            </p:nvSpPr>
            <p:spPr bwMode="auto">
              <a:xfrm>
                <a:off x="6998470" y="1931989"/>
                <a:ext cx="100824" cy="11112"/>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92" name="Rechteck 10"/>
              <p:cNvSpPr>
                <a:spLocks noChangeArrowheads="1"/>
              </p:cNvSpPr>
              <p:nvPr/>
            </p:nvSpPr>
            <p:spPr bwMode="auto">
              <a:xfrm>
                <a:off x="7017610" y="1913802"/>
                <a:ext cx="10848"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793" name="Rechteck 1301"/>
              <p:cNvSpPr/>
              <p:nvPr/>
            </p:nvSpPr>
            <p:spPr bwMode="auto">
              <a:xfrm>
                <a:off x="7047307" y="1905000"/>
                <a:ext cx="9452" cy="25401"/>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2794" name="Gerade Verbindung 15"/>
              <p:cNvCxnSpPr>
                <a:cxnSpLocks noChangeShapeType="1"/>
              </p:cNvCxnSpPr>
              <p:nvPr/>
            </p:nvCxnSpPr>
            <p:spPr bwMode="auto">
              <a:xfrm>
                <a:off x="6995319" y="1921594"/>
                <a:ext cx="10080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95" name="Rechteck 10"/>
              <p:cNvSpPr>
                <a:spLocks noChangeArrowheads="1"/>
              </p:cNvSpPr>
              <p:nvPr/>
            </p:nvSpPr>
            <p:spPr bwMode="auto">
              <a:xfrm>
                <a:off x="7077344" y="1914125"/>
                <a:ext cx="10848"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483" name="Gruppieren 69"/>
            <p:cNvGrpSpPr>
              <a:grpSpLocks/>
            </p:cNvGrpSpPr>
            <p:nvPr/>
          </p:nvGrpSpPr>
          <p:grpSpPr bwMode="auto">
            <a:xfrm>
              <a:off x="1490663" y="2935288"/>
              <a:ext cx="179387" cy="150812"/>
              <a:chOff x="1475656" y="2429228"/>
              <a:chExt cx="179071" cy="149730"/>
            </a:xfrm>
          </p:grpSpPr>
          <p:cxnSp>
            <p:nvCxnSpPr>
              <p:cNvPr id="2787" name="Gerade Verbindung 1278"/>
              <p:cNvCxnSpPr/>
              <p:nvPr/>
            </p:nvCxnSpPr>
            <p:spPr bwMode="auto">
              <a:xfrm flipH="1">
                <a:off x="1507350" y="2429228"/>
                <a:ext cx="1584"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788"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89" name="Gerade Verbindung 1282"/>
              <p:cNvCxnSpPr/>
              <p:nvPr/>
            </p:nvCxnSpPr>
            <p:spPr bwMode="auto">
              <a:xfrm>
                <a:off x="1505765"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790" name="Gerade Verbindung 1283"/>
              <p:cNvCxnSpPr/>
              <p:nvPr/>
            </p:nvCxnSpPr>
            <p:spPr bwMode="auto">
              <a:xfrm>
                <a:off x="1546967" y="2539556"/>
                <a:ext cx="10776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484" name="Gruppieren 14"/>
            <p:cNvGrpSpPr>
              <a:grpSpLocks/>
            </p:cNvGrpSpPr>
            <p:nvPr/>
          </p:nvGrpSpPr>
          <p:grpSpPr bwMode="auto">
            <a:xfrm>
              <a:off x="1408113" y="3032125"/>
              <a:ext cx="71437" cy="53975"/>
              <a:chOff x="1397654" y="1887063"/>
              <a:chExt cx="72000" cy="54000"/>
            </a:xfrm>
          </p:grpSpPr>
          <p:sp>
            <p:nvSpPr>
              <p:cNvPr id="2780"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81"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82"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83"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84"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85"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86"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485" name="Textfeld 1137"/>
            <p:cNvSpPr txBox="1">
              <a:spLocks noChangeArrowheads="1"/>
            </p:cNvSpPr>
            <p:nvPr/>
          </p:nvSpPr>
          <p:spPr bwMode="auto">
            <a:xfrm>
              <a:off x="7924800" y="2970213"/>
              <a:ext cx="22225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63</a:t>
              </a:r>
            </a:p>
            <a:p>
              <a:pPr>
                <a:buNone/>
              </a:pPr>
              <a:endParaRPr lang="de-DE" altLang="de-DE" sz="500"/>
            </a:p>
          </p:txBody>
        </p:sp>
        <p:sp>
          <p:nvSpPr>
            <p:cNvPr id="486" name="Abgerundetes Rechteck 1320"/>
            <p:cNvSpPr/>
            <p:nvPr/>
          </p:nvSpPr>
          <p:spPr bwMode="auto">
            <a:xfrm>
              <a:off x="3630613" y="380047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51</a:t>
              </a:r>
            </a:p>
          </p:txBody>
        </p:sp>
        <p:sp>
          <p:nvSpPr>
            <p:cNvPr id="487" name="Abgerundetes Rechteck 1325"/>
            <p:cNvSpPr/>
            <p:nvPr/>
          </p:nvSpPr>
          <p:spPr bwMode="auto">
            <a:xfrm>
              <a:off x="2982913" y="37988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17</a:t>
              </a:r>
            </a:p>
          </p:txBody>
        </p:sp>
        <p:grpSp>
          <p:nvGrpSpPr>
            <p:cNvPr id="488" name="Gruppieren 17"/>
            <p:cNvGrpSpPr>
              <a:grpSpLocks/>
            </p:cNvGrpSpPr>
            <p:nvPr/>
          </p:nvGrpSpPr>
          <p:grpSpPr bwMode="auto">
            <a:xfrm>
              <a:off x="1068388" y="4367213"/>
              <a:ext cx="1162050" cy="96837"/>
              <a:chOff x="1717938" y="3495676"/>
              <a:chExt cx="1161405" cy="61200"/>
            </a:xfrm>
          </p:grpSpPr>
          <p:cxnSp>
            <p:nvCxnSpPr>
              <p:cNvPr id="2776" name="Gerade Verbindung 1327"/>
              <p:cNvCxnSpPr/>
              <p:nvPr/>
            </p:nvCxnSpPr>
            <p:spPr bwMode="auto">
              <a:xfrm>
                <a:off x="1717938" y="3500692"/>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777" name="Gerade Verbindung 1328"/>
              <p:cNvCxnSpPr/>
              <p:nvPr/>
            </p:nvCxnSpPr>
            <p:spPr bwMode="auto">
              <a:xfrm>
                <a:off x="2282774" y="3500692"/>
                <a:ext cx="0" cy="46151"/>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778" name="Gerade Verbindung 1329"/>
              <p:cNvCxnSpPr/>
              <p:nvPr/>
            </p:nvCxnSpPr>
            <p:spPr bwMode="auto">
              <a:xfrm>
                <a:off x="2312920"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779" name="Gerade Verbindung 1330"/>
              <p:cNvCxnSpPr/>
              <p:nvPr/>
            </p:nvCxnSpPr>
            <p:spPr bwMode="auto">
              <a:xfrm>
                <a:off x="2303400" y="3500692"/>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sp>
          <p:nvSpPr>
            <p:cNvPr id="489" name="Abgerundetes Rechteck 1290"/>
            <p:cNvSpPr/>
            <p:nvPr/>
          </p:nvSpPr>
          <p:spPr bwMode="auto">
            <a:xfrm>
              <a:off x="6875463" y="482123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XM55</a:t>
              </a:r>
            </a:p>
          </p:txBody>
        </p:sp>
        <p:sp>
          <p:nvSpPr>
            <p:cNvPr id="490" name="Abgerundetes Rechteck 1291"/>
            <p:cNvSpPr/>
            <p:nvPr/>
          </p:nvSpPr>
          <p:spPr bwMode="auto">
            <a:xfrm>
              <a:off x="4945063" y="380047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52</a:t>
              </a:r>
            </a:p>
          </p:txBody>
        </p:sp>
        <p:sp>
          <p:nvSpPr>
            <p:cNvPr id="491" name="Abgerundetes Rechteck 1292"/>
            <p:cNvSpPr/>
            <p:nvPr/>
          </p:nvSpPr>
          <p:spPr bwMode="auto">
            <a:xfrm>
              <a:off x="2339975" y="37988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53</a:t>
              </a:r>
            </a:p>
          </p:txBody>
        </p:sp>
        <p:sp>
          <p:nvSpPr>
            <p:cNvPr id="492" name="Abgerundetes Rechteck 1293"/>
            <p:cNvSpPr/>
            <p:nvPr/>
          </p:nvSpPr>
          <p:spPr bwMode="auto">
            <a:xfrm>
              <a:off x="1692275" y="380047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25</a:t>
              </a:r>
            </a:p>
          </p:txBody>
        </p:sp>
        <p:sp>
          <p:nvSpPr>
            <p:cNvPr id="493" name="Textfeld 453"/>
            <p:cNvSpPr txBox="1">
              <a:spLocks noChangeArrowheads="1"/>
            </p:cNvSpPr>
            <p:nvPr/>
          </p:nvSpPr>
          <p:spPr bwMode="auto">
            <a:xfrm>
              <a:off x="7118350" y="3470876"/>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A11</a:t>
              </a:r>
            </a:p>
          </p:txBody>
        </p:sp>
        <p:sp>
          <p:nvSpPr>
            <p:cNvPr id="494" name="Textfeld 453"/>
            <p:cNvSpPr txBox="1">
              <a:spLocks noChangeArrowheads="1"/>
            </p:cNvSpPr>
            <p:nvPr/>
          </p:nvSpPr>
          <p:spPr bwMode="auto">
            <a:xfrm>
              <a:off x="1952625" y="3991576"/>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A12</a:t>
              </a:r>
            </a:p>
          </p:txBody>
        </p:sp>
        <p:sp>
          <p:nvSpPr>
            <p:cNvPr id="495" name="Textfeld 453"/>
            <p:cNvSpPr txBox="1">
              <a:spLocks noChangeArrowheads="1"/>
            </p:cNvSpPr>
            <p:nvPr/>
          </p:nvSpPr>
          <p:spPr bwMode="auto">
            <a:xfrm>
              <a:off x="4498975" y="3986814"/>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A13</a:t>
              </a:r>
            </a:p>
          </p:txBody>
        </p:sp>
        <p:sp>
          <p:nvSpPr>
            <p:cNvPr id="496" name="Textfeld 453"/>
            <p:cNvSpPr txBox="1">
              <a:spLocks noChangeArrowheads="1"/>
            </p:cNvSpPr>
            <p:nvPr/>
          </p:nvSpPr>
          <p:spPr bwMode="auto">
            <a:xfrm>
              <a:off x="7107238" y="3991576"/>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A14</a:t>
              </a:r>
            </a:p>
          </p:txBody>
        </p:sp>
        <p:sp>
          <p:nvSpPr>
            <p:cNvPr id="497" name="Abgerundetes Rechteck 1300"/>
            <p:cNvSpPr/>
            <p:nvPr/>
          </p:nvSpPr>
          <p:spPr bwMode="auto">
            <a:xfrm>
              <a:off x="1042988" y="3800475"/>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32</a:t>
              </a:r>
            </a:p>
          </p:txBody>
        </p:sp>
        <p:sp>
          <p:nvSpPr>
            <p:cNvPr id="498" name="Abgerundetes Rechteck 1313"/>
            <p:cNvSpPr/>
            <p:nvPr/>
          </p:nvSpPr>
          <p:spPr bwMode="auto">
            <a:xfrm>
              <a:off x="6226175" y="4821238"/>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67</a:t>
              </a:r>
            </a:p>
          </p:txBody>
        </p:sp>
        <p:sp>
          <p:nvSpPr>
            <p:cNvPr id="499" name="Rechteck 1315"/>
            <p:cNvSpPr/>
            <p:nvPr/>
          </p:nvSpPr>
          <p:spPr bwMode="auto">
            <a:xfrm>
              <a:off x="295275" y="2012950"/>
              <a:ext cx="107950" cy="7143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cxnSp>
          <p:nvCxnSpPr>
            <p:cNvPr id="500" name="Gerade Verbindung 1316"/>
            <p:cNvCxnSpPr/>
            <p:nvPr/>
          </p:nvCxnSpPr>
          <p:spPr bwMode="auto">
            <a:xfrm flipV="1">
              <a:off x="342900" y="1841500"/>
              <a:ext cx="0" cy="166688"/>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grpSp>
          <p:nvGrpSpPr>
            <p:cNvPr id="501" name="Gruppieren 929"/>
            <p:cNvGrpSpPr>
              <a:grpSpLocks/>
            </p:cNvGrpSpPr>
            <p:nvPr/>
          </p:nvGrpSpPr>
          <p:grpSpPr bwMode="auto">
            <a:xfrm>
              <a:off x="6096000" y="2557463"/>
              <a:ext cx="53975" cy="33337"/>
              <a:chOff x="1258093" y="1899442"/>
              <a:chExt cx="104400" cy="65171"/>
            </a:xfrm>
          </p:grpSpPr>
          <p:sp>
            <p:nvSpPr>
              <p:cNvPr id="2772"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73"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74"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75"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cxnSp>
          <p:nvCxnSpPr>
            <p:cNvPr id="502" name="Gerade Verbindung 1338"/>
            <p:cNvCxnSpPr/>
            <p:nvPr/>
          </p:nvCxnSpPr>
          <p:spPr bwMode="auto">
            <a:xfrm>
              <a:off x="6096000" y="2547938"/>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sp>
          <p:nvSpPr>
            <p:cNvPr id="503" name="Rechteck 10"/>
            <p:cNvSpPr>
              <a:spLocks noChangeArrowheads="1"/>
            </p:cNvSpPr>
            <p:nvPr/>
          </p:nvSpPr>
          <p:spPr bwMode="auto">
            <a:xfrm>
              <a:off x="6091238" y="2593975"/>
              <a:ext cx="396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504" name="Gruppieren 929"/>
            <p:cNvGrpSpPr>
              <a:grpSpLocks/>
            </p:cNvGrpSpPr>
            <p:nvPr/>
          </p:nvGrpSpPr>
          <p:grpSpPr bwMode="auto">
            <a:xfrm>
              <a:off x="7972425" y="2555875"/>
              <a:ext cx="53975" cy="33338"/>
              <a:chOff x="1258093" y="1899442"/>
              <a:chExt cx="104400" cy="65171"/>
            </a:xfrm>
          </p:grpSpPr>
          <p:sp>
            <p:nvSpPr>
              <p:cNvPr id="2768"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69"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70"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71"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505" name="Gruppieren 929"/>
            <p:cNvGrpSpPr>
              <a:grpSpLocks/>
            </p:cNvGrpSpPr>
            <p:nvPr/>
          </p:nvGrpSpPr>
          <p:grpSpPr bwMode="auto">
            <a:xfrm>
              <a:off x="8134350" y="2555875"/>
              <a:ext cx="53975" cy="34925"/>
              <a:chOff x="1258093" y="1900236"/>
              <a:chExt cx="104400" cy="69716"/>
            </a:xfrm>
          </p:grpSpPr>
          <p:sp>
            <p:nvSpPr>
              <p:cNvPr id="2764"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65"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66" name="Gerade Verbindung 932"/>
              <p:cNvCxnSpPr>
                <a:cxnSpLocks noChangeShapeType="1"/>
              </p:cNvCxnSpPr>
              <p:nvPr/>
            </p:nvCxnSpPr>
            <p:spPr bwMode="auto">
              <a:xfrm>
                <a:off x="1331120" y="1908751"/>
                <a:ext cx="0" cy="61201"/>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67"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506" name="Rechteck 1350"/>
            <p:cNvSpPr/>
            <p:nvPr/>
          </p:nvSpPr>
          <p:spPr bwMode="auto">
            <a:xfrm>
              <a:off x="8196263" y="2538413"/>
              <a:ext cx="12700"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507" name="Gruppieren 929"/>
            <p:cNvGrpSpPr>
              <a:grpSpLocks/>
            </p:cNvGrpSpPr>
            <p:nvPr/>
          </p:nvGrpSpPr>
          <p:grpSpPr bwMode="auto">
            <a:xfrm>
              <a:off x="8216900" y="2555875"/>
              <a:ext cx="53975" cy="34925"/>
              <a:chOff x="1258093" y="1900236"/>
              <a:chExt cx="104400" cy="69716"/>
            </a:xfrm>
          </p:grpSpPr>
          <p:sp>
            <p:nvSpPr>
              <p:cNvPr id="2760"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61"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62" name="Gerade Verbindung 932"/>
              <p:cNvCxnSpPr>
                <a:cxnSpLocks noChangeShapeType="1"/>
              </p:cNvCxnSpPr>
              <p:nvPr/>
            </p:nvCxnSpPr>
            <p:spPr bwMode="auto">
              <a:xfrm>
                <a:off x="1331120" y="1908751"/>
                <a:ext cx="0" cy="61201"/>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63"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508" name="Rechteck 1356"/>
            <p:cNvSpPr/>
            <p:nvPr/>
          </p:nvSpPr>
          <p:spPr bwMode="auto">
            <a:xfrm>
              <a:off x="8277225" y="2538413"/>
              <a:ext cx="12700"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509" name="Gruppieren 929"/>
            <p:cNvGrpSpPr>
              <a:grpSpLocks/>
            </p:cNvGrpSpPr>
            <p:nvPr/>
          </p:nvGrpSpPr>
          <p:grpSpPr bwMode="auto">
            <a:xfrm>
              <a:off x="8375650" y="2555875"/>
              <a:ext cx="53975" cy="36513"/>
              <a:chOff x="1258093" y="1900236"/>
              <a:chExt cx="104400" cy="69716"/>
            </a:xfrm>
          </p:grpSpPr>
          <p:sp>
            <p:nvSpPr>
              <p:cNvPr id="2756"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57"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58" name="Gerade Verbindung 932"/>
              <p:cNvCxnSpPr>
                <a:cxnSpLocks noChangeShapeType="1"/>
              </p:cNvCxnSpPr>
              <p:nvPr/>
            </p:nvCxnSpPr>
            <p:spPr bwMode="auto">
              <a:xfrm>
                <a:off x="1331120" y="1908751"/>
                <a:ext cx="0" cy="61201"/>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59"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510" name="Rechteck 1362"/>
            <p:cNvSpPr/>
            <p:nvPr/>
          </p:nvSpPr>
          <p:spPr bwMode="auto">
            <a:xfrm>
              <a:off x="8437563" y="2538413"/>
              <a:ext cx="12700"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511" name="Rechteck 1363"/>
            <p:cNvSpPr/>
            <p:nvPr/>
          </p:nvSpPr>
          <p:spPr bwMode="auto">
            <a:xfrm>
              <a:off x="8356600" y="2540000"/>
              <a:ext cx="12700"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512" name="Gruppieren 1014"/>
            <p:cNvGrpSpPr>
              <a:grpSpLocks/>
            </p:cNvGrpSpPr>
            <p:nvPr/>
          </p:nvGrpSpPr>
          <p:grpSpPr bwMode="auto">
            <a:xfrm>
              <a:off x="312738" y="2827338"/>
              <a:ext cx="73025" cy="53975"/>
              <a:chOff x="8110538" y="2833688"/>
              <a:chExt cx="73025" cy="54770"/>
            </a:xfrm>
          </p:grpSpPr>
          <p:cxnSp>
            <p:nvCxnSpPr>
              <p:cNvPr id="2753" name="Gerade Verbindung 565"/>
              <p:cNvCxnSpPr>
                <a:cxnSpLocks noChangeShapeType="1"/>
              </p:cNvCxnSpPr>
              <p:nvPr/>
            </p:nvCxnSpPr>
            <p:spPr bwMode="auto">
              <a:xfrm>
                <a:off x="8110538" y="2860675"/>
                <a:ext cx="72229"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754" name="Gerade Verbindung 566"/>
              <p:cNvCxnSpPr>
                <a:cxnSpLocks noChangeShapeType="1"/>
              </p:cNvCxnSpPr>
              <p:nvPr/>
            </p:nvCxnSpPr>
            <p:spPr bwMode="auto">
              <a:xfrm>
                <a:off x="8111334" y="2833688"/>
                <a:ext cx="72229" cy="4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755" name="Gerade Verbindung 566"/>
              <p:cNvCxnSpPr>
                <a:cxnSpLocks noChangeShapeType="1"/>
              </p:cNvCxnSpPr>
              <p:nvPr/>
            </p:nvCxnSpPr>
            <p:spPr bwMode="auto">
              <a:xfrm>
                <a:off x="8111334" y="2888410"/>
                <a:ext cx="72229" cy="4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513" name="Gruppieren 69"/>
            <p:cNvGrpSpPr>
              <a:grpSpLocks/>
            </p:cNvGrpSpPr>
            <p:nvPr/>
          </p:nvGrpSpPr>
          <p:grpSpPr bwMode="auto">
            <a:xfrm>
              <a:off x="4011613" y="2935288"/>
              <a:ext cx="179387" cy="150812"/>
              <a:chOff x="1475656" y="2429228"/>
              <a:chExt cx="179071" cy="149730"/>
            </a:xfrm>
          </p:grpSpPr>
          <p:cxnSp>
            <p:nvCxnSpPr>
              <p:cNvPr id="2749" name="Gerade Verbindung 1373"/>
              <p:cNvCxnSpPr/>
              <p:nvPr/>
            </p:nvCxnSpPr>
            <p:spPr bwMode="auto">
              <a:xfrm flipH="1">
                <a:off x="1507350" y="2429228"/>
                <a:ext cx="1584"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750"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51" name="Gerade Verbindung 1375"/>
              <p:cNvCxnSpPr/>
              <p:nvPr/>
            </p:nvCxnSpPr>
            <p:spPr bwMode="auto">
              <a:xfrm>
                <a:off x="1505765"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752" name="Gerade Verbindung 1376"/>
              <p:cNvCxnSpPr/>
              <p:nvPr/>
            </p:nvCxnSpPr>
            <p:spPr bwMode="auto">
              <a:xfrm>
                <a:off x="1546967" y="2539556"/>
                <a:ext cx="10776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514" name="Rechteck 1394"/>
            <p:cNvSpPr/>
            <p:nvPr/>
          </p:nvSpPr>
          <p:spPr bwMode="auto">
            <a:xfrm>
              <a:off x="8117702" y="3308938"/>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515" name="Abgerundetes Rechteck 1360"/>
            <p:cNvSpPr/>
            <p:nvPr/>
          </p:nvSpPr>
          <p:spPr bwMode="auto">
            <a:xfrm>
              <a:off x="395288" y="3800475"/>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56</a:t>
              </a:r>
            </a:p>
          </p:txBody>
        </p:sp>
        <p:sp>
          <p:nvSpPr>
            <p:cNvPr id="516" name="Rechteck 11"/>
            <p:cNvSpPr>
              <a:spLocks noChangeArrowheads="1"/>
            </p:cNvSpPr>
            <p:nvPr/>
          </p:nvSpPr>
          <p:spPr bwMode="auto">
            <a:xfrm>
              <a:off x="4597400" y="2058988"/>
              <a:ext cx="17463" cy="25400"/>
            </a:xfrm>
            <a:prstGeom prst="rect">
              <a:avLst/>
            </a:prstGeom>
            <a:solidFill>
              <a:srgbClr val="7030A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517" name="Gruppieren 69"/>
            <p:cNvGrpSpPr>
              <a:grpSpLocks/>
            </p:cNvGrpSpPr>
            <p:nvPr/>
          </p:nvGrpSpPr>
          <p:grpSpPr bwMode="auto">
            <a:xfrm>
              <a:off x="6675438" y="2935288"/>
              <a:ext cx="179387" cy="152400"/>
              <a:chOff x="1475656" y="2429228"/>
              <a:chExt cx="179071" cy="149730"/>
            </a:xfrm>
          </p:grpSpPr>
          <p:cxnSp>
            <p:nvCxnSpPr>
              <p:cNvPr id="2745" name="Gerade Verbindung 1384"/>
              <p:cNvCxnSpPr/>
              <p:nvPr/>
            </p:nvCxnSpPr>
            <p:spPr bwMode="auto">
              <a:xfrm flipH="1">
                <a:off x="1507350" y="2429228"/>
                <a:ext cx="1584" cy="143491"/>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746"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47" name="Gerade Verbindung 1388"/>
              <p:cNvCxnSpPr/>
              <p:nvPr/>
            </p:nvCxnSpPr>
            <p:spPr bwMode="auto">
              <a:xfrm>
                <a:off x="1505765" y="2560242"/>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748" name="Gerade Verbindung 1389"/>
              <p:cNvCxnSpPr/>
              <p:nvPr/>
            </p:nvCxnSpPr>
            <p:spPr bwMode="auto">
              <a:xfrm>
                <a:off x="1546967" y="2539965"/>
                <a:ext cx="10776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518" name="Rechteck 1393"/>
            <p:cNvSpPr/>
            <p:nvPr/>
          </p:nvSpPr>
          <p:spPr bwMode="auto">
            <a:xfrm>
              <a:off x="7471703" y="3312088"/>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519" name="Rechteck 1276"/>
            <p:cNvSpPr/>
            <p:nvPr/>
          </p:nvSpPr>
          <p:spPr bwMode="auto">
            <a:xfrm>
              <a:off x="6822416" y="3313124"/>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520" name="Rechteck 1277"/>
            <p:cNvSpPr/>
            <p:nvPr/>
          </p:nvSpPr>
          <p:spPr bwMode="auto">
            <a:xfrm>
              <a:off x="6167795" y="3313124"/>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521" name="Gerade Verbindung 565"/>
            <p:cNvCxnSpPr>
              <a:cxnSpLocks noChangeShapeType="1"/>
            </p:cNvCxnSpPr>
            <p:nvPr/>
          </p:nvCxnSpPr>
          <p:spPr bwMode="auto">
            <a:xfrm>
              <a:off x="7461250" y="3851275"/>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522" name="Gerade Verbindung 565"/>
            <p:cNvCxnSpPr>
              <a:cxnSpLocks noChangeShapeType="1"/>
            </p:cNvCxnSpPr>
            <p:nvPr/>
          </p:nvCxnSpPr>
          <p:spPr bwMode="auto">
            <a:xfrm>
              <a:off x="6816725" y="3854450"/>
              <a:ext cx="73025"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523" name="Gerade Verbindung 565"/>
            <p:cNvCxnSpPr>
              <a:cxnSpLocks noChangeShapeType="1"/>
            </p:cNvCxnSpPr>
            <p:nvPr/>
          </p:nvCxnSpPr>
          <p:spPr bwMode="auto">
            <a:xfrm>
              <a:off x="6165850" y="3857625"/>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sp>
          <p:nvSpPr>
            <p:cNvPr id="524" name="Rechteck 1273"/>
            <p:cNvSpPr/>
            <p:nvPr/>
          </p:nvSpPr>
          <p:spPr bwMode="auto">
            <a:xfrm>
              <a:off x="2933700" y="2012950"/>
              <a:ext cx="107950" cy="7143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cxnSp>
          <p:nvCxnSpPr>
            <p:cNvPr id="525" name="Gerade Verbindung 1274"/>
            <p:cNvCxnSpPr>
              <a:stCxn id="524" idx="0"/>
            </p:cNvCxnSpPr>
            <p:nvPr/>
          </p:nvCxnSpPr>
          <p:spPr bwMode="auto">
            <a:xfrm flipV="1">
              <a:off x="2987675" y="1838325"/>
              <a:ext cx="155575" cy="174625"/>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cxnSp>
          <p:nvCxnSpPr>
            <p:cNvPr id="526" name="Gerade Verbindung 1314"/>
            <p:cNvCxnSpPr/>
            <p:nvPr/>
          </p:nvCxnSpPr>
          <p:spPr bwMode="auto">
            <a:xfrm>
              <a:off x="7577138" y="2547938"/>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527" name="Gerade Verbindung 1317"/>
            <p:cNvCxnSpPr/>
            <p:nvPr/>
          </p:nvCxnSpPr>
          <p:spPr bwMode="auto">
            <a:xfrm>
              <a:off x="7735888" y="2546350"/>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528" name="Gerade Verbindung 1318"/>
            <p:cNvCxnSpPr/>
            <p:nvPr/>
          </p:nvCxnSpPr>
          <p:spPr bwMode="auto">
            <a:xfrm>
              <a:off x="7972425" y="2547938"/>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529" name="Gerade Verbindung 1319"/>
            <p:cNvCxnSpPr/>
            <p:nvPr/>
          </p:nvCxnSpPr>
          <p:spPr bwMode="auto">
            <a:xfrm>
              <a:off x="8135938" y="2547938"/>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530" name="Gerade Verbindung 1326"/>
            <p:cNvCxnSpPr/>
            <p:nvPr/>
          </p:nvCxnSpPr>
          <p:spPr bwMode="auto">
            <a:xfrm>
              <a:off x="8218488" y="2544763"/>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531" name="Gerade Verbindung 1331"/>
            <p:cNvCxnSpPr/>
            <p:nvPr/>
          </p:nvCxnSpPr>
          <p:spPr bwMode="auto">
            <a:xfrm>
              <a:off x="8375650" y="2547938"/>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grpSp>
          <p:nvGrpSpPr>
            <p:cNvPr id="532" name="Gruppieren 11"/>
            <p:cNvGrpSpPr>
              <a:grpSpLocks/>
            </p:cNvGrpSpPr>
            <p:nvPr/>
          </p:nvGrpSpPr>
          <p:grpSpPr bwMode="auto">
            <a:xfrm>
              <a:off x="8321675" y="2497138"/>
              <a:ext cx="147638" cy="36512"/>
              <a:chOff x="7011988" y="1400175"/>
              <a:chExt cx="147638" cy="36512"/>
            </a:xfrm>
          </p:grpSpPr>
          <p:cxnSp>
            <p:nvCxnSpPr>
              <p:cNvPr id="2740" name="Gerade Verbindung 15"/>
              <p:cNvCxnSpPr>
                <a:cxnSpLocks noChangeShapeType="1"/>
              </p:cNvCxnSpPr>
              <p:nvPr/>
            </p:nvCxnSpPr>
            <p:spPr bwMode="auto">
              <a:xfrm>
                <a:off x="7013306" y="1415169"/>
                <a:ext cx="14632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41" name="Rechteck 1334"/>
              <p:cNvSpPr/>
              <p:nvPr/>
            </p:nvSpPr>
            <p:spPr bwMode="auto">
              <a:xfrm>
                <a:off x="7011988" y="1425575"/>
                <a:ext cx="146050" cy="11112"/>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42" name="Rechteck 10"/>
              <p:cNvSpPr>
                <a:spLocks noChangeArrowheads="1"/>
              </p:cNvSpPr>
              <p:nvPr/>
            </p:nvSpPr>
            <p:spPr bwMode="auto">
              <a:xfrm>
                <a:off x="7051713" y="1407744"/>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743" name="Rechteck 10"/>
              <p:cNvSpPr>
                <a:spLocks noChangeArrowheads="1"/>
              </p:cNvSpPr>
              <p:nvPr/>
            </p:nvSpPr>
            <p:spPr bwMode="auto">
              <a:xfrm>
                <a:off x="7125295" y="1408140"/>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744" name="Rechteck 1339"/>
              <p:cNvSpPr/>
              <p:nvPr/>
            </p:nvSpPr>
            <p:spPr bwMode="auto">
              <a:xfrm>
                <a:off x="7027863" y="1400175"/>
                <a:ext cx="11113" cy="25400"/>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grpSp>
          <p:nvGrpSpPr>
            <p:cNvPr id="533" name="Gruppieren 12"/>
            <p:cNvGrpSpPr>
              <a:grpSpLocks/>
            </p:cNvGrpSpPr>
            <p:nvPr/>
          </p:nvGrpSpPr>
          <p:grpSpPr bwMode="auto">
            <a:xfrm>
              <a:off x="8170863" y="2505075"/>
              <a:ext cx="147637" cy="28575"/>
              <a:chOff x="7645400" y="1489869"/>
              <a:chExt cx="147638" cy="29369"/>
            </a:xfrm>
          </p:grpSpPr>
          <p:cxnSp>
            <p:nvCxnSpPr>
              <p:cNvPr id="2736" name="Gerade Verbindung 15"/>
              <p:cNvCxnSpPr>
                <a:cxnSpLocks noChangeShapeType="1"/>
              </p:cNvCxnSpPr>
              <p:nvPr/>
            </p:nvCxnSpPr>
            <p:spPr bwMode="auto">
              <a:xfrm>
                <a:off x="7646718" y="1497720"/>
                <a:ext cx="14632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37" name="Rechteck 1342"/>
              <p:cNvSpPr/>
              <p:nvPr/>
            </p:nvSpPr>
            <p:spPr bwMode="auto">
              <a:xfrm>
                <a:off x="7645400" y="1507817"/>
                <a:ext cx="146051" cy="11421"/>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38" name="Rechteck 10"/>
              <p:cNvSpPr>
                <a:spLocks noChangeArrowheads="1"/>
              </p:cNvSpPr>
              <p:nvPr/>
            </p:nvSpPr>
            <p:spPr bwMode="auto">
              <a:xfrm>
                <a:off x="7768231" y="1490691"/>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739" name="Rechteck 1346"/>
              <p:cNvSpPr/>
              <p:nvPr/>
            </p:nvSpPr>
            <p:spPr bwMode="auto">
              <a:xfrm rot="5400000">
                <a:off x="7679288" y="1486144"/>
                <a:ext cx="17948" cy="25400"/>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grpSp>
          <p:nvGrpSpPr>
            <p:cNvPr id="534" name="Gruppieren 14"/>
            <p:cNvGrpSpPr>
              <a:grpSpLocks/>
            </p:cNvGrpSpPr>
            <p:nvPr/>
          </p:nvGrpSpPr>
          <p:grpSpPr bwMode="auto">
            <a:xfrm>
              <a:off x="7705725" y="2505075"/>
              <a:ext cx="146050" cy="30163"/>
              <a:chOff x="7705725" y="1431131"/>
              <a:chExt cx="147638" cy="29369"/>
            </a:xfrm>
          </p:grpSpPr>
          <p:cxnSp>
            <p:nvCxnSpPr>
              <p:cNvPr id="2732" name="Gerade Verbindung 15"/>
              <p:cNvCxnSpPr>
                <a:cxnSpLocks noChangeShapeType="1"/>
              </p:cNvCxnSpPr>
              <p:nvPr/>
            </p:nvCxnSpPr>
            <p:spPr bwMode="auto">
              <a:xfrm>
                <a:off x="7707043" y="1438982"/>
                <a:ext cx="14632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33" name="Rechteck 1358"/>
              <p:cNvSpPr/>
              <p:nvPr/>
            </p:nvSpPr>
            <p:spPr bwMode="auto">
              <a:xfrm>
                <a:off x="7705725" y="1449680"/>
                <a:ext cx="146034" cy="10820"/>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34" name="Rechteck 10"/>
              <p:cNvSpPr>
                <a:spLocks noChangeArrowheads="1"/>
              </p:cNvSpPr>
              <p:nvPr/>
            </p:nvSpPr>
            <p:spPr bwMode="auto">
              <a:xfrm>
                <a:off x="7769999" y="1431953"/>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735" name="Rechteck 1361"/>
              <p:cNvSpPr/>
              <p:nvPr/>
            </p:nvSpPr>
            <p:spPr bwMode="auto">
              <a:xfrm rot="5400000">
                <a:off x="7805574" y="1427567"/>
                <a:ext cx="18549" cy="25676"/>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535" name="Rechteck 1364"/>
            <p:cNvSpPr/>
            <p:nvPr/>
          </p:nvSpPr>
          <p:spPr bwMode="auto">
            <a:xfrm>
              <a:off x="5523951" y="3313124"/>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536" name="Rechteck 1365"/>
            <p:cNvSpPr/>
            <p:nvPr/>
          </p:nvSpPr>
          <p:spPr bwMode="auto">
            <a:xfrm>
              <a:off x="4873234" y="3308412"/>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537" name="Gerade Verbindung 1366"/>
            <p:cNvCxnSpPr/>
            <p:nvPr/>
          </p:nvCxnSpPr>
          <p:spPr bwMode="auto">
            <a:xfrm rot="1140000" flipH="1" flipV="1">
              <a:off x="7481888" y="3425825"/>
              <a:ext cx="31750" cy="90488"/>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538" name="Rechteck 1367"/>
            <p:cNvSpPr/>
            <p:nvPr/>
          </p:nvSpPr>
          <p:spPr bwMode="auto">
            <a:xfrm>
              <a:off x="7459663" y="3521075"/>
              <a:ext cx="107950" cy="7143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sp>
          <p:nvSpPr>
            <p:cNvPr id="539" name="Abgerundetes Rechteck 1370"/>
            <p:cNvSpPr/>
            <p:nvPr/>
          </p:nvSpPr>
          <p:spPr bwMode="auto">
            <a:xfrm>
              <a:off x="7531100" y="4308475"/>
              <a:ext cx="574675" cy="109538"/>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48</a:t>
              </a:r>
            </a:p>
          </p:txBody>
        </p:sp>
        <p:sp>
          <p:nvSpPr>
            <p:cNvPr id="540" name="Abgerundetes Rechteck 1371"/>
            <p:cNvSpPr/>
            <p:nvPr/>
          </p:nvSpPr>
          <p:spPr bwMode="auto">
            <a:xfrm>
              <a:off x="6232525" y="431165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23</a:t>
              </a:r>
            </a:p>
          </p:txBody>
        </p:sp>
        <p:sp>
          <p:nvSpPr>
            <p:cNvPr id="541" name="Abgerundetes Rechteck 1372"/>
            <p:cNvSpPr/>
            <p:nvPr/>
          </p:nvSpPr>
          <p:spPr bwMode="auto">
            <a:xfrm>
              <a:off x="6881813" y="430847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58</a:t>
              </a:r>
            </a:p>
          </p:txBody>
        </p:sp>
        <p:grpSp>
          <p:nvGrpSpPr>
            <p:cNvPr id="542" name="Gruppieren 929"/>
            <p:cNvGrpSpPr>
              <a:grpSpLocks/>
            </p:cNvGrpSpPr>
            <p:nvPr/>
          </p:nvGrpSpPr>
          <p:grpSpPr bwMode="auto">
            <a:xfrm>
              <a:off x="7337425" y="2557463"/>
              <a:ext cx="53975" cy="33337"/>
              <a:chOff x="1258093" y="1899442"/>
              <a:chExt cx="104400" cy="65171"/>
            </a:xfrm>
          </p:grpSpPr>
          <p:sp>
            <p:nvSpPr>
              <p:cNvPr id="2728" name="Rechteck 321"/>
              <p:cNvSpPr>
                <a:spLocks noChangeArrowheads="1"/>
              </p:cNvSpPr>
              <p:nvPr/>
            </p:nvSpPr>
            <p:spPr bwMode="auto">
              <a:xfrm>
                <a:off x="1258093" y="1903413"/>
                <a:ext cx="104400" cy="61200"/>
              </a:xfrm>
              <a:prstGeom prst="rect">
                <a:avLst/>
              </a:prstGeom>
              <a:solidFill>
                <a:srgbClr val="92D050"/>
              </a:solidFill>
              <a:ln w="6350"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729" name="Gerade Verbindung 93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30" name="Gerade Verbindung 932"/>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731" name="Gerade Verbindung 933"/>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cxnSp>
          <p:nvCxnSpPr>
            <p:cNvPr id="543" name="Gerade Verbindung 1336"/>
            <p:cNvCxnSpPr/>
            <p:nvPr/>
          </p:nvCxnSpPr>
          <p:spPr bwMode="auto">
            <a:xfrm>
              <a:off x="7339013" y="2546350"/>
              <a:ext cx="53975"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grpSp>
          <p:nvGrpSpPr>
            <p:cNvPr id="544" name="Gruppieren 1"/>
            <p:cNvGrpSpPr>
              <a:grpSpLocks/>
            </p:cNvGrpSpPr>
            <p:nvPr/>
          </p:nvGrpSpPr>
          <p:grpSpPr bwMode="auto">
            <a:xfrm>
              <a:off x="8015288" y="2505075"/>
              <a:ext cx="147637" cy="28575"/>
              <a:chOff x="7980363" y="1427588"/>
              <a:chExt cx="147638" cy="28943"/>
            </a:xfrm>
          </p:grpSpPr>
          <p:cxnSp>
            <p:nvCxnSpPr>
              <p:cNvPr id="2724" name="Gerade Verbindung 15"/>
              <p:cNvCxnSpPr>
                <a:cxnSpLocks noChangeShapeType="1"/>
              </p:cNvCxnSpPr>
              <p:nvPr/>
            </p:nvCxnSpPr>
            <p:spPr bwMode="auto">
              <a:xfrm>
                <a:off x="7981681" y="1435013"/>
                <a:ext cx="14632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25" name="Rechteck 1341"/>
              <p:cNvSpPr/>
              <p:nvPr/>
            </p:nvSpPr>
            <p:spPr bwMode="auto">
              <a:xfrm>
                <a:off x="7980363" y="1445276"/>
                <a:ext cx="146051" cy="11255"/>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26" name="Rechteck 10"/>
              <p:cNvSpPr>
                <a:spLocks noChangeArrowheads="1"/>
              </p:cNvSpPr>
              <p:nvPr/>
            </p:nvSpPr>
            <p:spPr bwMode="auto">
              <a:xfrm>
                <a:off x="7993897" y="1427588"/>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727" name="Rechteck 10"/>
              <p:cNvSpPr>
                <a:spLocks noChangeArrowheads="1"/>
              </p:cNvSpPr>
              <p:nvPr/>
            </p:nvSpPr>
            <p:spPr bwMode="auto">
              <a:xfrm>
                <a:off x="8103194" y="1427984"/>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545" name="Gruppieren 3"/>
            <p:cNvGrpSpPr>
              <a:grpSpLocks/>
            </p:cNvGrpSpPr>
            <p:nvPr/>
          </p:nvGrpSpPr>
          <p:grpSpPr bwMode="auto">
            <a:xfrm>
              <a:off x="7862888" y="2505075"/>
              <a:ext cx="147637" cy="30163"/>
              <a:chOff x="8033544" y="1461720"/>
              <a:chExt cx="147638" cy="28943"/>
            </a:xfrm>
          </p:grpSpPr>
          <p:cxnSp>
            <p:nvCxnSpPr>
              <p:cNvPr id="2721" name="Gerade Verbindung 15"/>
              <p:cNvCxnSpPr>
                <a:cxnSpLocks noChangeShapeType="1"/>
              </p:cNvCxnSpPr>
              <p:nvPr/>
            </p:nvCxnSpPr>
            <p:spPr bwMode="auto">
              <a:xfrm>
                <a:off x="8034862" y="1469145"/>
                <a:ext cx="14632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22" name="Rechteck 1349"/>
              <p:cNvSpPr/>
              <p:nvPr/>
            </p:nvSpPr>
            <p:spPr bwMode="auto">
              <a:xfrm>
                <a:off x="8033544" y="1479999"/>
                <a:ext cx="146051" cy="10664"/>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23" name="Rechteck 10"/>
              <p:cNvSpPr>
                <a:spLocks noChangeArrowheads="1"/>
              </p:cNvSpPr>
              <p:nvPr/>
            </p:nvSpPr>
            <p:spPr bwMode="auto">
              <a:xfrm>
                <a:off x="8054221" y="1461720"/>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546" name="Gruppieren 7"/>
            <p:cNvGrpSpPr>
              <a:grpSpLocks/>
            </p:cNvGrpSpPr>
            <p:nvPr/>
          </p:nvGrpSpPr>
          <p:grpSpPr bwMode="auto">
            <a:xfrm>
              <a:off x="7550150" y="2505075"/>
              <a:ext cx="147638" cy="28575"/>
              <a:chOff x="7714456" y="1474603"/>
              <a:chExt cx="147638" cy="28943"/>
            </a:xfrm>
          </p:grpSpPr>
          <p:cxnSp>
            <p:nvCxnSpPr>
              <p:cNvPr id="2718" name="Gerade Verbindung 15"/>
              <p:cNvCxnSpPr>
                <a:cxnSpLocks noChangeShapeType="1"/>
              </p:cNvCxnSpPr>
              <p:nvPr/>
            </p:nvCxnSpPr>
            <p:spPr bwMode="auto">
              <a:xfrm>
                <a:off x="7715774" y="1482028"/>
                <a:ext cx="14632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19" name="Rechteck 1357"/>
              <p:cNvSpPr/>
              <p:nvPr/>
            </p:nvSpPr>
            <p:spPr bwMode="auto">
              <a:xfrm>
                <a:off x="7714456" y="1492291"/>
                <a:ext cx="146050" cy="11255"/>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20" name="Rechteck 10"/>
              <p:cNvSpPr>
                <a:spLocks noChangeArrowheads="1"/>
              </p:cNvSpPr>
              <p:nvPr/>
            </p:nvSpPr>
            <p:spPr bwMode="auto">
              <a:xfrm>
                <a:off x="7834864" y="1474603"/>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547" name="Gruppieren 1369"/>
            <p:cNvGrpSpPr>
              <a:grpSpLocks/>
            </p:cNvGrpSpPr>
            <p:nvPr/>
          </p:nvGrpSpPr>
          <p:grpSpPr bwMode="auto">
            <a:xfrm>
              <a:off x="7392988" y="2505075"/>
              <a:ext cx="147637" cy="28575"/>
              <a:chOff x="7980363" y="1427588"/>
              <a:chExt cx="147638" cy="28943"/>
            </a:xfrm>
          </p:grpSpPr>
          <p:cxnSp>
            <p:nvCxnSpPr>
              <p:cNvPr id="2714" name="Gerade Verbindung 15"/>
              <p:cNvCxnSpPr>
                <a:cxnSpLocks noChangeShapeType="1"/>
              </p:cNvCxnSpPr>
              <p:nvPr/>
            </p:nvCxnSpPr>
            <p:spPr bwMode="auto">
              <a:xfrm>
                <a:off x="7981681" y="1435013"/>
                <a:ext cx="14632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715" name="Rechteck 1377"/>
              <p:cNvSpPr/>
              <p:nvPr/>
            </p:nvSpPr>
            <p:spPr bwMode="auto">
              <a:xfrm>
                <a:off x="7980363" y="1445276"/>
                <a:ext cx="146051" cy="11255"/>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16" name="Rechteck 10"/>
              <p:cNvSpPr>
                <a:spLocks noChangeArrowheads="1"/>
              </p:cNvSpPr>
              <p:nvPr/>
            </p:nvSpPr>
            <p:spPr bwMode="auto">
              <a:xfrm>
                <a:off x="7993897" y="1427588"/>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717" name="Rechteck 10"/>
              <p:cNvSpPr>
                <a:spLocks noChangeArrowheads="1"/>
              </p:cNvSpPr>
              <p:nvPr/>
            </p:nvSpPr>
            <p:spPr bwMode="auto">
              <a:xfrm>
                <a:off x="8103194" y="1427984"/>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548" name="Rechteck 1382"/>
            <p:cNvSpPr/>
            <p:nvPr/>
          </p:nvSpPr>
          <p:spPr bwMode="auto">
            <a:xfrm>
              <a:off x="4216024" y="3308412"/>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549" name="Gerade Verbindung 11"/>
            <p:cNvCxnSpPr/>
            <p:nvPr/>
          </p:nvCxnSpPr>
          <p:spPr bwMode="auto">
            <a:xfrm>
              <a:off x="4902200" y="3421063"/>
              <a:ext cx="0" cy="57150"/>
            </a:xfrm>
            <a:prstGeom prst="line">
              <a:avLst/>
            </a:prstGeom>
            <a:solidFill>
              <a:schemeClr val="accent1"/>
            </a:solidFill>
            <a:ln w="15875" cap="flat" cmpd="sng" algn="ctr">
              <a:solidFill>
                <a:schemeClr val="bg1">
                  <a:lumMod val="50000"/>
                </a:schemeClr>
              </a:solidFill>
              <a:prstDash val="solid"/>
              <a:round/>
              <a:headEnd type="none" w="med" len="med"/>
              <a:tailEnd type="none" w="med" len="med"/>
            </a:ln>
            <a:effectLst/>
          </p:spPr>
        </p:cxnSp>
        <p:cxnSp>
          <p:nvCxnSpPr>
            <p:cNvPr id="550" name="Gerade Verbindung 565"/>
            <p:cNvCxnSpPr>
              <a:cxnSpLocks noChangeShapeType="1"/>
            </p:cNvCxnSpPr>
            <p:nvPr/>
          </p:nvCxnSpPr>
          <p:spPr bwMode="auto">
            <a:xfrm>
              <a:off x="5522913" y="3857625"/>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grpSp>
          <p:nvGrpSpPr>
            <p:cNvPr id="551" name="Gruppieren 452"/>
            <p:cNvGrpSpPr>
              <a:grpSpLocks/>
            </p:cNvGrpSpPr>
            <p:nvPr/>
          </p:nvGrpSpPr>
          <p:grpSpPr bwMode="auto">
            <a:xfrm>
              <a:off x="1797050" y="3509963"/>
              <a:ext cx="149225" cy="47625"/>
              <a:chOff x="1484780" y="1847572"/>
              <a:chExt cx="148594" cy="46111"/>
            </a:xfrm>
          </p:grpSpPr>
          <p:sp>
            <p:nvSpPr>
              <p:cNvPr id="2712" name="Bogen 1333"/>
              <p:cNvSpPr/>
              <p:nvPr/>
            </p:nvSpPr>
            <p:spPr bwMode="auto">
              <a:xfrm rot="10800000">
                <a:off x="1489523"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13" name="Bogen 1335"/>
              <p:cNvSpPr/>
              <p:nvPr/>
            </p:nvSpPr>
            <p:spPr bwMode="auto">
              <a:xfrm rot="10800000" flipH="1">
                <a:off x="1484780"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552" name="Rechteck 454"/>
            <p:cNvSpPr>
              <a:spLocks noChangeArrowheads="1"/>
            </p:cNvSpPr>
            <p:nvPr/>
          </p:nvSpPr>
          <p:spPr bwMode="auto">
            <a:xfrm>
              <a:off x="1638300" y="3529013"/>
              <a:ext cx="182563"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553" name="Gruppieren 452"/>
            <p:cNvGrpSpPr>
              <a:grpSpLocks/>
            </p:cNvGrpSpPr>
            <p:nvPr/>
          </p:nvGrpSpPr>
          <p:grpSpPr bwMode="auto">
            <a:xfrm>
              <a:off x="6970713" y="3502025"/>
              <a:ext cx="149225" cy="47625"/>
              <a:chOff x="1484780" y="1847572"/>
              <a:chExt cx="148594" cy="46111"/>
            </a:xfrm>
          </p:grpSpPr>
          <p:sp>
            <p:nvSpPr>
              <p:cNvPr id="2710" name="Bogen 1343"/>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11" name="Bogen 1344"/>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554" name="Rechteck 454"/>
            <p:cNvSpPr>
              <a:spLocks noChangeArrowheads="1"/>
            </p:cNvSpPr>
            <p:nvPr/>
          </p:nvSpPr>
          <p:spPr bwMode="auto">
            <a:xfrm>
              <a:off x="6811963" y="3521075"/>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555" name="Gruppieren 452"/>
            <p:cNvGrpSpPr>
              <a:grpSpLocks/>
            </p:cNvGrpSpPr>
            <p:nvPr/>
          </p:nvGrpSpPr>
          <p:grpSpPr bwMode="auto">
            <a:xfrm>
              <a:off x="4351338" y="3503613"/>
              <a:ext cx="149225" cy="47625"/>
              <a:chOff x="1484780" y="1847572"/>
              <a:chExt cx="148594" cy="46111"/>
            </a:xfrm>
          </p:grpSpPr>
          <p:sp>
            <p:nvSpPr>
              <p:cNvPr id="2708" name="Bogen 1340"/>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709" name="Bogen 1345"/>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556" name="Rechteck 454"/>
            <p:cNvSpPr>
              <a:spLocks noChangeArrowheads="1"/>
            </p:cNvSpPr>
            <p:nvPr/>
          </p:nvSpPr>
          <p:spPr bwMode="auto">
            <a:xfrm>
              <a:off x="4192588" y="3522663"/>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557" name="Gruppieren 17"/>
            <p:cNvGrpSpPr>
              <a:grpSpLocks/>
            </p:cNvGrpSpPr>
            <p:nvPr/>
          </p:nvGrpSpPr>
          <p:grpSpPr bwMode="auto">
            <a:xfrm>
              <a:off x="6694488" y="1825625"/>
              <a:ext cx="1162050" cy="96838"/>
              <a:chOff x="1717938" y="3495676"/>
              <a:chExt cx="1161405" cy="61200"/>
            </a:xfrm>
          </p:grpSpPr>
          <p:cxnSp>
            <p:nvCxnSpPr>
              <p:cNvPr id="2704" name="Gerade Verbindung 1374"/>
              <p:cNvCxnSpPr/>
              <p:nvPr/>
            </p:nvCxnSpPr>
            <p:spPr bwMode="auto">
              <a:xfrm>
                <a:off x="1717938" y="3500693"/>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705" name="Gerade Verbindung 1378"/>
              <p:cNvCxnSpPr/>
              <p:nvPr/>
            </p:nvCxnSpPr>
            <p:spPr bwMode="auto">
              <a:xfrm>
                <a:off x="2282774" y="3500693"/>
                <a:ext cx="0" cy="46151"/>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706" name="Gerade Verbindung 1379"/>
              <p:cNvCxnSpPr/>
              <p:nvPr/>
            </p:nvCxnSpPr>
            <p:spPr bwMode="auto">
              <a:xfrm>
                <a:off x="2312920"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707" name="Gerade Verbindung 1383"/>
              <p:cNvCxnSpPr/>
              <p:nvPr/>
            </p:nvCxnSpPr>
            <p:spPr bwMode="auto">
              <a:xfrm>
                <a:off x="2303400" y="3500693"/>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grpSp>
          <p:nvGrpSpPr>
            <p:cNvPr id="558" name="Gruppieren 17"/>
            <p:cNvGrpSpPr>
              <a:grpSpLocks/>
            </p:cNvGrpSpPr>
            <p:nvPr/>
          </p:nvGrpSpPr>
          <p:grpSpPr bwMode="auto">
            <a:xfrm>
              <a:off x="1071563" y="2325688"/>
              <a:ext cx="1162050" cy="96837"/>
              <a:chOff x="1717938" y="3495676"/>
              <a:chExt cx="1161405" cy="61200"/>
            </a:xfrm>
          </p:grpSpPr>
          <p:cxnSp>
            <p:nvCxnSpPr>
              <p:cNvPr id="2700" name="Gerade Verbindung 1387"/>
              <p:cNvCxnSpPr/>
              <p:nvPr/>
            </p:nvCxnSpPr>
            <p:spPr bwMode="auto">
              <a:xfrm>
                <a:off x="1717938" y="3500692"/>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701" name="Gerade Verbindung 1390"/>
              <p:cNvCxnSpPr/>
              <p:nvPr/>
            </p:nvCxnSpPr>
            <p:spPr bwMode="auto">
              <a:xfrm>
                <a:off x="2282774" y="3500692"/>
                <a:ext cx="0" cy="46151"/>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702" name="Gerade Verbindung 1392"/>
              <p:cNvCxnSpPr/>
              <p:nvPr/>
            </p:nvCxnSpPr>
            <p:spPr bwMode="auto">
              <a:xfrm>
                <a:off x="2312920"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703" name="Gerade Verbindung 1396"/>
              <p:cNvCxnSpPr/>
              <p:nvPr/>
            </p:nvCxnSpPr>
            <p:spPr bwMode="auto">
              <a:xfrm>
                <a:off x="2303400" y="3500692"/>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sp>
          <p:nvSpPr>
            <p:cNvPr id="559" name="Rechteck 1398"/>
            <p:cNvSpPr/>
            <p:nvPr/>
          </p:nvSpPr>
          <p:spPr bwMode="auto">
            <a:xfrm>
              <a:off x="3566000" y="3308412"/>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560" name="Rechteck 1399"/>
            <p:cNvSpPr/>
            <p:nvPr/>
          </p:nvSpPr>
          <p:spPr bwMode="auto">
            <a:xfrm>
              <a:off x="2921000" y="3310793"/>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561" name="Gerade Verbindung 565"/>
            <p:cNvCxnSpPr>
              <a:cxnSpLocks noChangeShapeType="1"/>
            </p:cNvCxnSpPr>
            <p:nvPr/>
          </p:nvCxnSpPr>
          <p:spPr bwMode="auto">
            <a:xfrm>
              <a:off x="4868863" y="384968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562" name="Gerade Verbindung 565"/>
            <p:cNvCxnSpPr>
              <a:cxnSpLocks noChangeShapeType="1"/>
            </p:cNvCxnSpPr>
            <p:nvPr/>
          </p:nvCxnSpPr>
          <p:spPr bwMode="auto">
            <a:xfrm>
              <a:off x="4213225" y="3852863"/>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563" name="Gerade Verbindung 565"/>
            <p:cNvCxnSpPr>
              <a:cxnSpLocks noChangeShapeType="1"/>
            </p:cNvCxnSpPr>
            <p:nvPr/>
          </p:nvCxnSpPr>
          <p:spPr bwMode="auto">
            <a:xfrm>
              <a:off x="3559175" y="3856038"/>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sp>
          <p:nvSpPr>
            <p:cNvPr id="564" name="Rechteck 454"/>
            <p:cNvSpPr>
              <a:spLocks noChangeArrowheads="1"/>
            </p:cNvSpPr>
            <p:nvPr/>
          </p:nvSpPr>
          <p:spPr bwMode="auto">
            <a:xfrm>
              <a:off x="1627188" y="4046538"/>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565" name="Gruppieren 452"/>
            <p:cNvGrpSpPr>
              <a:grpSpLocks/>
            </p:cNvGrpSpPr>
            <p:nvPr/>
          </p:nvGrpSpPr>
          <p:grpSpPr bwMode="auto">
            <a:xfrm>
              <a:off x="1804988" y="4037013"/>
              <a:ext cx="149225" cy="47625"/>
              <a:chOff x="1484780" y="1847572"/>
              <a:chExt cx="148594" cy="46111"/>
            </a:xfrm>
          </p:grpSpPr>
          <p:sp>
            <p:nvSpPr>
              <p:cNvPr id="2698" name="Bogen 1415"/>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699" name="Bogen 1416"/>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grpSp>
          <p:nvGrpSpPr>
            <p:cNvPr id="566" name="Gruppieren 452"/>
            <p:cNvGrpSpPr>
              <a:grpSpLocks/>
            </p:cNvGrpSpPr>
            <p:nvPr/>
          </p:nvGrpSpPr>
          <p:grpSpPr bwMode="auto">
            <a:xfrm>
              <a:off x="4352925" y="4019550"/>
              <a:ext cx="149225" cy="47625"/>
              <a:chOff x="1484780" y="1847572"/>
              <a:chExt cx="148594" cy="46111"/>
            </a:xfrm>
          </p:grpSpPr>
          <p:sp>
            <p:nvSpPr>
              <p:cNvPr id="2696" name="Bogen 1421"/>
              <p:cNvSpPr/>
              <p:nvPr/>
            </p:nvSpPr>
            <p:spPr bwMode="auto">
              <a:xfrm rot="10800000">
                <a:off x="1489523"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697" name="Bogen 1422"/>
              <p:cNvSpPr/>
              <p:nvPr/>
            </p:nvSpPr>
            <p:spPr bwMode="auto">
              <a:xfrm rot="10800000" flipH="1">
                <a:off x="1484780"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567" name="Rechteck 454"/>
            <p:cNvSpPr>
              <a:spLocks noChangeArrowheads="1"/>
            </p:cNvSpPr>
            <p:nvPr/>
          </p:nvSpPr>
          <p:spPr bwMode="auto">
            <a:xfrm>
              <a:off x="4194175" y="4038600"/>
              <a:ext cx="182563"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568" name="Gruppieren 452"/>
            <p:cNvGrpSpPr>
              <a:grpSpLocks/>
            </p:cNvGrpSpPr>
            <p:nvPr/>
          </p:nvGrpSpPr>
          <p:grpSpPr bwMode="auto">
            <a:xfrm>
              <a:off x="6962775" y="4024313"/>
              <a:ext cx="149225" cy="47625"/>
              <a:chOff x="1484780" y="1847572"/>
              <a:chExt cx="148594" cy="46111"/>
            </a:xfrm>
          </p:grpSpPr>
          <p:sp>
            <p:nvSpPr>
              <p:cNvPr id="2694" name="Bogen 1425"/>
              <p:cNvSpPr/>
              <p:nvPr/>
            </p:nvSpPr>
            <p:spPr bwMode="auto">
              <a:xfrm rot="10800000">
                <a:off x="1489523"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695" name="Bogen 1426"/>
              <p:cNvSpPr/>
              <p:nvPr/>
            </p:nvSpPr>
            <p:spPr bwMode="auto">
              <a:xfrm rot="10800000" flipH="1">
                <a:off x="1484780"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569" name="Rechteck 454"/>
            <p:cNvSpPr>
              <a:spLocks noChangeArrowheads="1"/>
            </p:cNvSpPr>
            <p:nvPr/>
          </p:nvSpPr>
          <p:spPr bwMode="auto">
            <a:xfrm>
              <a:off x="6804025" y="4043363"/>
              <a:ext cx="182563"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570" name="Gruppieren 1"/>
            <p:cNvGrpSpPr>
              <a:grpSpLocks/>
            </p:cNvGrpSpPr>
            <p:nvPr/>
          </p:nvGrpSpPr>
          <p:grpSpPr bwMode="auto">
            <a:xfrm>
              <a:off x="1692275" y="2238375"/>
              <a:ext cx="666750" cy="184150"/>
              <a:chOff x="7323113" y="1400719"/>
              <a:chExt cx="666773" cy="184150"/>
            </a:xfrm>
          </p:grpSpPr>
          <p:sp>
            <p:nvSpPr>
              <p:cNvPr id="2690" name="Abgerundetes Rechteck 1369"/>
              <p:cNvSpPr/>
              <p:nvPr/>
            </p:nvSpPr>
            <p:spPr bwMode="auto">
              <a:xfrm>
                <a:off x="7323113" y="1441994"/>
                <a:ext cx="57628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endParaRPr lang="de-DE" dirty="0">
                  <a:latin typeface="Helvetica" charset="0"/>
                  <a:ea typeface="ＭＳ Ｐゴシック" charset="-128"/>
                </a:endParaRPr>
              </a:p>
            </p:txBody>
          </p:sp>
          <p:sp>
            <p:nvSpPr>
              <p:cNvPr id="2691" name="Stern mit 10 Zacken 10"/>
              <p:cNvSpPr/>
              <p:nvPr/>
            </p:nvSpPr>
            <p:spPr bwMode="auto">
              <a:xfrm>
                <a:off x="7500919" y="1400719"/>
                <a:ext cx="223846" cy="184150"/>
              </a:xfrm>
              <a:prstGeom prst="star10">
                <a:avLst/>
              </a:prstGeom>
              <a:solidFill>
                <a:srgbClr val="53E917"/>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692" name="Textfeld 10"/>
              <p:cNvSpPr txBox="1">
                <a:spLocks noChangeArrowheads="1"/>
              </p:cNvSpPr>
              <p:nvPr/>
            </p:nvSpPr>
            <p:spPr bwMode="auto">
              <a:xfrm>
                <a:off x="7434263" y="1421272"/>
                <a:ext cx="36671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000" b="1"/>
                  <a:t>50</a:t>
                </a:r>
              </a:p>
            </p:txBody>
          </p:sp>
          <p:sp>
            <p:nvSpPr>
              <p:cNvPr id="2693" name="Textfeld 10"/>
              <p:cNvSpPr txBox="1">
                <a:spLocks noChangeArrowheads="1"/>
              </p:cNvSpPr>
              <p:nvPr/>
            </p:nvSpPr>
            <p:spPr bwMode="auto">
              <a:xfrm>
                <a:off x="7610473" y="1428820"/>
                <a:ext cx="379413"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XM59</a:t>
                </a:r>
              </a:p>
            </p:txBody>
          </p:sp>
        </p:grpSp>
        <p:sp>
          <p:nvSpPr>
            <p:cNvPr id="571" name="Abgerundetes Rechteck 1386"/>
            <p:cNvSpPr/>
            <p:nvPr/>
          </p:nvSpPr>
          <p:spPr bwMode="auto">
            <a:xfrm>
              <a:off x="5576888" y="431323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12</a:t>
              </a:r>
            </a:p>
          </p:txBody>
        </p:sp>
        <p:grpSp>
          <p:nvGrpSpPr>
            <p:cNvPr id="572" name="Gruppieren 22"/>
            <p:cNvGrpSpPr>
              <a:grpSpLocks/>
            </p:cNvGrpSpPr>
            <p:nvPr/>
          </p:nvGrpSpPr>
          <p:grpSpPr bwMode="auto">
            <a:xfrm>
              <a:off x="2232025" y="2897188"/>
              <a:ext cx="107950" cy="185737"/>
              <a:chOff x="4342604" y="2549201"/>
              <a:chExt cx="107950" cy="186085"/>
            </a:xfrm>
          </p:grpSpPr>
          <p:cxnSp>
            <p:nvCxnSpPr>
              <p:cNvPr id="2688" name="Gerade Verbindung 1402"/>
              <p:cNvCxnSpPr/>
              <p:nvPr/>
            </p:nvCxnSpPr>
            <p:spPr bwMode="auto">
              <a:xfrm flipV="1">
                <a:off x="4396579" y="2549201"/>
                <a:ext cx="0" cy="108152"/>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689" name="Rechteck 1404"/>
              <p:cNvSpPr/>
              <p:nvPr/>
            </p:nvSpPr>
            <p:spPr bwMode="auto">
              <a:xfrm>
                <a:off x="4342604" y="2663715"/>
                <a:ext cx="107950" cy="7157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sp>
          <p:nvSpPr>
            <p:cNvPr id="573" name="Rechteck 1405"/>
            <p:cNvSpPr/>
            <p:nvPr/>
          </p:nvSpPr>
          <p:spPr bwMode="auto">
            <a:xfrm>
              <a:off x="2279083" y="3312355"/>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574" name="Rechteck 1406"/>
            <p:cNvSpPr/>
            <p:nvPr/>
          </p:nvSpPr>
          <p:spPr bwMode="auto">
            <a:xfrm>
              <a:off x="1631696" y="3311337"/>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575" name="Rechteck 1407"/>
            <p:cNvSpPr/>
            <p:nvPr/>
          </p:nvSpPr>
          <p:spPr bwMode="auto">
            <a:xfrm>
              <a:off x="980949" y="3311195"/>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576" name="Rechteck 1408"/>
            <p:cNvSpPr/>
            <p:nvPr/>
          </p:nvSpPr>
          <p:spPr bwMode="auto">
            <a:xfrm>
              <a:off x="337652" y="3309557"/>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577" name="Gruppieren 22"/>
            <p:cNvGrpSpPr>
              <a:grpSpLocks/>
            </p:cNvGrpSpPr>
            <p:nvPr/>
          </p:nvGrpSpPr>
          <p:grpSpPr bwMode="auto">
            <a:xfrm>
              <a:off x="2260600" y="3416300"/>
              <a:ext cx="107950" cy="182563"/>
              <a:chOff x="4228128" y="2917071"/>
              <a:chExt cx="107950" cy="182712"/>
            </a:xfrm>
          </p:grpSpPr>
          <p:cxnSp>
            <p:nvCxnSpPr>
              <p:cNvPr id="2686" name="Gerade Verbindung 1410"/>
              <p:cNvCxnSpPr/>
              <p:nvPr/>
            </p:nvCxnSpPr>
            <p:spPr bwMode="auto">
              <a:xfrm flipV="1">
                <a:off x="4274166" y="2917071"/>
                <a:ext cx="0" cy="108038"/>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687" name="Rechteck 1411"/>
              <p:cNvSpPr/>
              <p:nvPr/>
            </p:nvSpPr>
            <p:spPr bwMode="auto">
              <a:xfrm>
                <a:off x="4228128" y="3028287"/>
                <a:ext cx="107950" cy="7149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grpSp>
          <p:nvGrpSpPr>
            <p:cNvPr id="578" name="Gruppieren 22"/>
            <p:cNvGrpSpPr>
              <a:grpSpLocks/>
            </p:cNvGrpSpPr>
            <p:nvPr/>
          </p:nvGrpSpPr>
          <p:grpSpPr bwMode="auto">
            <a:xfrm>
              <a:off x="4841875" y="3409950"/>
              <a:ext cx="107950" cy="185738"/>
              <a:chOff x="4342604" y="2549201"/>
              <a:chExt cx="107950" cy="186085"/>
            </a:xfrm>
          </p:grpSpPr>
          <p:cxnSp>
            <p:nvCxnSpPr>
              <p:cNvPr id="2684" name="Gerade Verbindung 1418"/>
              <p:cNvCxnSpPr/>
              <p:nvPr/>
            </p:nvCxnSpPr>
            <p:spPr bwMode="auto">
              <a:xfrm flipV="1">
                <a:off x="4396579" y="2549201"/>
                <a:ext cx="0" cy="108152"/>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685" name="Rechteck 1419"/>
              <p:cNvSpPr/>
              <p:nvPr/>
            </p:nvSpPr>
            <p:spPr bwMode="auto">
              <a:xfrm>
                <a:off x="4342604" y="2663715"/>
                <a:ext cx="107950" cy="7157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cxnSp>
          <p:nvCxnSpPr>
            <p:cNvPr id="579" name="Gerade Verbindung 565"/>
            <p:cNvCxnSpPr>
              <a:cxnSpLocks noChangeShapeType="1"/>
            </p:cNvCxnSpPr>
            <p:nvPr/>
          </p:nvCxnSpPr>
          <p:spPr bwMode="auto">
            <a:xfrm>
              <a:off x="2913063" y="3857625"/>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580" name="Gerade Verbindung 565"/>
            <p:cNvCxnSpPr>
              <a:cxnSpLocks noChangeShapeType="1"/>
            </p:cNvCxnSpPr>
            <p:nvPr/>
          </p:nvCxnSpPr>
          <p:spPr bwMode="auto">
            <a:xfrm>
              <a:off x="5849938" y="232568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581" name="Gerade Verbindung 565"/>
            <p:cNvCxnSpPr>
              <a:cxnSpLocks noChangeShapeType="1"/>
            </p:cNvCxnSpPr>
            <p:nvPr/>
          </p:nvCxnSpPr>
          <p:spPr bwMode="auto">
            <a:xfrm>
              <a:off x="8647113" y="232568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582" name="Gerade Verbindung 565"/>
            <p:cNvCxnSpPr>
              <a:cxnSpLocks noChangeShapeType="1"/>
            </p:cNvCxnSpPr>
            <p:nvPr/>
          </p:nvCxnSpPr>
          <p:spPr bwMode="auto">
            <a:xfrm>
              <a:off x="8645525" y="2303463"/>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83" name="Gerade Verbindung 565"/>
            <p:cNvCxnSpPr>
              <a:cxnSpLocks noChangeShapeType="1"/>
            </p:cNvCxnSpPr>
            <p:nvPr/>
          </p:nvCxnSpPr>
          <p:spPr bwMode="auto">
            <a:xfrm>
              <a:off x="8647113" y="235267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584" name="Gerade Verbindung 177"/>
            <p:cNvCxnSpPr>
              <a:cxnSpLocks noChangeShapeType="1"/>
            </p:cNvCxnSpPr>
            <p:nvPr/>
          </p:nvCxnSpPr>
          <p:spPr bwMode="auto">
            <a:xfrm flipV="1">
              <a:off x="7777163" y="29956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585" name="Gruppieren 12"/>
            <p:cNvGrpSpPr>
              <a:grpSpLocks/>
            </p:cNvGrpSpPr>
            <p:nvPr/>
          </p:nvGrpSpPr>
          <p:grpSpPr bwMode="auto">
            <a:xfrm>
              <a:off x="968375" y="3829050"/>
              <a:ext cx="79375" cy="57150"/>
              <a:chOff x="968375" y="3322638"/>
              <a:chExt cx="79375" cy="57150"/>
            </a:xfrm>
          </p:grpSpPr>
          <p:cxnSp>
            <p:nvCxnSpPr>
              <p:cNvPr id="2681" name="Gerade Verbindung 565"/>
              <p:cNvCxnSpPr>
                <a:cxnSpLocks noChangeShapeType="1"/>
              </p:cNvCxnSpPr>
              <p:nvPr/>
            </p:nvCxnSpPr>
            <p:spPr bwMode="auto">
              <a:xfrm>
                <a:off x="968375" y="3349625"/>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682" name="Gerade Verbindung 565"/>
              <p:cNvCxnSpPr>
                <a:cxnSpLocks noChangeShapeType="1"/>
              </p:cNvCxnSpPr>
              <p:nvPr/>
            </p:nvCxnSpPr>
            <p:spPr bwMode="auto">
              <a:xfrm>
                <a:off x="974725" y="33226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683" name="Gerade Verbindung 565"/>
              <p:cNvCxnSpPr>
                <a:cxnSpLocks noChangeShapeType="1"/>
              </p:cNvCxnSpPr>
              <p:nvPr/>
            </p:nvCxnSpPr>
            <p:spPr bwMode="auto">
              <a:xfrm>
                <a:off x="976313" y="33797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586" name="Rechteck 10"/>
            <p:cNvSpPr>
              <a:spLocks noChangeArrowheads="1"/>
            </p:cNvSpPr>
            <p:nvPr/>
          </p:nvSpPr>
          <p:spPr bwMode="auto">
            <a:xfrm>
              <a:off x="419100" y="360680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87" name="Rechteck 10"/>
            <p:cNvSpPr>
              <a:spLocks noChangeArrowheads="1"/>
            </p:cNvSpPr>
            <p:nvPr/>
          </p:nvSpPr>
          <p:spPr bwMode="auto">
            <a:xfrm>
              <a:off x="762000" y="360680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88" name="Rechteck 10"/>
            <p:cNvSpPr>
              <a:spLocks noChangeArrowheads="1"/>
            </p:cNvSpPr>
            <p:nvPr/>
          </p:nvSpPr>
          <p:spPr bwMode="auto">
            <a:xfrm>
              <a:off x="1266825" y="360680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89" name="Rechteck 10"/>
            <p:cNvSpPr>
              <a:spLocks noChangeArrowheads="1"/>
            </p:cNvSpPr>
            <p:nvPr/>
          </p:nvSpPr>
          <p:spPr bwMode="auto">
            <a:xfrm>
              <a:off x="2411413" y="3606800"/>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90" name="Rechteck 10"/>
            <p:cNvSpPr>
              <a:spLocks noChangeArrowheads="1"/>
            </p:cNvSpPr>
            <p:nvPr/>
          </p:nvSpPr>
          <p:spPr bwMode="auto">
            <a:xfrm>
              <a:off x="2755900" y="360680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591" name="Gerade Verbindung 177"/>
            <p:cNvCxnSpPr>
              <a:cxnSpLocks noChangeShapeType="1"/>
            </p:cNvCxnSpPr>
            <p:nvPr/>
          </p:nvCxnSpPr>
          <p:spPr bwMode="auto">
            <a:xfrm flipV="1">
              <a:off x="3771900" y="298926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592" name="Rechteck 10"/>
            <p:cNvSpPr>
              <a:spLocks noChangeArrowheads="1"/>
            </p:cNvSpPr>
            <p:nvPr/>
          </p:nvSpPr>
          <p:spPr bwMode="auto">
            <a:xfrm>
              <a:off x="3419475" y="360680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93" name="Rechteck 10"/>
            <p:cNvSpPr>
              <a:spLocks noChangeArrowheads="1"/>
            </p:cNvSpPr>
            <p:nvPr/>
          </p:nvSpPr>
          <p:spPr bwMode="auto">
            <a:xfrm>
              <a:off x="3852863" y="3606800"/>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94" name="Rechteck 10"/>
            <p:cNvSpPr>
              <a:spLocks noChangeArrowheads="1"/>
            </p:cNvSpPr>
            <p:nvPr/>
          </p:nvSpPr>
          <p:spPr bwMode="auto">
            <a:xfrm>
              <a:off x="5422900" y="3606800"/>
              <a:ext cx="66675"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95" name="Rechteck 10"/>
            <p:cNvSpPr>
              <a:spLocks noChangeArrowheads="1"/>
            </p:cNvSpPr>
            <p:nvPr/>
          </p:nvSpPr>
          <p:spPr bwMode="auto">
            <a:xfrm>
              <a:off x="5127625" y="360680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96" name="Rechteck 10"/>
            <p:cNvSpPr>
              <a:spLocks noChangeArrowheads="1"/>
            </p:cNvSpPr>
            <p:nvPr/>
          </p:nvSpPr>
          <p:spPr bwMode="auto">
            <a:xfrm>
              <a:off x="6024563" y="360203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97" name="Rechteck 10"/>
            <p:cNvSpPr>
              <a:spLocks noChangeArrowheads="1"/>
            </p:cNvSpPr>
            <p:nvPr/>
          </p:nvSpPr>
          <p:spPr bwMode="auto">
            <a:xfrm>
              <a:off x="6351588" y="3598863"/>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98" name="Rechteck 10"/>
            <p:cNvSpPr>
              <a:spLocks noChangeArrowheads="1"/>
            </p:cNvSpPr>
            <p:nvPr/>
          </p:nvSpPr>
          <p:spPr bwMode="auto">
            <a:xfrm>
              <a:off x="7631113" y="3598863"/>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599" name="Rechteck 10"/>
            <p:cNvSpPr>
              <a:spLocks noChangeArrowheads="1"/>
            </p:cNvSpPr>
            <p:nvPr/>
          </p:nvSpPr>
          <p:spPr bwMode="auto">
            <a:xfrm>
              <a:off x="7891463" y="3598863"/>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a:t>  </a:t>
              </a:r>
            </a:p>
          </p:txBody>
        </p:sp>
        <p:grpSp>
          <p:nvGrpSpPr>
            <p:cNvPr id="600" name="Gruppieren 14"/>
            <p:cNvGrpSpPr>
              <a:grpSpLocks/>
            </p:cNvGrpSpPr>
            <p:nvPr/>
          </p:nvGrpSpPr>
          <p:grpSpPr bwMode="auto">
            <a:xfrm>
              <a:off x="1616075" y="3827463"/>
              <a:ext cx="77788" cy="57150"/>
              <a:chOff x="1120775" y="3475038"/>
              <a:chExt cx="76994" cy="57150"/>
            </a:xfrm>
          </p:grpSpPr>
          <p:cxnSp>
            <p:nvCxnSpPr>
              <p:cNvPr id="2678" name="Gerade Verbindung 565"/>
              <p:cNvCxnSpPr>
                <a:cxnSpLocks noChangeShapeType="1"/>
              </p:cNvCxnSpPr>
              <p:nvPr/>
            </p:nvCxnSpPr>
            <p:spPr bwMode="auto">
              <a:xfrm>
                <a:off x="1120775" y="3502025"/>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679" name="Gerade Verbindung 565"/>
              <p:cNvCxnSpPr>
                <a:cxnSpLocks noChangeShapeType="1"/>
              </p:cNvCxnSpPr>
              <p:nvPr/>
            </p:nvCxnSpPr>
            <p:spPr bwMode="auto">
              <a:xfrm>
                <a:off x="1124744" y="34750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680" name="Gerade Verbindung 565"/>
              <p:cNvCxnSpPr>
                <a:cxnSpLocks noChangeShapeType="1"/>
              </p:cNvCxnSpPr>
              <p:nvPr/>
            </p:nvCxnSpPr>
            <p:spPr bwMode="auto">
              <a:xfrm>
                <a:off x="1126332" y="35321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cxnSp>
          <p:nvCxnSpPr>
            <p:cNvPr id="601" name="Gerade Verbindung 565"/>
            <p:cNvCxnSpPr>
              <a:cxnSpLocks noChangeShapeType="1"/>
            </p:cNvCxnSpPr>
            <p:nvPr/>
          </p:nvCxnSpPr>
          <p:spPr bwMode="auto">
            <a:xfrm>
              <a:off x="2266950" y="3856038"/>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602" name="Gerade Verbindung 565"/>
            <p:cNvCxnSpPr>
              <a:cxnSpLocks noChangeShapeType="1"/>
            </p:cNvCxnSpPr>
            <p:nvPr/>
          </p:nvCxnSpPr>
          <p:spPr bwMode="auto">
            <a:xfrm>
              <a:off x="2271713" y="38290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03" name="Gerade Verbindung 565"/>
            <p:cNvCxnSpPr>
              <a:cxnSpLocks noChangeShapeType="1"/>
            </p:cNvCxnSpPr>
            <p:nvPr/>
          </p:nvCxnSpPr>
          <p:spPr bwMode="auto">
            <a:xfrm>
              <a:off x="2270125" y="38830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04" name="Gerade Verbindung 565"/>
            <p:cNvCxnSpPr>
              <a:cxnSpLocks noChangeShapeType="1"/>
            </p:cNvCxnSpPr>
            <p:nvPr/>
          </p:nvCxnSpPr>
          <p:spPr bwMode="auto">
            <a:xfrm>
              <a:off x="2916238" y="38290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05" name="Gerade Verbindung 565"/>
            <p:cNvCxnSpPr>
              <a:cxnSpLocks noChangeShapeType="1"/>
            </p:cNvCxnSpPr>
            <p:nvPr/>
          </p:nvCxnSpPr>
          <p:spPr bwMode="auto">
            <a:xfrm>
              <a:off x="3563938" y="38290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606" name="Gruppieren 17"/>
            <p:cNvGrpSpPr>
              <a:grpSpLocks/>
            </p:cNvGrpSpPr>
            <p:nvPr/>
          </p:nvGrpSpPr>
          <p:grpSpPr bwMode="auto">
            <a:xfrm>
              <a:off x="3678238" y="4367213"/>
              <a:ext cx="1162050" cy="96837"/>
              <a:chOff x="1717938" y="3495676"/>
              <a:chExt cx="1161405" cy="61200"/>
            </a:xfrm>
          </p:grpSpPr>
          <p:cxnSp>
            <p:nvCxnSpPr>
              <p:cNvPr id="2674" name="Gerade Verbindung 1463"/>
              <p:cNvCxnSpPr/>
              <p:nvPr/>
            </p:nvCxnSpPr>
            <p:spPr bwMode="auto">
              <a:xfrm>
                <a:off x="1717938" y="3500692"/>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75" name="Gerade Verbindung 1464"/>
              <p:cNvCxnSpPr/>
              <p:nvPr/>
            </p:nvCxnSpPr>
            <p:spPr bwMode="auto">
              <a:xfrm>
                <a:off x="2282774" y="3500692"/>
                <a:ext cx="0" cy="46151"/>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76" name="Gerade Verbindung 1465"/>
              <p:cNvCxnSpPr/>
              <p:nvPr/>
            </p:nvCxnSpPr>
            <p:spPr bwMode="auto">
              <a:xfrm>
                <a:off x="2312920"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77" name="Gerade Verbindung 1466"/>
              <p:cNvCxnSpPr/>
              <p:nvPr/>
            </p:nvCxnSpPr>
            <p:spPr bwMode="auto">
              <a:xfrm>
                <a:off x="2303400" y="3500692"/>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cxnSp>
          <p:nvCxnSpPr>
            <p:cNvPr id="607" name="Gerade Verbindung 395"/>
            <p:cNvCxnSpPr>
              <a:cxnSpLocks noChangeShapeType="1"/>
            </p:cNvCxnSpPr>
            <p:nvPr/>
          </p:nvCxnSpPr>
          <p:spPr bwMode="auto">
            <a:xfrm>
              <a:off x="8226425" y="4287838"/>
              <a:ext cx="2159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sp>
          <p:nvSpPr>
            <p:cNvPr id="608" name="Abgerundetes Rechteck 1499"/>
            <p:cNvSpPr/>
            <p:nvPr/>
          </p:nvSpPr>
          <p:spPr bwMode="auto">
            <a:xfrm>
              <a:off x="8181975" y="4311650"/>
              <a:ext cx="288925" cy="107950"/>
            </a:xfrm>
            <a:prstGeom prst="round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b="1" dirty="0">
                  <a:latin typeface="Helvetica" charset="0"/>
                  <a:ea typeface="ＭＳ Ｐゴシック" charset="-128"/>
                </a:rPr>
                <a:t>SCB 4</a:t>
              </a:r>
            </a:p>
          </p:txBody>
        </p:sp>
        <p:sp>
          <p:nvSpPr>
            <p:cNvPr id="609" name="Rechteck 1500"/>
            <p:cNvSpPr/>
            <p:nvPr/>
          </p:nvSpPr>
          <p:spPr bwMode="auto">
            <a:xfrm>
              <a:off x="3419475" y="2041525"/>
              <a:ext cx="36513" cy="42863"/>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610" name="Rechteck 1501"/>
            <p:cNvSpPr/>
            <p:nvPr/>
          </p:nvSpPr>
          <p:spPr bwMode="auto">
            <a:xfrm>
              <a:off x="3925888" y="2055813"/>
              <a:ext cx="36512" cy="317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pic>
          <p:nvPicPr>
            <p:cNvPr id="611" name="Grafik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488" y="382746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2" name="Grafik 145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2838" y="3825875"/>
              <a:ext cx="55562"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3" name="Grafik 145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8313" y="333692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 name="Grafik 145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6488" y="333692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 name="Grafik 145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57363" y="3335338"/>
              <a:ext cx="53975"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 name="Grafik 145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09825" y="3338513"/>
              <a:ext cx="55563"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 name="Grafik 145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6725" y="282416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8" name="Grafik 1456"/>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9663" y="282257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9" name="Grafik 145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66888" y="2819400"/>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0" name="Grafik 1458"/>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13000" y="281781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1" name="Grafik 145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9588" y="2819400"/>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2" name="Grafik 146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8000" y="3335338"/>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3" name="Grafik 146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9588" y="3824288"/>
              <a:ext cx="55562"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 name="Grafik 146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5138" y="180181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5" name="Grafik 1468"/>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6013" y="180181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6" name="Grafik 146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76413" y="180022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7" name="Grafik 147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19350" y="1801813"/>
              <a:ext cx="53975"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8" name="Grafik 147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94113" y="2819400"/>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9" name="Grafik 147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6100" y="2817813"/>
              <a:ext cx="55563"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0" name="Grafik 147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9675" y="2819400"/>
              <a:ext cx="55563" cy="5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1" name="Grafik 147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51500" y="2817813"/>
              <a:ext cx="53975"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2" name="Grafik 147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13488" y="282416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3" name="Grafik 1476"/>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7688" y="333057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 name="Grafik 147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67538" y="2825750"/>
              <a:ext cx="53975" cy="5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 name="Grafik 1478"/>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4125" y="2820988"/>
              <a:ext cx="53975"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6" name="Grafik 147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48325" y="3340100"/>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7" name="Grafik 148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00788" y="333851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8" name="Grafik 148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02375" y="3821113"/>
              <a:ext cx="53975"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9" name="Grafik 148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62775" y="3816350"/>
              <a:ext cx="55563"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0" name="Grafik 148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0863" y="382111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1"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08638" y="484981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2" name="Rechteck 1447"/>
            <p:cNvSpPr/>
            <p:nvPr/>
          </p:nvSpPr>
          <p:spPr bwMode="auto">
            <a:xfrm>
              <a:off x="3997325" y="2055813"/>
              <a:ext cx="34925" cy="317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643" name="Abgerundetes Rechteck 1452"/>
            <p:cNvSpPr/>
            <p:nvPr/>
          </p:nvSpPr>
          <p:spPr bwMode="auto">
            <a:xfrm>
              <a:off x="7531100" y="4819650"/>
              <a:ext cx="574675"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XM65</a:t>
              </a:r>
            </a:p>
          </p:txBody>
        </p:sp>
        <p:sp>
          <p:nvSpPr>
            <p:cNvPr id="644" name="Textfeld 1"/>
            <p:cNvSpPr txBox="1">
              <a:spLocks noChangeArrowheads="1"/>
            </p:cNvSpPr>
            <p:nvPr/>
          </p:nvSpPr>
          <p:spPr bwMode="auto">
            <a:xfrm>
              <a:off x="2647950" y="3494088"/>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68</a:t>
              </a:r>
            </a:p>
          </p:txBody>
        </p:sp>
        <p:grpSp>
          <p:nvGrpSpPr>
            <p:cNvPr id="645" name="Gruppieren 1035"/>
            <p:cNvGrpSpPr>
              <a:grpSpLocks/>
            </p:cNvGrpSpPr>
            <p:nvPr/>
          </p:nvGrpSpPr>
          <p:grpSpPr bwMode="auto">
            <a:xfrm>
              <a:off x="417513" y="3532188"/>
              <a:ext cx="125412" cy="73025"/>
              <a:chOff x="4038305" y="3430528"/>
              <a:chExt cx="125173" cy="72000"/>
            </a:xfrm>
          </p:grpSpPr>
          <p:sp>
            <p:nvSpPr>
              <p:cNvPr id="2670"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671"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672"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673"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646" name="Textfeld 1"/>
            <p:cNvSpPr txBox="1">
              <a:spLocks noChangeArrowheads="1"/>
            </p:cNvSpPr>
            <p:nvPr/>
          </p:nvSpPr>
          <p:spPr bwMode="auto">
            <a:xfrm>
              <a:off x="2305050" y="3490913"/>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67</a:t>
              </a:r>
            </a:p>
          </p:txBody>
        </p:sp>
        <p:sp>
          <p:nvSpPr>
            <p:cNvPr id="647" name="Textfeld 1"/>
            <p:cNvSpPr txBox="1">
              <a:spLocks noChangeArrowheads="1"/>
            </p:cNvSpPr>
            <p:nvPr/>
          </p:nvSpPr>
          <p:spPr bwMode="auto">
            <a:xfrm>
              <a:off x="3708400" y="3492500"/>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70</a:t>
              </a:r>
            </a:p>
          </p:txBody>
        </p:sp>
        <p:sp>
          <p:nvSpPr>
            <p:cNvPr id="648" name="Textfeld 1"/>
            <p:cNvSpPr txBox="1">
              <a:spLocks noChangeArrowheads="1"/>
            </p:cNvSpPr>
            <p:nvPr/>
          </p:nvSpPr>
          <p:spPr bwMode="auto">
            <a:xfrm>
              <a:off x="6242050" y="3486150"/>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74</a:t>
              </a:r>
            </a:p>
          </p:txBody>
        </p:sp>
        <p:sp>
          <p:nvSpPr>
            <p:cNvPr id="649" name="Textfeld 1"/>
            <p:cNvSpPr txBox="1">
              <a:spLocks noChangeArrowheads="1"/>
            </p:cNvSpPr>
            <p:nvPr/>
          </p:nvSpPr>
          <p:spPr bwMode="auto">
            <a:xfrm>
              <a:off x="5908675" y="3486150"/>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73</a:t>
              </a:r>
            </a:p>
          </p:txBody>
        </p:sp>
        <p:sp>
          <p:nvSpPr>
            <p:cNvPr id="650" name="Textfeld 1"/>
            <p:cNvSpPr txBox="1">
              <a:spLocks noChangeArrowheads="1"/>
            </p:cNvSpPr>
            <p:nvPr/>
          </p:nvSpPr>
          <p:spPr bwMode="auto">
            <a:xfrm>
              <a:off x="5305425" y="3489325"/>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72</a:t>
              </a:r>
            </a:p>
          </p:txBody>
        </p:sp>
        <p:sp>
          <p:nvSpPr>
            <p:cNvPr id="651" name="Textfeld 1"/>
            <p:cNvSpPr txBox="1">
              <a:spLocks noChangeArrowheads="1"/>
            </p:cNvSpPr>
            <p:nvPr/>
          </p:nvSpPr>
          <p:spPr bwMode="auto">
            <a:xfrm>
              <a:off x="7513638" y="3481388"/>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75</a:t>
              </a:r>
            </a:p>
          </p:txBody>
        </p:sp>
        <p:sp>
          <p:nvSpPr>
            <p:cNvPr id="652" name="Textfeld 1"/>
            <p:cNvSpPr txBox="1">
              <a:spLocks noChangeArrowheads="1"/>
            </p:cNvSpPr>
            <p:nvPr/>
          </p:nvSpPr>
          <p:spPr bwMode="auto">
            <a:xfrm>
              <a:off x="3303588" y="3492500"/>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69</a:t>
              </a:r>
            </a:p>
          </p:txBody>
        </p:sp>
        <p:sp>
          <p:nvSpPr>
            <p:cNvPr id="653" name="Textfeld 1"/>
            <p:cNvSpPr txBox="1">
              <a:spLocks noChangeArrowheads="1"/>
            </p:cNvSpPr>
            <p:nvPr/>
          </p:nvSpPr>
          <p:spPr bwMode="auto">
            <a:xfrm>
              <a:off x="1149350" y="3490913"/>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66</a:t>
              </a:r>
            </a:p>
          </p:txBody>
        </p:sp>
        <p:sp>
          <p:nvSpPr>
            <p:cNvPr id="654" name="Textfeld 1"/>
            <p:cNvSpPr txBox="1">
              <a:spLocks noChangeArrowheads="1"/>
            </p:cNvSpPr>
            <p:nvPr/>
          </p:nvSpPr>
          <p:spPr bwMode="auto">
            <a:xfrm>
              <a:off x="331788" y="3492500"/>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64</a:t>
              </a:r>
            </a:p>
          </p:txBody>
        </p:sp>
        <p:sp>
          <p:nvSpPr>
            <p:cNvPr id="655" name="Textfeld 1"/>
            <p:cNvSpPr txBox="1">
              <a:spLocks noChangeArrowheads="1"/>
            </p:cNvSpPr>
            <p:nvPr/>
          </p:nvSpPr>
          <p:spPr bwMode="auto">
            <a:xfrm>
              <a:off x="7775575" y="3486150"/>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76</a:t>
              </a:r>
            </a:p>
          </p:txBody>
        </p:sp>
        <p:cxnSp>
          <p:nvCxnSpPr>
            <p:cNvPr id="656" name="Gerade Verbindung 565"/>
            <p:cNvCxnSpPr>
              <a:cxnSpLocks noChangeShapeType="1"/>
            </p:cNvCxnSpPr>
            <p:nvPr/>
          </p:nvCxnSpPr>
          <p:spPr bwMode="auto">
            <a:xfrm>
              <a:off x="2909888" y="3887788"/>
              <a:ext cx="730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657" name="Abgerundetes Rechteck 1549"/>
            <p:cNvSpPr/>
            <p:nvPr/>
          </p:nvSpPr>
          <p:spPr bwMode="auto">
            <a:xfrm>
              <a:off x="390525" y="43195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64</a:t>
              </a:r>
            </a:p>
          </p:txBody>
        </p:sp>
        <p:sp>
          <p:nvSpPr>
            <p:cNvPr id="658" name="Abgerundetes Rechteck 1550"/>
            <p:cNvSpPr/>
            <p:nvPr/>
          </p:nvSpPr>
          <p:spPr bwMode="auto">
            <a:xfrm>
              <a:off x="3638550" y="431641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60</a:t>
              </a:r>
            </a:p>
          </p:txBody>
        </p:sp>
        <p:sp>
          <p:nvSpPr>
            <p:cNvPr id="659" name="Abgerundetes Rechteck 1531"/>
            <p:cNvSpPr/>
            <p:nvPr/>
          </p:nvSpPr>
          <p:spPr bwMode="auto">
            <a:xfrm>
              <a:off x="8181975" y="3794125"/>
              <a:ext cx="288925" cy="107950"/>
            </a:xfrm>
            <a:prstGeom prst="round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b="1" dirty="0">
                  <a:latin typeface="Helvetica" charset="0"/>
                  <a:ea typeface="ＭＳ Ｐゴシック" charset="-128"/>
                </a:rPr>
                <a:t>SCB 3</a:t>
              </a:r>
            </a:p>
          </p:txBody>
        </p:sp>
        <p:grpSp>
          <p:nvGrpSpPr>
            <p:cNvPr id="660" name="Gruppieren 12"/>
            <p:cNvGrpSpPr>
              <a:grpSpLocks/>
            </p:cNvGrpSpPr>
            <p:nvPr/>
          </p:nvGrpSpPr>
          <p:grpSpPr bwMode="auto">
            <a:xfrm>
              <a:off x="34925" y="1770063"/>
              <a:ext cx="185738" cy="71437"/>
              <a:chOff x="34925" y="1263649"/>
              <a:chExt cx="186531" cy="71439"/>
            </a:xfrm>
          </p:grpSpPr>
          <p:sp>
            <p:nvSpPr>
              <p:cNvPr id="2668" name="Rechteck 812"/>
              <p:cNvSpPr/>
              <p:nvPr/>
            </p:nvSpPr>
            <p:spPr bwMode="auto">
              <a:xfrm>
                <a:off x="149713" y="1263649"/>
                <a:ext cx="71743" cy="71439"/>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1000" dirty="0">
                    <a:latin typeface="+mj-lt"/>
                    <a:ea typeface="ＭＳ Ｐゴシック" charset="-128"/>
                  </a:rPr>
                  <a:t> </a:t>
                </a:r>
              </a:p>
            </p:txBody>
          </p:sp>
          <p:sp>
            <p:nvSpPr>
              <p:cNvPr id="2669" name="Flussdiagramm: Dokument 1"/>
              <p:cNvSpPr>
                <a:spLocks noChangeArrowheads="1"/>
              </p:cNvSpPr>
              <p:nvPr/>
            </p:nvSpPr>
            <p:spPr bwMode="auto">
              <a:xfrm rot="5400000">
                <a:off x="57376" y="1241198"/>
                <a:ext cx="71207" cy="116110"/>
              </a:xfrm>
              <a:prstGeom prst="flowChartDocument">
                <a:avLst/>
              </a:prstGeom>
              <a:solidFill>
                <a:srgbClr val="00B0F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661" name="Abgerundetes Rechteck 1542"/>
            <p:cNvSpPr/>
            <p:nvPr/>
          </p:nvSpPr>
          <p:spPr bwMode="auto">
            <a:xfrm>
              <a:off x="1042988" y="2279650"/>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57</a:t>
              </a:r>
            </a:p>
          </p:txBody>
        </p:sp>
        <p:cxnSp>
          <p:nvCxnSpPr>
            <p:cNvPr id="662" name="Gerade Verbindung 176"/>
            <p:cNvCxnSpPr>
              <a:cxnSpLocks noChangeShapeType="1"/>
            </p:cNvCxnSpPr>
            <p:nvPr/>
          </p:nvCxnSpPr>
          <p:spPr bwMode="auto">
            <a:xfrm flipV="1">
              <a:off x="1390650" y="29972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63" name="Gerade Verbindung 176"/>
            <p:cNvCxnSpPr>
              <a:cxnSpLocks noChangeShapeType="1"/>
            </p:cNvCxnSpPr>
            <p:nvPr/>
          </p:nvCxnSpPr>
          <p:spPr bwMode="auto">
            <a:xfrm flipV="1">
              <a:off x="2684463" y="29972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64" name="Gerade Verbindung 11"/>
            <p:cNvCxnSpPr>
              <a:cxnSpLocks noChangeShapeType="1"/>
            </p:cNvCxnSpPr>
            <p:nvPr/>
          </p:nvCxnSpPr>
          <p:spPr bwMode="auto">
            <a:xfrm>
              <a:off x="2678113" y="3000375"/>
              <a:ext cx="1587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65" name="Gerade Verbindung 176"/>
            <p:cNvCxnSpPr>
              <a:cxnSpLocks noChangeShapeType="1"/>
            </p:cNvCxnSpPr>
            <p:nvPr/>
          </p:nvCxnSpPr>
          <p:spPr bwMode="auto">
            <a:xfrm flipV="1">
              <a:off x="3411538" y="29956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66" name="Gerade Verbindung 11"/>
            <p:cNvCxnSpPr>
              <a:cxnSpLocks noChangeShapeType="1"/>
            </p:cNvCxnSpPr>
            <p:nvPr/>
          </p:nvCxnSpPr>
          <p:spPr bwMode="auto">
            <a:xfrm>
              <a:off x="3409950" y="2995613"/>
              <a:ext cx="15081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67" name="Gerade Verbindung 176"/>
            <p:cNvCxnSpPr>
              <a:cxnSpLocks noChangeShapeType="1"/>
            </p:cNvCxnSpPr>
            <p:nvPr/>
          </p:nvCxnSpPr>
          <p:spPr bwMode="auto">
            <a:xfrm flipV="1">
              <a:off x="3559175" y="29956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68" name="Gerade Verbindung 176"/>
            <p:cNvCxnSpPr>
              <a:cxnSpLocks noChangeShapeType="1"/>
            </p:cNvCxnSpPr>
            <p:nvPr/>
          </p:nvCxnSpPr>
          <p:spPr bwMode="auto">
            <a:xfrm flipV="1">
              <a:off x="3924300" y="2994025"/>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69" name="Gerade Verbindung 11"/>
            <p:cNvCxnSpPr>
              <a:cxnSpLocks noChangeShapeType="1"/>
            </p:cNvCxnSpPr>
            <p:nvPr/>
          </p:nvCxnSpPr>
          <p:spPr bwMode="auto">
            <a:xfrm>
              <a:off x="3768725" y="2994025"/>
              <a:ext cx="1587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0" name="Gerade Verbindung 176"/>
            <p:cNvCxnSpPr>
              <a:cxnSpLocks noChangeShapeType="1"/>
            </p:cNvCxnSpPr>
            <p:nvPr/>
          </p:nvCxnSpPr>
          <p:spPr bwMode="auto">
            <a:xfrm flipV="1">
              <a:off x="5154613" y="29956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1" name="Gerade Verbindung 176"/>
            <p:cNvCxnSpPr>
              <a:cxnSpLocks noChangeShapeType="1"/>
            </p:cNvCxnSpPr>
            <p:nvPr/>
          </p:nvCxnSpPr>
          <p:spPr bwMode="auto">
            <a:xfrm flipV="1">
              <a:off x="5307013" y="29956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2" name="Gerade Verbindung 176"/>
            <p:cNvCxnSpPr>
              <a:cxnSpLocks noChangeShapeType="1"/>
            </p:cNvCxnSpPr>
            <p:nvPr/>
          </p:nvCxnSpPr>
          <p:spPr bwMode="auto">
            <a:xfrm flipV="1">
              <a:off x="5356225" y="29956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3" name="Gerade Verbindung 176"/>
            <p:cNvCxnSpPr>
              <a:cxnSpLocks noChangeShapeType="1"/>
            </p:cNvCxnSpPr>
            <p:nvPr/>
          </p:nvCxnSpPr>
          <p:spPr bwMode="auto">
            <a:xfrm flipV="1">
              <a:off x="5508625" y="29956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4" name="Gerade Verbindung 11"/>
            <p:cNvCxnSpPr>
              <a:cxnSpLocks noChangeShapeType="1"/>
            </p:cNvCxnSpPr>
            <p:nvPr/>
          </p:nvCxnSpPr>
          <p:spPr bwMode="auto">
            <a:xfrm>
              <a:off x="5354638" y="2994025"/>
              <a:ext cx="15716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5" name="Gerade Verbindung 11"/>
            <p:cNvCxnSpPr>
              <a:cxnSpLocks noChangeShapeType="1"/>
            </p:cNvCxnSpPr>
            <p:nvPr/>
          </p:nvCxnSpPr>
          <p:spPr bwMode="auto">
            <a:xfrm>
              <a:off x="5154613" y="2994025"/>
              <a:ext cx="1524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6" name="Gerade Verbindung 176"/>
            <p:cNvCxnSpPr>
              <a:cxnSpLocks noChangeShapeType="1"/>
            </p:cNvCxnSpPr>
            <p:nvPr/>
          </p:nvCxnSpPr>
          <p:spPr bwMode="auto">
            <a:xfrm flipV="1">
              <a:off x="5946775" y="29956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7" name="Gerade Verbindung 176"/>
            <p:cNvCxnSpPr>
              <a:cxnSpLocks noChangeShapeType="1"/>
            </p:cNvCxnSpPr>
            <p:nvPr/>
          </p:nvCxnSpPr>
          <p:spPr bwMode="auto">
            <a:xfrm flipV="1">
              <a:off x="6094413" y="29956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8" name="Gerade Verbindung 176"/>
            <p:cNvCxnSpPr>
              <a:cxnSpLocks noChangeShapeType="1"/>
            </p:cNvCxnSpPr>
            <p:nvPr/>
          </p:nvCxnSpPr>
          <p:spPr bwMode="auto">
            <a:xfrm flipV="1">
              <a:off x="6434138" y="29956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79" name="Gerade Verbindung 176"/>
            <p:cNvCxnSpPr>
              <a:cxnSpLocks noChangeShapeType="1"/>
            </p:cNvCxnSpPr>
            <p:nvPr/>
          </p:nvCxnSpPr>
          <p:spPr bwMode="auto">
            <a:xfrm flipV="1">
              <a:off x="6584950" y="29940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0" name="Gerade Verbindung 11"/>
            <p:cNvCxnSpPr>
              <a:cxnSpLocks noChangeShapeType="1"/>
            </p:cNvCxnSpPr>
            <p:nvPr/>
          </p:nvCxnSpPr>
          <p:spPr bwMode="auto">
            <a:xfrm>
              <a:off x="5942013" y="2995613"/>
              <a:ext cx="1555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1" name="Gerade Verbindung 11"/>
            <p:cNvCxnSpPr>
              <a:cxnSpLocks noChangeShapeType="1"/>
            </p:cNvCxnSpPr>
            <p:nvPr/>
          </p:nvCxnSpPr>
          <p:spPr bwMode="auto">
            <a:xfrm>
              <a:off x="6429375" y="2995613"/>
              <a:ext cx="1587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2" name="Gerade Verbindung 176"/>
            <p:cNvCxnSpPr>
              <a:cxnSpLocks noChangeShapeType="1"/>
            </p:cNvCxnSpPr>
            <p:nvPr/>
          </p:nvCxnSpPr>
          <p:spPr bwMode="auto">
            <a:xfrm flipV="1">
              <a:off x="7929563" y="29940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3" name="Gerade Verbindung 11"/>
            <p:cNvCxnSpPr>
              <a:cxnSpLocks noChangeShapeType="1"/>
            </p:cNvCxnSpPr>
            <p:nvPr/>
          </p:nvCxnSpPr>
          <p:spPr bwMode="auto">
            <a:xfrm>
              <a:off x="7775575" y="2995613"/>
              <a:ext cx="1555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4" name="Gerade Verbindung 565"/>
            <p:cNvCxnSpPr>
              <a:cxnSpLocks noChangeShapeType="1"/>
            </p:cNvCxnSpPr>
            <p:nvPr/>
          </p:nvCxnSpPr>
          <p:spPr bwMode="auto">
            <a:xfrm>
              <a:off x="3563938" y="38877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5" name="Gerade Verbindung 565"/>
            <p:cNvCxnSpPr>
              <a:cxnSpLocks noChangeShapeType="1"/>
            </p:cNvCxnSpPr>
            <p:nvPr/>
          </p:nvCxnSpPr>
          <p:spPr bwMode="auto">
            <a:xfrm>
              <a:off x="4206875" y="3827463"/>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6" name="Gerade Verbindung 565"/>
            <p:cNvCxnSpPr>
              <a:cxnSpLocks noChangeShapeType="1"/>
            </p:cNvCxnSpPr>
            <p:nvPr/>
          </p:nvCxnSpPr>
          <p:spPr bwMode="auto">
            <a:xfrm>
              <a:off x="4210050" y="3886200"/>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7" name="Gerade Verbindung 565"/>
            <p:cNvCxnSpPr>
              <a:cxnSpLocks noChangeShapeType="1"/>
            </p:cNvCxnSpPr>
            <p:nvPr/>
          </p:nvCxnSpPr>
          <p:spPr bwMode="auto">
            <a:xfrm>
              <a:off x="4868863" y="3821113"/>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8" name="Gerade Verbindung 565"/>
            <p:cNvCxnSpPr>
              <a:cxnSpLocks noChangeShapeType="1"/>
            </p:cNvCxnSpPr>
            <p:nvPr/>
          </p:nvCxnSpPr>
          <p:spPr bwMode="auto">
            <a:xfrm>
              <a:off x="5516563" y="388620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89" name="Gerade Verbindung 565"/>
            <p:cNvCxnSpPr>
              <a:cxnSpLocks noChangeShapeType="1"/>
            </p:cNvCxnSpPr>
            <p:nvPr/>
          </p:nvCxnSpPr>
          <p:spPr bwMode="auto">
            <a:xfrm>
              <a:off x="6159500" y="388937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90" name="Gerade Verbindung 565"/>
            <p:cNvCxnSpPr>
              <a:cxnSpLocks noChangeShapeType="1"/>
            </p:cNvCxnSpPr>
            <p:nvPr/>
          </p:nvCxnSpPr>
          <p:spPr bwMode="auto">
            <a:xfrm>
              <a:off x="6813550" y="3886200"/>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91" name="Gerade Verbindung 565"/>
            <p:cNvCxnSpPr>
              <a:cxnSpLocks noChangeShapeType="1"/>
            </p:cNvCxnSpPr>
            <p:nvPr/>
          </p:nvCxnSpPr>
          <p:spPr bwMode="auto">
            <a:xfrm>
              <a:off x="7464425" y="38830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692" name="Gerade Verbindung 565"/>
            <p:cNvCxnSpPr>
              <a:cxnSpLocks noChangeShapeType="1"/>
            </p:cNvCxnSpPr>
            <p:nvPr/>
          </p:nvCxnSpPr>
          <p:spPr bwMode="auto">
            <a:xfrm>
              <a:off x="8108950" y="4367213"/>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grpSp>
          <p:nvGrpSpPr>
            <p:cNvPr id="693" name="Gruppieren 17"/>
            <p:cNvGrpSpPr>
              <a:grpSpLocks/>
            </p:cNvGrpSpPr>
            <p:nvPr/>
          </p:nvGrpSpPr>
          <p:grpSpPr bwMode="auto">
            <a:xfrm>
              <a:off x="1068388" y="4913313"/>
              <a:ext cx="1162050" cy="96837"/>
              <a:chOff x="1717938" y="3495676"/>
              <a:chExt cx="1161405" cy="61200"/>
            </a:xfrm>
          </p:grpSpPr>
          <p:cxnSp>
            <p:nvCxnSpPr>
              <p:cNvPr id="2664" name="Gerade Verbindung 1557"/>
              <p:cNvCxnSpPr/>
              <p:nvPr/>
            </p:nvCxnSpPr>
            <p:spPr bwMode="auto">
              <a:xfrm>
                <a:off x="1717938" y="3500692"/>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65" name="Gerade Verbindung 1558"/>
              <p:cNvCxnSpPr/>
              <p:nvPr/>
            </p:nvCxnSpPr>
            <p:spPr bwMode="auto">
              <a:xfrm>
                <a:off x="2282774" y="3500692"/>
                <a:ext cx="0" cy="46151"/>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66" name="Gerade Verbindung 1559"/>
              <p:cNvCxnSpPr/>
              <p:nvPr/>
            </p:nvCxnSpPr>
            <p:spPr bwMode="auto">
              <a:xfrm>
                <a:off x="2312920"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67" name="Gerade Verbindung 1560"/>
              <p:cNvCxnSpPr/>
              <p:nvPr/>
            </p:nvCxnSpPr>
            <p:spPr bwMode="auto">
              <a:xfrm>
                <a:off x="2303400" y="3500692"/>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cxnSp>
          <p:nvCxnSpPr>
            <p:cNvPr id="694" name="Gerade Verbindung 3"/>
            <p:cNvCxnSpPr/>
            <p:nvPr/>
          </p:nvCxnSpPr>
          <p:spPr bwMode="auto">
            <a:xfrm>
              <a:off x="3419475" y="2033588"/>
              <a:ext cx="33338" cy="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cxnSp>
          <p:nvCxnSpPr>
            <p:cNvPr id="695" name="Gerade Verbindung 1512"/>
            <p:cNvCxnSpPr/>
            <p:nvPr/>
          </p:nvCxnSpPr>
          <p:spPr bwMode="auto">
            <a:xfrm>
              <a:off x="3925888" y="2047875"/>
              <a:ext cx="34925" cy="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cxnSp>
          <p:nvCxnSpPr>
            <p:cNvPr id="696" name="Gerade Verbindung 1513"/>
            <p:cNvCxnSpPr/>
            <p:nvPr/>
          </p:nvCxnSpPr>
          <p:spPr bwMode="auto">
            <a:xfrm>
              <a:off x="3997325" y="2047875"/>
              <a:ext cx="33338" cy="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grpSp>
          <p:nvGrpSpPr>
            <p:cNvPr id="697" name="Gruppieren 15"/>
            <p:cNvGrpSpPr>
              <a:grpSpLocks/>
            </p:cNvGrpSpPr>
            <p:nvPr/>
          </p:nvGrpSpPr>
          <p:grpSpPr bwMode="auto">
            <a:xfrm>
              <a:off x="4270375" y="2033588"/>
              <a:ext cx="36513" cy="52387"/>
              <a:chOff x="4248150" y="1522413"/>
              <a:chExt cx="36513" cy="52387"/>
            </a:xfrm>
          </p:grpSpPr>
          <p:sp>
            <p:nvSpPr>
              <p:cNvPr id="2662" name="Rechteck 1502"/>
              <p:cNvSpPr/>
              <p:nvPr/>
            </p:nvSpPr>
            <p:spPr bwMode="auto">
              <a:xfrm>
                <a:off x="4248150" y="1530350"/>
                <a:ext cx="36513" cy="444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2663" name="Gerade Verbindung 1514"/>
              <p:cNvCxnSpPr/>
              <p:nvPr/>
            </p:nvCxnSpPr>
            <p:spPr bwMode="auto">
              <a:xfrm>
                <a:off x="4248150" y="1522413"/>
                <a:ext cx="33338" cy="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grpSp>
        <p:grpSp>
          <p:nvGrpSpPr>
            <p:cNvPr id="698" name="Gruppieren 12"/>
            <p:cNvGrpSpPr>
              <a:grpSpLocks/>
            </p:cNvGrpSpPr>
            <p:nvPr/>
          </p:nvGrpSpPr>
          <p:grpSpPr bwMode="auto">
            <a:xfrm>
              <a:off x="6423025" y="2571750"/>
              <a:ext cx="19050" cy="25400"/>
              <a:chOff x="6364288" y="2065337"/>
              <a:chExt cx="19050" cy="24607"/>
            </a:xfrm>
          </p:grpSpPr>
          <p:sp>
            <p:nvSpPr>
              <p:cNvPr id="2660" name="Rechteck 1455"/>
              <p:cNvSpPr/>
              <p:nvPr/>
            </p:nvSpPr>
            <p:spPr bwMode="auto">
              <a:xfrm>
                <a:off x="6365876" y="2073027"/>
                <a:ext cx="17462" cy="16917"/>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2661" name="Gerade Verbindung 1515"/>
              <p:cNvCxnSpPr/>
              <p:nvPr/>
            </p:nvCxnSpPr>
            <p:spPr bwMode="auto">
              <a:xfrm>
                <a:off x="6364288" y="2065337"/>
                <a:ext cx="19050" cy="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grpSp>
        <p:grpSp>
          <p:nvGrpSpPr>
            <p:cNvPr id="699" name="Gruppieren 14"/>
            <p:cNvGrpSpPr>
              <a:grpSpLocks/>
            </p:cNvGrpSpPr>
            <p:nvPr/>
          </p:nvGrpSpPr>
          <p:grpSpPr bwMode="auto">
            <a:xfrm>
              <a:off x="6477000" y="2571750"/>
              <a:ext cx="19050" cy="25400"/>
              <a:chOff x="6659563" y="2062163"/>
              <a:chExt cx="19050" cy="25400"/>
            </a:xfrm>
          </p:grpSpPr>
          <p:sp>
            <p:nvSpPr>
              <p:cNvPr id="2658" name="Rechteck 1456"/>
              <p:cNvSpPr/>
              <p:nvPr/>
            </p:nvSpPr>
            <p:spPr bwMode="auto">
              <a:xfrm>
                <a:off x="6659563" y="2070101"/>
                <a:ext cx="19050" cy="17462"/>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2659" name="Gerade Verbindung 1516"/>
              <p:cNvCxnSpPr/>
              <p:nvPr/>
            </p:nvCxnSpPr>
            <p:spPr bwMode="auto">
              <a:xfrm>
                <a:off x="6661151" y="2062163"/>
                <a:ext cx="17462" cy="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grpSp>
        <p:sp>
          <p:nvSpPr>
            <p:cNvPr id="700" name="Abgerundetes Rechteck 1517"/>
            <p:cNvSpPr/>
            <p:nvPr/>
          </p:nvSpPr>
          <p:spPr bwMode="auto">
            <a:xfrm>
              <a:off x="7308850" y="1778000"/>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71</a:t>
              </a:r>
            </a:p>
          </p:txBody>
        </p:sp>
        <p:sp>
          <p:nvSpPr>
            <p:cNvPr id="701" name="Rechteck 1"/>
            <p:cNvSpPr>
              <a:spLocks noChangeArrowheads="1"/>
            </p:cNvSpPr>
            <p:nvPr/>
          </p:nvSpPr>
          <p:spPr bwMode="auto">
            <a:xfrm>
              <a:off x="4476750" y="2928938"/>
              <a:ext cx="360363" cy="36512"/>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702" name="Rechteck 1"/>
            <p:cNvSpPr>
              <a:spLocks noChangeArrowheads="1"/>
            </p:cNvSpPr>
            <p:nvPr/>
          </p:nvSpPr>
          <p:spPr bwMode="auto">
            <a:xfrm>
              <a:off x="7108825" y="2927350"/>
              <a:ext cx="360363" cy="38100"/>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703" name="Gruppieren 7"/>
            <p:cNvGrpSpPr>
              <a:grpSpLocks/>
            </p:cNvGrpSpPr>
            <p:nvPr/>
          </p:nvGrpSpPr>
          <p:grpSpPr bwMode="auto">
            <a:xfrm>
              <a:off x="2312988" y="2987686"/>
              <a:ext cx="407987" cy="161340"/>
              <a:chOff x="2808288" y="4407725"/>
              <a:chExt cx="407988" cy="161634"/>
            </a:xfrm>
          </p:grpSpPr>
          <p:grpSp>
            <p:nvGrpSpPr>
              <p:cNvPr id="2651" name="Gruppieren 20"/>
              <p:cNvGrpSpPr>
                <a:grpSpLocks/>
              </p:cNvGrpSpPr>
              <p:nvPr/>
            </p:nvGrpSpPr>
            <p:grpSpPr bwMode="auto">
              <a:xfrm>
                <a:off x="2945387" y="4407725"/>
                <a:ext cx="129600" cy="93600"/>
                <a:chOff x="3075056" y="1868634"/>
                <a:chExt cx="194400" cy="166723"/>
              </a:xfrm>
            </p:grpSpPr>
            <p:sp>
              <p:nvSpPr>
                <p:cNvPr id="2653" name="Rechteck 321"/>
                <p:cNvSpPr>
                  <a:spLocks noChangeArrowheads="1"/>
                </p:cNvSpPr>
                <p:nvPr/>
              </p:nvSpPr>
              <p:spPr bwMode="auto">
                <a:xfrm>
                  <a:off x="3075056" y="1871277"/>
                  <a:ext cx="194400" cy="161925"/>
                </a:xfrm>
                <a:prstGeom prst="rect">
                  <a:avLst/>
                </a:prstGeom>
                <a:pattFill prst="pct25">
                  <a:fgClr>
                    <a:srgbClr val="FC2924"/>
                  </a:fgClr>
                  <a:bgClr>
                    <a:schemeClr val="bg1"/>
                  </a:bgClr>
                </a:patt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654" name="Gerade Verbindung 17"/>
                <p:cNvCxnSpPr>
                  <a:cxnSpLocks noChangeShapeType="1"/>
                </p:cNvCxnSpPr>
                <p:nvPr/>
              </p:nvCxnSpPr>
              <p:spPr bwMode="auto">
                <a:xfrm>
                  <a:off x="3165174" y="1871277"/>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655" name="Gerade Verbindung 504"/>
                <p:cNvCxnSpPr>
                  <a:cxnSpLocks noChangeShapeType="1"/>
                </p:cNvCxnSpPr>
                <p:nvPr/>
              </p:nvCxnSpPr>
              <p:spPr bwMode="auto">
                <a:xfrm>
                  <a:off x="3203848"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656" name="Gerade Verbindung 505"/>
                <p:cNvCxnSpPr>
                  <a:cxnSpLocks noChangeShapeType="1"/>
                </p:cNvCxnSpPr>
                <p:nvPr/>
              </p:nvCxnSpPr>
              <p:spPr bwMode="auto">
                <a:xfrm>
                  <a:off x="3131840"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657" name="Gerade Verbindung 506"/>
                <p:cNvCxnSpPr>
                  <a:cxnSpLocks noChangeShapeType="1"/>
                </p:cNvCxnSpPr>
                <p:nvPr/>
              </p:nvCxnSpPr>
              <p:spPr bwMode="auto">
                <a:xfrm>
                  <a:off x="3234239" y="1868634"/>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2652" name="Textfeld 18"/>
              <p:cNvSpPr txBox="1">
                <a:spLocks noChangeArrowheads="1"/>
              </p:cNvSpPr>
              <p:nvPr/>
            </p:nvSpPr>
            <p:spPr bwMode="auto">
              <a:xfrm>
                <a:off x="2808288" y="4469149"/>
                <a:ext cx="407988" cy="10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700"/>
                  <a:t>UV XTL-2AV</a:t>
                </a:r>
              </a:p>
            </p:txBody>
          </p:sp>
        </p:grpSp>
        <p:grpSp>
          <p:nvGrpSpPr>
            <p:cNvPr id="704" name="Gruppieren 20"/>
            <p:cNvGrpSpPr>
              <a:grpSpLocks/>
            </p:cNvGrpSpPr>
            <p:nvPr/>
          </p:nvGrpSpPr>
          <p:grpSpPr bwMode="auto">
            <a:xfrm>
              <a:off x="5241925" y="3508375"/>
              <a:ext cx="128588" cy="93663"/>
              <a:chOff x="3075056" y="1868634"/>
              <a:chExt cx="194400" cy="166723"/>
            </a:xfrm>
          </p:grpSpPr>
          <p:sp>
            <p:nvSpPr>
              <p:cNvPr id="2646" name="Rechteck 321"/>
              <p:cNvSpPr>
                <a:spLocks noChangeArrowheads="1"/>
              </p:cNvSpPr>
              <p:nvPr/>
            </p:nvSpPr>
            <p:spPr bwMode="auto">
              <a:xfrm>
                <a:off x="3075056" y="1871277"/>
                <a:ext cx="194400" cy="161925"/>
              </a:xfrm>
              <a:prstGeom prst="rect">
                <a:avLst/>
              </a:prstGeom>
              <a:pattFill prst="pct25">
                <a:fgClr>
                  <a:srgbClr val="FC2924"/>
                </a:fgClr>
                <a:bgClr>
                  <a:schemeClr val="bg1"/>
                </a:bgClr>
              </a:patt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647" name="Gerade Verbindung 17"/>
              <p:cNvCxnSpPr>
                <a:cxnSpLocks noChangeShapeType="1"/>
              </p:cNvCxnSpPr>
              <p:nvPr/>
            </p:nvCxnSpPr>
            <p:spPr bwMode="auto">
              <a:xfrm>
                <a:off x="3165174" y="1871277"/>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648" name="Gerade Verbindung 504"/>
              <p:cNvCxnSpPr>
                <a:cxnSpLocks noChangeShapeType="1"/>
              </p:cNvCxnSpPr>
              <p:nvPr/>
            </p:nvCxnSpPr>
            <p:spPr bwMode="auto">
              <a:xfrm>
                <a:off x="3203848"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649" name="Gerade Verbindung 505"/>
              <p:cNvCxnSpPr>
                <a:cxnSpLocks noChangeShapeType="1"/>
              </p:cNvCxnSpPr>
              <p:nvPr/>
            </p:nvCxnSpPr>
            <p:spPr bwMode="auto">
              <a:xfrm>
                <a:off x="3131840"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650" name="Gerade Verbindung 506"/>
              <p:cNvCxnSpPr>
                <a:cxnSpLocks noChangeShapeType="1"/>
              </p:cNvCxnSpPr>
              <p:nvPr/>
            </p:nvCxnSpPr>
            <p:spPr bwMode="auto">
              <a:xfrm>
                <a:off x="3234239" y="1868634"/>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705" name="Abgerundetes Rechteck 1395"/>
            <p:cNvSpPr/>
            <p:nvPr/>
          </p:nvSpPr>
          <p:spPr bwMode="auto">
            <a:xfrm>
              <a:off x="4281488" y="431641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63</a:t>
              </a:r>
            </a:p>
          </p:txBody>
        </p:sp>
        <p:sp>
          <p:nvSpPr>
            <p:cNvPr id="706" name="Abgerundetes Rechteck 1567"/>
            <p:cNvSpPr/>
            <p:nvPr/>
          </p:nvSpPr>
          <p:spPr bwMode="auto">
            <a:xfrm>
              <a:off x="4930775" y="431641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66</a:t>
              </a:r>
            </a:p>
          </p:txBody>
        </p:sp>
        <p:grpSp>
          <p:nvGrpSpPr>
            <p:cNvPr id="707" name="Gruppieren 17"/>
            <p:cNvGrpSpPr>
              <a:grpSpLocks/>
            </p:cNvGrpSpPr>
            <p:nvPr/>
          </p:nvGrpSpPr>
          <p:grpSpPr bwMode="auto">
            <a:xfrm>
              <a:off x="3697288" y="4860925"/>
              <a:ext cx="1162050" cy="98425"/>
              <a:chOff x="1717938" y="3495676"/>
              <a:chExt cx="1161405" cy="61200"/>
            </a:xfrm>
          </p:grpSpPr>
          <p:cxnSp>
            <p:nvCxnSpPr>
              <p:cNvPr id="2642" name="Gerade Verbindung 1569"/>
              <p:cNvCxnSpPr/>
              <p:nvPr/>
            </p:nvCxnSpPr>
            <p:spPr bwMode="auto">
              <a:xfrm>
                <a:off x="1717938" y="3500612"/>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43" name="Gerade Verbindung 1570"/>
              <p:cNvCxnSpPr/>
              <p:nvPr/>
            </p:nvCxnSpPr>
            <p:spPr bwMode="auto">
              <a:xfrm>
                <a:off x="2282774" y="3500612"/>
                <a:ext cx="0" cy="46393"/>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44" name="Gerade Verbindung 1571"/>
              <p:cNvCxnSpPr/>
              <p:nvPr/>
            </p:nvCxnSpPr>
            <p:spPr bwMode="auto">
              <a:xfrm>
                <a:off x="2312920"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45" name="Gerade Verbindung 1572"/>
              <p:cNvCxnSpPr/>
              <p:nvPr/>
            </p:nvCxnSpPr>
            <p:spPr bwMode="auto">
              <a:xfrm>
                <a:off x="2303400" y="3500612"/>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cxnSp>
          <p:nvCxnSpPr>
            <p:cNvPr id="708" name="Gerade Verbindung 565"/>
            <p:cNvCxnSpPr>
              <a:cxnSpLocks noChangeShapeType="1"/>
            </p:cNvCxnSpPr>
            <p:nvPr/>
          </p:nvCxnSpPr>
          <p:spPr bwMode="auto">
            <a:xfrm>
              <a:off x="4868863" y="3878263"/>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09" name="Gerade Verbindung 565"/>
            <p:cNvCxnSpPr>
              <a:cxnSpLocks noChangeShapeType="1"/>
            </p:cNvCxnSpPr>
            <p:nvPr/>
          </p:nvCxnSpPr>
          <p:spPr bwMode="auto">
            <a:xfrm>
              <a:off x="5516563" y="38290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710" name="Gruppieren 7"/>
            <p:cNvGrpSpPr>
              <a:grpSpLocks/>
            </p:cNvGrpSpPr>
            <p:nvPr/>
          </p:nvGrpSpPr>
          <p:grpSpPr bwMode="auto">
            <a:xfrm>
              <a:off x="6297613" y="2557463"/>
              <a:ext cx="19050" cy="39687"/>
              <a:chOff x="6395244" y="2051323"/>
              <a:chExt cx="19050" cy="39415"/>
            </a:xfrm>
          </p:grpSpPr>
          <p:sp>
            <p:nvSpPr>
              <p:cNvPr id="2640" name="Rechteck 1454"/>
              <p:cNvSpPr/>
              <p:nvPr/>
            </p:nvSpPr>
            <p:spPr bwMode="auto">
              <a:xfrm>
                <a:off x="6396831" y="2057629"/>
                <a:ext cx="17463" cy="33109"/>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2641" name="Gerade Verbindung 1538"/>
              <p:cNvCxnSpPr/>
              <p:nvPr/>
            </p:nvCxnSpPr>
            <p:spPr bwMode="auto">
              <a:xfrm>
                <a:off x="6395244" y="2051323"/>
                <a:ext cx="19050" cy="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grpSp>
        <p:grpSp>
          <p:nvGrpSpPr>
            <p:cNvPr id="711" name="Gruppieren 15"/>
            <p:cNvGrpSpPr>
              <a:grpSpLocks/>
            </p:cNvGrpSpPr>
            <p:nvPr/>
          </p:nvGrpSpPr>
          <p:grpSpPr bwMode="auto">
            <a:xfrm>
              <a:off x="6708775" y="2559050"/>
              <a:ext cx="19050" cy="39688"/>
              <a:chOff x="6569174" y="2021433"/>
              <a:chExt cx="19050" cy="39415"/>
            </a:xfrm>
          </p:grpSpPr>
          <p:sp>
            <p:nvSpPr>
              <p:cNvPr id="2638" name="Rechteck 1551"/>
              <p:cNvSpPr/>
              <p:nvPr/>
            </p:nvSpPr>
            <p:spPr bwMode="auto">
              <a:xfrm>
                <a:off x="6570762" y="2027739"/>
                <a:ext cx="17462" cy="33109"/>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2639" name="Gerade Verbindung 1552"/>
              <p:cNvCxnSpPr/>
              <p:nvPr/>
            </p:nvCxnSpPr>
            <p:spPr bwMode="auto">
              <a:xfrm>
                <a:off x="6569174" y="2021433"/>
                <a:ext cx="19050" cy="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grpSp>
        <p:grpSp>
          <p:nvGrpSpPr>
            <p:cNvPr id="712" name="Gruppieren 23"/>
            <p:cNvGrpSpPr>
              <a:grpSpLocks noChangeAspect="1"/>
            </p:cNvGrpSpPr>
            <p:nvPr/>
          </p:nvGrpSpPr>
          <p:grpSpPr bwMode="auto">
            <a:xfrm>
              <a:off x="3933825" y="1979613"/>
              <a:ext cx="23813" cy="47625"/>
              <a:chOff x="6518597" y="1901851"/>
              <a:chExt cx="21908" cy="43200"/>
            </a:xfrm>
          </p:grpSpPr>
          <p:sp>
            <p:nvSpPr>
              <p:cNvPr id="2635"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636"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637"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grpSp>
          <p:nvGrpSpPr>
            <p:cNvPr id="713" name="Gruppieren 1030"/>
            <p:cNvGrpSpPr>
              <a:grpSpLocks/>
            </p:cNvGrpSpPr>
            <p:nvPr/>
          </p:nvGrpSpPr>
          <p:grpSpPr bwMode="auto">
            <a:xfrm>
              <a:off x="625475" y="3011488"/>
              <a:ext cx="125413" cy="73025"/>
              <a:chOff x="4038305" y="3430528"/>
              <a:chExt cx="125173" cy="72000"/>
            </a:xfrm>
          </p:grpSpPr>
          <p:sp>
            <p:nvSpPr>
              <p:cNvPr id="2631" name="Rechteck 1031"/>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632" name="Rechteck 1032"/>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633" name="Rechteck 1033"/>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634" name="Rechteck 1034"/>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714" name="Rechteck 10"/>
            <p:cNvSpPr>
              <a:spLocks noChangeArrowheads="1"/>
            </p:cNvSpPr>
            <p:nvPr/>
          </p:nvSpPr>
          <p:spPr bwMode="auto">
            <a:xfrm>
              <a:off x="668338" y="3092450"/>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715" name="Textfeld 1"/>
            <p:cNvSpPr txBox="1">
              <a:spLocks noChangeArrowheads="1"/>
            </p:cNvSpPr>
            <p:nvPr/>
          </p:nvSpPr>
          <p:spPr bwMode="auto">
            <a:xfrm>
              <a:off x="539750" y="2968625"/>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51</a:t>
              </a:r>
            </a:p>
          </p:txBody>
        </p:sp>
        <p:cxnSp>
          <p:nvCxnSpPr>
            <p:cNvPr id="716" name="Gerade Verbindung 176"/>
            <p:cNvCxnSpPr>
              <a:cxnSpLocks noChangeShapeType="1"/>
            </p:cNvCxnSpPr>
            <p:nvPr/>
          </p:nvCxnSpPr>
          <p:spPr bwMode="auto">
            <a:xfrm flipV="1">
              <a:off x="914400" y="29972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17" name="Gerade Verbindung 176"/>
            <p:cNvCxnSpPr>
              <a:cxnSpLocks noChangeShapeType="1"/>
            </p:cNvCxnSpPr>
            <p:nvPr/>
          </p:nvCxnSpPr>
          <p:spPr bwMode="auto">
            <a:xfrm flipV="1">
              <a:off x="611188" y="29972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18" name="Gerade Verbindung 15"/>
            <p:cNvCxnSpPr>
              <a:cxnSpLocks noChangeShapeType="1"/>
            </p:cNvCxnSpPr>
            <p:nvPr/>
          </p:nvCxnSpPr>
          <p:spPr bwMode="auto">
            <a:xfrm>
              <a:off x="608013" y="3000375"/>
              <a:ext cx="30638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19" name="Gerade Verbindung 176"/>
            <p:cNvCxnSpPr>
              <a:cxnSpLocks noChangeShapeType="1"/>
            </p:cNvCxnSpPr>
            <p:nvPr/>
          </p:nvCxnSpPr>
          <p:spPr bwMode="auto">
            <a:xfrm flipV="1">
              <a:off x="1243013" y="29972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20" name="Gerade Verbindung 11"/>
            <p:cNvCxnSpPr>
              <a:cxnSpLocks noChangeShapeType="1"/>
            </p:cNvCxnSpPr>
            <p:nvPr/>
          </p:nvCxnSpPr>
          <p:spPr bwMode="auto">
            <a:xfrm>
              <a:off x="1239838" y="3000375"/>
              <a:ext cx="15398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21" name="Gerade Verbindung 176"/>
            <p:cNvCxnSpPr>
              <a:cxnSpLocks noChangeShapeType="1"/>
            </p:cNvCxnSpPr>
            <p:nvPr/>
          </p:nvCxnSpPr>
          <p:spPr bwMode="auto">
            <a:xfrm flipV="1">
              <a:off x="2417763" y="29972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22" name="Rechteck 1"/>
            <p:cNvSpPr>
              <a:spLocks noChangeArrowheads="1"/>
            </p:cNvSpPr>
            <p:nvPr/>
          </p:nvSpPr>
          <p:spPr bwMode="auto">
            <a:xfrm>
              <a:off x="1922463" y="2927350"/>
              <a:ext cx="360362" cy="36513"/>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723" name="Gerade Verbindung 176"/>
            <p:cNvCxnSpPr>
              <a:cxnSpLocks noChangeShapeType="1"/>
            </p:cNvCxnSpPr>
            <p:nvPr/>
          </p:nvCxnSpPr>
          <p:spPr bwMode="auto">
            <a:xfrm flipV="1">
              <a:off x="555625" y="35163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724" name="Gruppieren 69"/>
            <p:cNvGrpSpPr>
              <a:grpSpLocks/>
            </p:cNvGrpSpPr>
            <p:nvPr/>
          </p:nvGrpSpPr>
          <p:grpSpPr bwMode="auto">
            <a:xfrm>
              <a:off x="1479550" y="3451225"/>
              <a:ext cx="179388" cy="150813"/>
              <a:chOff x="1475656" y="2429228"/>
              <a:chExt cx="179071" cy="149730"/>
            </a:xfrm>
          </p:grpSpPr>
          <p:cxnSp>
            <p:nvCxnSpPr>
              <p:cNvPr id="2627" name="Gerade Verbindung 1586"/>
              <p:cNvCxnSpPr/>
              <p:nvPr/>
            </p:nvCxnSpPr>
            <p:spPr bwMode="auto">
              <a:xfrm flipH="1">
                <a:off x="1507350" y="2429228"/>
                <a:ext cx="1585"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628"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629" name="Gerade Verbindung 1588"/>
              <p:cNvCxnSpPr/>
              <p:nvPr/>
            </p:nvCxnSpPr>
            <p:spPr bwMode="auto">
              <a:xfrm>
                <a:off x="1505766"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630" name="Gerade Verbindung 1589"/>
              <p:cNvCxnSpPr/>
              <p:nvPr/>
            </p:nvCxnSpPr>
            <p:spPr bwMode="auto">
              <a:xfrm>
                <a:off x="1546968" y="2539555"/>
                <a:ext cx="107759"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725" name="Gruppieren 69"/>
            <p:cNvGrpSpPr>
              <a:grpSpLocks/>
            </p:cNvGrpSpPr>
            <p:nvPr/>
          </p:nvGrpSpPr>
          <p:grpSpPr bwMode="auto">
            <a:xfrm>
              <a:off x="6643688" y="3443288"/>
              <a:ext cx="179387" cy="150812"/>
              <a:chOff x="1475656" y="2429228"/>
              <a:chExt cx="179071" cy="149730"/>
            </a:xfrm>
          </p:grpSpPr>
          <p:cxnSp>
            <p:nvCxnSpPr>
              <p:cNvPr id="2623" name="Gerade Verbindung 1591"/>
              <p:cNvCxnSpPr/>
              <p:nvPr/>
            </p:nvCxnSpPr>
            <p:spPr bwMode="auto">
              <a:xfrm flipH="1">
                <a:off x="1507350" y="2429228"/>
                <a:ext cx="1584"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624"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625" name="Gerade Verbindung 1593"/>
              <p:cNvCxnSpPr/>
              <p:nvPr/>
            </p:nvCxnSpPr>
            <p:spPr bwMode="auto">
              <a:xfrm>
                <a:off x="1505765"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626" name="Gerade Verbindung 1594"/>
              <p:cNvCxnSpPr/>
              <p:nvPr/>
            </p:nvCxnSpPr>
            <p:spPr bwMode="auto">
              <a:xfrm>
                <a:off x="1546967" y="2539556"/>
                <a:ext cx="10776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cxnSp>
          <p:nvCxnSpPr>
            <p:cNvPr id="726" name="Gerade Verbindung 565"/>
            <p:cNvCxnSpPr>
              <a:cxnSpLocks noChangeShapeType="1"/>
            </p:cNvCxnSpPr>
            <p:nvPr/>
          </p:nvCxnSpPr>
          <p:spPr bwMode="auto">
            <a:xfrm>
              <a:off x="6165850" y="3827463"/>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27" name="Gerade Verbindung 565"/>
            <p:cNvCxnSpPr>
              <a:cxnSpLocks noChangeShapeType="1"/>
            </p:cNvCxnSpPr>
            <p:nvPr/>
          </p:nvCxnSpPr>
          <p:spPr bwMode="auto">
            <a:xfrm>
              <a:off x="6813550" y="3822700"/>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28" name="Gerade Verbindung 565"/>
            <p:cNvCxnSpPr>
              <a:cxnSpLocks noChangeShapeType="1"/>
            </p:cNvCxnSpPr>
            <p:nvPr/>
          </p:nvCxnSpPr>
          <p:spPr bwMode="auto">
            <a:xfrm>
              <a:off x="7464425" y="38195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29" name="Gerade Verbindung 565"/>
            <p:cNvCxnSpPr>
              <a:cxnSpLocks noChangeShapeType="1"/>
            </p:cNvCxnSpPr>
            <p:nvPr/>
          </p:nvCxnSpPr>
          <p:spPr bwMode="auto">
            <a:xfrm>
              <a:off x="8110538" y="3851275"/>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sp>
          <p:nvSpPr>
            <p:cNvPr id="730" name="Abgerundetes Rechteck 1599"/>
            <p:cNvSpPr/>
            <p:nvPr/>
          </p:nvSpPr>
          <p:spPr bwMode="auto">
            <a:xfrm>
              <a:off x="2338388" y="43195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21</a:t>
              </a:r>
            </a:p>
          </p:txBody>
        </p:sp>
        <p:cxnSp>
          <p:nvCxnSpPr>
            <p:cNvPr id="731" name="Gerade Verbindung 565"/>
            <p:cNvCxnSpPr>
              <a:cxnSpLocks noChangeShapeType="1"/>
            </p:cNvCxnSpPr>
            <p:nvPr/>
          </p:nvCxnSpPr>
          <p:spPr bwMode="auto">
            <a:xfrm>
              <a:off x="7459663" y="437038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32" name="Gerade Verbindung 565"/>
            <p:cNvCxnSpPr>
              <a:cxnSpLocks noChangeShapeType="1"/>
            </p:cNvCxnSpPr>
            <p:nvPr/>
          </p:nvCxnSpPr>
          <p:spPr bwMode="auto">
            <a:xfrm>
              <a:off x="6810375" y="4370388"/>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33" name="Gerade Verbindung 565"/>
            <p:cNvCxnSpPr>
              <a:cxnSpLocks noChangeShapeType="1"/>
            </p:cNvCxnSpPr>
            <p:nvPr/>
          </p:nvCxnSpPr>
          <p:spPr bwMode="auto">
            <a:xfrm>
              <a:off x="6156325" y="4370388"/>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grpSp>
          <p:nvGrpSpPr>
            <p:cNvPr id="734" name="Gruppieren 69"/>
            <p:cNvGrpSpPr>
              <a:grpSpLocks/>
            </p:cNvGrpSpPr>
            <p:nvPr/>
          </p:nvGrpSpPr>
          <p:grpSpPr bwMode="auto">
            <a:xfrm>
              <a:off x="4010025" y="3449638"/>
              <a:ext cx="179388" cy="150812"/>
              <a:chOff x="1475656" y="2429228"/>
              <a:chExt cx="179071" cy="149730"/>
            </a:xfrm>
          </p:grpSpPr>
          <p:cxnSp>
            <p:nvCxnSpPr>
              <p:cNvPr id="2619" name="Gerade Verbindung 1608"/>
              <p:cNvCxnSpPr/>
              <p:nvPr/>
            </p:nvCxnSpPr>
            <p:spPr bwMode="auto">
              <a:xfrm flipH="1">
                <a:off x="1507350" y="2429228"/>
                <a:ext cx="1585"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620"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621" name="Gerade Verbindung 1610"/>
              <p:cNvCxnSpPr/>
              <p:nvPr/>
            </p:nvCxnSpPr>
            <p:spPr bwMode="auto">
              <a:xfrm>
                <a:off x="1505766"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622" name="Gerade Verbindung 1611"/>
              <p:cNvCxnSpPr/>
              <p:nvPr/>
            </p:nvCxnSpPr>
            <p:spPr bwMode="auto">
              <a:xfrm>
                <a:off x="1546968" y="2539556"/>
                <a:ext cx="107759"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735" name="Abgerundetes Rechteck 1573"/>
            <p:cNvSpPr/>
            <p:nvPr/>
          </p:nvSpPr>
          <p:spPr bwMode="auto">
            <a:xfrm>
              <a:off x="6659563" y="1781175"/>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61</a:t>
              </a:r>
            </a:p>
          </p:txBody>
        </p:sp>
        <p:sp>
          <p:nvSpPr>
            <p:cNvPr id="736" name="Abgerundetes Rechteck 1574"/>
            <p:cNvSpPr/>
            <p:nvPr/>
          </p:nvSpPr>
          <p:spPr bwMode="auto">
            <a:xfrm>
              <a:off x="2992438" y="43195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69</a:t>
              </a:r>
            </a:p>
          </p:txBody>
        </p:sp>
        <p:sp>
          <p:nvSpPr>
            <p:cNvPr id="737" name="Abgerundetes Rechteck 1576"/>
            <p:cNvSpPr/>
            <p:nvPr/>
          </p:nvSpPr>
          <p:spPr bwMode="auto">
            <a:xfrm>
              <a:off x="1038225" y="43195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68</a:t>
              </a:r>
            </a:p>
          </p:txBody>
        </p:sp>
        <p:sp>
          <p:nvSpPr>
            <p:cNvPr id="738" name="Abgerundetes Rechteck 1577"/>
            <p:cNvSpPr/>
            <p:nvPr/>
          </p:nvSpPr>
          <p:spPr bwMode="auto">
            <a:xfrm>
              <a:off x="1690688" y="43195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70</a:t>
              </a:r>
            </a:p>
          </p:txBody>
        </p:sp>
        <p:cxnSp>
          <p:nvCxnSpPr>
            <p:cNvPr id="739" name="Gerade Verbindung 176"/>
            <p:cNvCxnSpPr>
              <a:cxnSpLocks noChangeShapeType="1"/>
            </p:cNvCxnSpPr>
            <p:nvPr/>
          </p:nvCxnSpPr>
          <p:spPr bwMode="auto">
            <a:xfrm flipV="1">
              <a:off x="2836863" y="29972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40" name="Gerade Verbindung 565"/>
            <p:cNvCxnSpPr>
              <a:cxnSpLocks noChangeShapeType="1"/>
            </p:cNvCxnSpPr>
            <p:nvPr/>
          </p:nvCxnSpPr>
          <p:spPr bwMode="auto">
            <a:xfrm>
              <a:off x="4211638" y="437038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41" name="Gerade Verbindung 565"/>
            <p:cNvCxnSpPr>
              <a:cxnSpLocks noChangeShapeType="1"/>
            </p:cNvCxnSpPr>
            <p:nvPr/>
          </p:nvCxnSpPr>
          <p:spPr bwMode="auto">
            <a:xfrm>
              <a:off x="4859338" y="437038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42" name="Gerade Verbindung 565"/>
            <p:cNvCxnSpPr>
              <a:cxnSpLocks noChangeShapeType="1"/>
            </p:cNvCxnSpPr>
            <p:nvPr/>
          </p:nvCxnSpPr>
          <p:spPr bwMode="auto">
            <a:xfrm>
              <a:off x="5508625" y="4370388"/>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sp>
          <p:nvSpPr>
            <p:cNvPr id="743" name="Rechteck 454"/>
            <p:cNvSpPr>
              <a:spLocks noChangeArrowheads="1"/>
            </p:cNvSpPr>
            <p:nvPr/>
          </p:nvSpPr>
          <p:spPr bwMode="auto">
            <a:xfrm>
              <a:off x="4186238" y="2530475"/>
              <a:ext cx="179387"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744" name="Textfeld 453"/>
            <p:cNvSpPr txBox="1">
              <a:spLocks noChangeArrowheads="1"/>
            </p:cNvSpPr>
            <p:nvPr/>
          </p:nvSpPr>
          <p:spPr bwMode="auto">
            <a:xfrm>
              <a:off x="1954213" y="4510689"/>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745" name="Rechteck 454"/>
            <p:cNvSpPr>
              <a:spLocks noChangeArrowheads="1"/>
            </p:cNvSpPr>
            <p:nvPr/>
          </p:nvSpPr>
          <p:spPr bwMode="auto">
            <a:xfrm>
              <a:off x="1622425" y="4559300"/>
              <a:ext cx="182563"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746" name="Textfeld 453"/>
            <p:cNvSpPr txBox="1">
              <a:spLocks noChangeArrowheads="1"/>
            </p:cNvSpPr>
            <p:nvPr/>
          </p:nvSpPr>
          <p:spPr bwMode="auto">
            <a:xfrm>
              <a:off x="4567238" y="4512276"/>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747" name="Rechteck 454"/>
            <p:cNvSpPr>
              <a:spLocks noChangeArrowheads="1"/>
            </p:cNvSpPr>
            <p:nvPr/>
          </p:nvSpPr>
          <p:spPr bwMode="auto">
            <a:xfrm>
              <a:off x="4235450" y="4560888"/>
              <a:ext cx="182563"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748" name="Textfeld 453"/>
            <p:cNvSpPr txBox="1">
              <a:spLocks noChangeArrowheads="1"/>
            </p:cNvSpPr>
            <p:nvPr/>
          </p:nvSpPr>
          <p:spPr bwMode="auto">
            <a:xfrm>
              <a:off x="7113588" y="4507514"/>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749" name="Rechteck 454"/>
            <p:cNvSpPr>
              <a:spLocks noChangeArrowheads="1"/>
            </p:cNvSpPr>
            <p:nvPr/>
          </p:nvSpPr>
          <p:spPr bwMode="auto">
            <a:xfrm>
              <a:off x="6781800" y="4556125"/>
              <a:ext cx="182563"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750" name="Gruppieren 17"/>
            <p:cNvGrpSpPr>
              <a:grpSpLocks/>
            </p:cNvGrpSpPr>
            <p:nvPr/>
          </p:nvGrpSpPr>
          <p:grpSpPr bwMode="auto">
            <a:xfrm>
              <a:off x="4502150" y="2466973"/>
              <a:ext cx="342900" cy="154474"/>
              <a:chOff x="4492884" y="1947361"/>
              <a:chExt cx="323850" cy="155394"/>
            </a:xfrm>
          </p:grpSpPr>
          <p:sp>
            <p:nvSpPr>
              <p:cNvPr id="2617" name="Textfeld 453"/>
              <p:cNvSpPr txBox="1">
                <a:spLocks noChangeArrowheads="1"/>
              </p:cNvSpPr>
              <p:nvPr/>
            </p:nvSpPr>
            <p:spPr bwMode="auto">
              <a:xfrm>
                <a:off x="4492884" y="1963431"/>
                <a:ext cx="323850" cy="139324"/>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2618" name="Textfeld 15"/>
              <p:cNvSpPr txBox="1">
                <a:spLocks noChangeArrowheads="1"/>
              </p:cNvSpPr>
              <p:nvPr/>
            </p:nvSpPr>
            <p:spPr bwMode="auto">
              <a:xfrm>
                <a:off x="4527550" y="1947361"/>
                <a:ext cx="266699" cy="13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A5</a:t>
                </a:r>
              </a:p>
            </p:txBody>
          </p:sp>
        </p:grpSp>
        <p:sp>
          <p:nvSpPr>
            <p:cNvPr id="751" name="Textfeld 1592"/>
            <p:cNvSpPr txBox="1">
              <a:spLocks noChangeArrowheads="1"/>
            </p:cNvSpPr>
            <p:nvPr/>
          </p:nvSpPr>
          <p:spPr bwMode="auto">
            <a:xfrm>
              <a:off x="1954213" y="4498975"/>
              <a:ext cx="325437"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A15</a:t>
              </a:r>
            </a:p>
          </p:txBody>
        </p:sp>
        <p:sp>
          <p:nvSpPr>
            <p:cNvPr id="752" name="Textfeld 1595"/>
            <p:cNvSpPr txBox="1">
              <a:spLocks noChangeArrowheads="1"/>
            </p:cNvSpPr>
            <p:nvPr/>
          </p:nvSpPr>
          <p:spPr bwMode="auto">
            <a:xfrm>
              <a:off x="4564063" y="4497388"/>
              <a:ext cx="320675"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A16</a:t>
              </a:r>
            </a:p>
          </p:txBody>
        </p:sp>
        <p:sp>
          <p:nvSpPr>
            <p:cNvPr id="753" name="Textfeld 1596"/>
            <p:cNvSpPr txBox="1">
              <a:spLocks noChangeArrowheads="1"/>
            </p:cNvSpPr>
            <p:nvPr/>
          </p:nvSpPr>
          <p:spPr bwMode="auto">
            <a:xfrm>
              <a:off x="7127875" y="4495800"/>
              <a:ext cx="300038"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A17</a:t>
              </a:r>
            </a:p>
          </p:txBody>
        </p:sp>
        <p:sp>
          <p:nvSpPr>
            <p:cNvPr id="754" name="Rechteck 14"/>
            <p:cNvSpPr>
              <a:spLocks noChangeArrowheads="1"/>
            </p:cNvSpPr>
            <p:nvPr/>
          </p:nvSpPr>
          <p:spPr bwMode="auto">
            <a:xfrm>
              <a:off x="3638550" y="2016125"/>
              <a:ext cx="17463" cy="68263"/>
            </a:xfrm>
            <a:prstGeom prst="rect">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755" name="Rechteck 1612"/>
            <p:cNvSpPr>
              <a:spLocks noChangeArrowheads="1"/>
            </p:cNvSpPr>
            <p:nvPr/>
          </p:nvSpPr>
          <p:spPr bwMode="auto">
            <a:xfrm>
              <a:off x="4141788" y="2030413"/>
              <a:ext cx="17462" cy="53975"/>
            </a:xfrm>
            <a:prstGeom prst="rect">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756" name="Rechteck 1617"/>
            <p:cNvSpPr>
              <a:spLocks noChangeArrowheads="1"/>
            </p:cNvSpPr>
            <p:nvPr/>
          </p:nvSpPr>
          <p:spPr bwMode="auto">
            <a:xfrm>
              <a:off x="4211638" y="2022475"/>
              <a:ext cx="19050" cy="61913"/>
            </a:xfrm>
            <a:prstGeom prst="rect">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757" name="Rechteck 1618"/>
            <p:cNvSpPr>
              <a:spLocks noChangeArrowheads="1"/>
            </p:cNvSpPr>
            <p:nvPr/>
          </p:nvSpPr>
          <p:spPr bwMode="auto">
            <a:xfrm>
              <a:off x="4248150" y="2016125"/>
              <a:ext cx="17463" cy="68263"/>
            </a:xfrm>
            <a:prstGeom prst="rect">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758" name="Rechteck 1620"/>
            <p:cNvSpPr/>
            <p:nvPr/>
          </p:nvSpPr>
          <p:spPr bwMode="auto">
            <a:xfrm>
              <a:off x="8559800" y="2532063"/>
              <a:ext cx="17463" cy="61912"/>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759" name="Gerade Verbindung 565"/>
            <p:cNvCxnSpPr>
              <a:cxnSpLocks noChangeShapeType="1"/>
            </p:cNvCxnSpPr>
            <p:nvPr/>
          </p:nvCxnSpPr>
          <p:spPr bwMode="auto">
            <a:xfrm>
              <a:off x="3563938" y="437038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60" name="Gerade Verbindung 565"/>
            <p:cNvCxnSpPr>
              <a:cxnSpLocks noChangeShapeType="1"/>
            </p:cNvCxnSpPr>
            <p:nvPr/>
          </p:nvCxnSpPr>
          <p:spPr bwMode="auto">
            <a:xfrm>
              <a:off x="2919413" y="437038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61" name="Gerade Verbindung 565"/>
            <p:cNvCxnSpPr>
              <a:cxnSpLocks noChangeShapeType="1"/>
            </p:cNvCxnSpPr>
            <p:nvPr/>
          </p:nvCxnSpPr>
          <p:spPr bwMode="auto">
            <a:xfrm>
              <a:off x="2268538" y="4370388"/>
              <a:ext cx="69850"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62" name="Gerade Verbindung 565"/>
            <p:cNvCxnSpPr>
              <a:cxnSpLocks noChangeShapeType="1"/>
            </p:cNvCxnSpPr>
            <p:nvPr/>
          </p:nvCxnSpPr>
          <p:spPr bwMode="auto">
            <a:xfrm>
              <a:off x="1619250" y="4370388"/>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63" name="Gerade Verbindung 565"/>
            <p:cNvCxnSpPr>
              <a:cxnSpLocks noChangeShapeType="1"/>
            </p:cNvCxnSpPr>
            <p:nvPr/>
          </p:nvCxnSpPr>
          <p:spPr bwMode="auto">
            <a:xfrm>
              <a:off x="965200" y="4370388"/>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64" name="Gerade Verbindung 565"/>
            <p:cNvCxnSpPr>
              <a:cxnSpLocks noChangeShapeType="1"/>
            </p:cNvCxnSpPr>
            <p:nvPr/>
          </p:nvCxnSpPr>
          <p:spPr bwMode="auto">
            <a:xfrm>
              <a:off x="7462838" y="433863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65" name="Gerade Verbindung 565"/>
            <p:cNvCxnSpPr>
              <a:cxnSpLocks noChangeShapeType="1"/>
            </p:cNvCxnSpPr>
            <p:nvPr/>
          </p:nvCxnSpPr>
          <p:spPr bwMode="auto">
            <a:xfrm>
              <a:off x="6810375" y="43386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66" name="Gerade Verbindung 565"/>
            <p:cNvCxnSpPr>
              <a:cxnSpLocks noChangeShapeType="1"/>
            </p:cNvCxnSpPr>
            <p:nvPr/>
          </p:nvCxnSpPr>
          <p:spPr bwMode="auto">
            <a:xfrm>
              <a:off x="6156325" y="43386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67" name="Gerade Verbindung 565"/>
            <p:cNvCxnSpPr>
              <a:cxnSpLocks noChangeShapeType="1"/>
            </p:cNvCxnSpPr>
            <p:nvPr/>
          </p:nvCxnSpPr>
          <p:spPr bwMode="auto">
            <a:xfrm>
              <a:off x="5508625" y="43386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68" name="Gerade Verbindung 565"/>
            <p:cNvCxnSpPr>
              <a:cxnSpLocks noChangeShapeType="1"/>
            </p:cNvCxnSpPr>
            <p:nvPr/>
          </p:nvCxnSpPr>
          <p:spPr bwMode="auto">
            <a:xfrm>
              <a:off x="4859338" y="433863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69" name="Gerade Verbindung 565"/>
            <p:cNvCxnSpPr>
              <a:cxnSpLocks noChangeShapeType="1"/>
            </p:cNvCxnSpPr>
            <p:nvPr/>
          </p:nvCxnSpPr>
          <p:spPr bwMode="auto">
            <a:xfrm>
              <a:off x="4211638" y="433863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70" name="Gerade Verbindung 565"/>
            <p:cNvCxnSpPr>
              <a:cxnSpLocks noChangeShapeType="1"/>
            </p:cNvCxnSpPr>
            <p:nvPr/>
          </p:nvCxnSpPr>
          <p:spPr bwMode="auto">
            <a:xfrm>
              <a:off x="3563938" y="433863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71" name="Gerade Verbindung 565"/>
            <p:cNvCxnSpPr>
              <a:cxnSpLocks noChangeShapeType="1"/>
            </p:cNvCxnSpPr>
            <p:nvPr/>
          </p:nvCxnSpPr>
          <p:spPr bwMode="auto">
            <a:xfrm>
              <a:off x="2916238" y="433863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772" name="Gruppieren 17"/>
            <p:cNvGrpSpPr>
              <a:grpSpLocks/>
            </p:cNvGrpSpPr>
            <p:nvPr/>
          </p:nvGrpSpPr>
          <p:grpSpPr bwMode="auto">
            <a:xfrm>
              <a:off x="1068388" y="5399088"/>
              <a:ext cx="1162050" cy="96837"/>
              <a:chOff x="1717938" y="3495676"/>
              <a:chExt cx="1161405" cy="61200"/>
            </a:xfrm>
          </p:grpSpPr>
          <p:cxnSp>
            <p:nvCxnSpPr>
              <p:cNvPr id="2613" name="Gerade Verbindung 1638"/>
              <p:cNvCxnSpPr/>
              <p:nvPr/>
            </p:nvCxnSpPr>
            <p:spPr bwMode="auto">
              <a:xfrm>
                <a:off x="1717938" y="3500692"/>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14" name="Gerade Verbindung 1639"/>
              <p:cNvCxnSpPr/>
              <p:nvPr/>
            </p:nvCxnSpPr>
            <p:spPr bwMode="auto">
              <a:xfrm>
                <a:off x="2282774" y="3500692"/>
                <a:ext cx="0" cy="46151"/>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15" name="Gerade Verbindung 1640"/>
              <p:cNvCxnSpPr/>
              <p:nvPr/>
            </p:nvCxnSpPr>
            <p:spPr bwMode="auto">
              <a:xfrm>
                <a:off x="2312920"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16" name="Gerade Verbindung 1641"/>
              <p:cNvCxnSpPr/>
              <p:nvPr/>
            </p:nvCxnSpPr>
            <p:spPr bwMode="auto">
              <a:xfrm>
                <a:off x="2303400" y="3500692"/>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grpSp>
          <p:nvGrpSpPr>
            <p:cNvPr id="773" name="Gruppieren 17"/>
            <p:cNvGrpSpPr>
              <a:grpSpLocks/>
            </p:cNvGrpSpPr>
            <p:nvPr/>
          </p:nvGrpSpPr>
          <p:grpSpPr bwMode="auto">
            <a:xfrm>
              <a:off x="3697288" y="5400675"/>
              <a:ext cx="1162050" cy="96838"/>
              <a:chOff x="1717938" y="3495676"/>
              <a:chExt cx="1161405" cy="61200"/>
            </a:xfrm>
          </p:grpSpPr>
          <p:cxnSp>
            <p:nvCxnSpPr>
              <p:cNvPr id="2609" name="Gerade Verbindung 1643"/>
              <p:cNvCxnSpPr/>
              <p:nvPr/>
            </p:nvCxnSpPr>
            <p:spPr bwMode="auto">
              <a:xfrm>
                <a:off x="1717938" y="3500693"/>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10" name="Gerade Verbindung 1644"/>
              <p:cNvCxnSpPr/>
              <p:nvPr/>
            </p:nvCxnSpPr>
            <p:spPr bwMode="auto">
              <a:xfrm>
                <a:off x="2282774" y="3500693"/>
                <a:ext cx="0" cy="46151"/>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11" name="Gerade Verbindung 1645"/>
              <p:cNvCxnSpPr/>
              <p:nvPr/>
            </p:nvCxnSpPr>
            <p:spPr bwMode="auto">
              <a:xfrm>
                <a:off x="2312920"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12" name="Gerade Verbindung 1646"/>
              <p:cNvCxnSpPr/>
              <p:nvPr/>
            </p:nvCxnSpPr>
            <p:spPr bwMode="auto">
              <a:xfrm>
                <a:off x="2303400" y="3500693"/>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sp>
          <p:nvSpPr>
            <p:cNvPr id="774" name="Rechteck 1633"/>
            <p:cNvSpPr/>
            <p:nvPr/>
          </p:nvSpPr>
          <p:spPr bwMode="auto">
            <a:xfrm>
              <a:off x="6171703" y="3799133"/>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775" name="Rechteck 1634"/>
            <p:cNvSpPr/>
            <p:nvPr/>
          </p:nvSpPr>
          <p:spPr bwMode="auto">
            <a:xfrm>
              <a:off x="6819615" y="379180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776" name="Gerade Verbindung 565"/>
            <p:cNvCxnSpPr>
              <a:cxnSpLocks noChangeShapeType="1"/>
            </p:cNvCxnSpPr>
            <p:nvPr/>
          </p:nvCxnSpPr>
          <p:spPr bwMode="auto">
            <a:xfrm>
              <a:off x="8110538" y="382270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777" name="Gerade Verbindung 565"/>
            <p:cNvCxnSpPr>
              <a:cxnSpLocks noChangeShapeType="1"/>
            </p:cNvCxnSpPr>
            <p:nvPr/>
          </p:nvCxnSpPr>
          <p:spPr bwMode="auto">
            <a:xfrm>
              <a:off x="8107363" y="388302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778" name="Gruppieren 17"/>
            <p:cNvGrpSpPr>
              <a:grpSpLocks/>
            </p:cNvGrpSpPr>
            <p:nvPr/>
          </p:nvGrpSpPr>
          <p:grpSpPr bwMode="auto">
            <a:xfrm>
              <a:off x="6261100" y="5387975"/>
              <a:ext cx="1162050" cy="98425"/>
              <a:chOff x="1717938" y="3495676"/>
              <a:chExt cx="1161405" cy="61200"/>
            </a:xfrm>
          </p:grpSpPr>
          <p:cxnSp>
            <p:nvCxnSpPr>
              <p:cNvPr id="2605" name="Gerade Verbindung 1647"/>
              <p:cNvCxnSpPr/>
              <p:nvPr/>
            </p:nvCxnSpPr>
            <p:spPr bwMode="auto">
              <a:xfrm>
                <a:off x="1717938" y="3500612"/>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06" name="Gerade Verbindung 1648"/>
              <p:cNvCxnSpPr/>
              <p:nvPr/>
            </p:nvCxnSpPr>
            <p:spPr bwMode="auto">
              <a:xfrm>
                <a:off x="2282774" y="3500612"/>
                <a:ext cx="0" cy="46393"/>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07" name="Gerade Verbindung 1649"/>
              <p:cNvCxnSpPr/>
              <p:nvPr/>
            </p:nvCxnSpPr>
            <p:spPr bwMode="auto">
              <a:xfrm>
                <a:off x="2312921"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608" name="Gerade Verbindung 1650"/>
              <p:cNvCxnSpPr/>
              <p:nvPr/>
            </p:nvCxnSpPr>
            <p:spPr bwMode="auto">
              <a:xfrm>
                <a:off x="2303401" y="3500612"/>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sp>
          <p:nvSpPr>
            <p:cNvPr id="779" name="Abgerundetes Rechteck 1630"/>
            <p:cNvSpPr/>
            <p:nvPr/>
          </p:nvSpPr>
          <p:spPr bwMode="auto">
            <a:xfrm>
              <a:off x="2343150" y="2279650"/>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72</a:t>
              </a:r>
            </a:p>
          </p:txBody>
        </p:sp>
        <p:sp>
          <p:nvSpPr>
            <p:cNvPr id="780" name="Abgerundetes Rechteck 1631"/>
            <p:cNvSpPr/>
            <p:nvPr/>
          </p:nvSpPr>
          <p:spPr bwMode="auto">
            <a:xfrm>
              <a:off x="395288" y="2279650"/>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73</a:t>
              </a:r>
            </a:p>
          </p:txBody>
        </p:sp>
        <p:grpSp>
          <p:nvGrpSpPr>
            <p:cNvPr id="781" name="Gruppieren 1"/>
            <p:cNvGrpSpPr>
              <a:grpSpLocks/>
            </p:cNvGrpSpPr>
            <p:nvPr/>
          </p:nvGrpSpPr>
          <p:grpSpPr bwMode="auto">
            <a:xfrm>
              <a:off x="6064250" y="2500313"/>
              <a:ext cx="104775" cy="38100"/>
              <a:chOff x="5435601" y="2028825"/>
              <a:chExt cx="104775" cy="38100"/>
            </a:xfrm>
          </p:grpSpPr>
          <p:sp>
            <p:nvSpPr>
              <p:cNvPr id="2600" name="Rechteck 1636"/>
              <p:cNvSpPr/>
              <p:nvPr/>
            </p:nvSpPr>
            <p:spPr bwMode="auto">
              <a:xfrm>
                <a:off x="5438776" y="2055812"/>
                <a:ext cx="101600" cy="11113"/>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601" name="Rechteck 10"/>
              <p:cNvSpPr>
                <a:spLocks noChangeArrowheads="1"/>
              </p:cNvSpPr>
              <p:nvPr/>
            </p:nvSpPr>
            <p:spPr bwMode="auto">
              <a:xfrm>
                <a:off x="5458064" y="2037627"/>
                <a:ext cx="10931"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602" name="Rechteck 1642"/>
              <p:cNvSpPr/>
              <p:nvPr/>
            </p:nvSpPr>
            <p:spPr bwMode="auto">
              <a:xfrm>
                <a:off x="5518151" y="2028825"/>
                <a:ext cx="9525" cy="25400"/>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2603" name="Gerade Verbindung 15"/>
              <p:cNvCxnSpPr>
                <a:cxnSpLocks noChangeShapeType="1"/>
              </p:cNvCxnSpPr>
              <p:nvPr/>
            </p:nvCxnSpPr>
            <p:spPr bwMode="auto">
              <a:xfrm>
                <a:off x="5435601" y="2045419"/>
                <a:ext cx="101576"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604" name="Rechteck 10"/>
              <p:cNvSpPr>
                <a:spLocks noChangeArrowheads="1"/>
              </p:cNvSpPr>
              <p:nvPr/>
            </p:nvSpPr>
            <p:spPr bwMode="auto">
              <a:xfrm>
                <a:off x="5490030" y="2037950"/>
                <a:ext cx="10931"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782" name="Gerade Verbindung 12"/>
            <p:cNvCxnSpPr/>
            <p:nvPr/>
          </p:nvCxnSpPr>
          <p:spPr bwMode="auto">
            <a:xfrm>
              <a:off x="5808663" y="2082800"/>
              <a:ext cx="65087"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783" name="Gerade Verbindung 1653"/>
            <p:cNvCxnSpPr/>
            <p:nvPr/>
          </p:nvCxnSpPr>
          <p:spPr bwMode="auto">
            <a:xfrm>
              <a:off x="8807450" y="2586038"/>
              <a:ext cx="7143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nvGrpSpPr>
            <p:cNvPr id="784" name="Gruppieren 12"/>
            <p:cNvGrpSpPr>
              <a:grpSpLocks/>
            </p:cNvGrpSpPr>
            <p:nvPr/>
          </p:nvGrpSpPr>
          <p:grpSpPr bwMode="auto">
            <a:xfrm>
              <a:off x="320675" y="3830638"/>
              <a:ext cx="79375" cy="57150"/>
              <a:chOff x="968375" y="3322638"/>
              <a:chExt cx="79375" cy="57150"/>
            </a:xfrm>
          </p:grpSpPr>
          <p:cxnSp>
            <p:nvCxnSpPr>
              <p:cNvPr id="2597" name="Gerade Verbindung 565"/>
              <p:cNvCxnSpPr>
                <a:cxnSpLocks noChangeShapeType="1"/>
              </p:cNvCxnSpPr>
              <p:nvPr/>
            </p:nvCxnSpPr>
            <p:spPr bwMode="auto">
              <a:xfrm>
                <a:off x="968375" y="3349625"/>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598" name="Gerade Verbindung 565"/>
              <p:cNvCxnSpPr>
                <a:cxnSpLocks noChangeShapeType="1"/>
              </p:cNvCxnSpPr>
              <p:nvPr/>
            </p:nvCxnSpPr>
            <p:spPr bwMode="auto">
              <a:xfrm>
                <a:off x="974725" y="33226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599" name="Gerade Verbindung 565"/>
              <p:cNvCxnSpPr>
                <a:cxnSpLocks noChangeShapeType="1"/>
              </p:cNvCxnSpPr>
              <p:nvPr/>
            </p:nvCxnSpPr>
            <p:spPr bwMode="auto">
              <a:xfrm>
                <a:off x="976313" y="33797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785" name="Abgerundetes Rechteck 1637"/>
            <p:cNvSpPr/>
            <p:nvPr/>
          </p:nvSpPr>
          <p:spPr bwMode="auto">
            <a:xfrm>
              <a:off x="7967663" y="1778000"/>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76</a:t>
              </a:r>
            </a:p>
          </p:txBody>
        </p:sp>
        <p:sp>
          <p:nvSpPr>
            <p:cNvPr id="786" name="Abgerundetes Rechteck 1652"/>
            <p:cNvSpPr/>
            <p:nvPr/>
          </p:nvSpPr>
          <p:spPr bwMode="auto">
            <a:xfrm>
              <a:off x="6015038" y="1784350"/>
              <a:ext cx="576262"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62</a:t>
              </a:r>
            </a:p>
          </p:txBody>
        </p:sp>
        <p:sp>
          <p:nvSpPr>
            <p:cNvPr id="787" name="Textfeld 453"/>
            <p:cNvSpPr txBox="1">
              <a:spLocks noChangeArrowheads="1"/>
            </p:cNvSpPr>
            <p:nvPr/>
          </p:nvSpPr>
          <p:spPr bwMode="auto">
            <a:xfrm>
              <a:off x="1949450" y="2486626"/>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A4</a:t>
              </a:r>
            </a:p>
          </p:txBody>
        </p:sp>
        <p:sp>
          <p:nvSpPr>
            <p:cNvPr id="788" name="Rechteck 454"/>
            <p:cNvSpPr>
              <a:spLocks noChangeArrowheads="1"/>
            </p:cNvSpPr>
            <p:nvPr/>
          </p:nvSpPr>
          <p:spPr bwMode="auto">
            <a:xfrm>
              <a:off x="1633538" y="2535238"/>
              <a:ext cx="180975"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789" name="Textfeld 453"/>
            <p:cNvSpPr txBox="1">
              <a:spLocks noChangeArrowheads="1"/>
            </p:cNvSpPr>
            <p:nvPr/>
          </p:nvSpPr>
          <p:spPr bwMode="auto">
            <a:xfrm>
              <a:off x="7416800" y="1965926"/>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200" b="1"/>
                <a:t>A3</a:t>
              </a:r>
            </a:p>
          </p:txBody>
        </p:sp>
        <p:sp>
          <p:nvSpPr>
            <p:cNvPr id="790" name="Rechteck 454"/>
            <p:cNvSpPr>
              <a:spLocks noChangeArrowheads="1"/>
            </p:cNvSpPr>
            <p:nvPr/>
          </p:nvSpPr>
          <p:spPr bwMode="auto">
            <a:xfrm>
              <a:off x="7086600" y="2016125"/>
              <a:ext cx="182563"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791" name="Gruppieren 452"/>
            <p:cNvGrpSpPr>
              <a:grpSpLocks/>
            </p:cNvGrpSpPr>
            <p:nvPr/>
          </p:nvGrpSpPr>
          <p:grpSpPr bwMode="auto">
            <a:xfrm>
              <a:off x="1806575" y="4554538"/>
              <a:ext cx="149225" cy="47625"/>
              <a:chOff x="1484780" y="1847572"/>
              <a:chExt cx="148594" cy="46111"/>
            </a:xfrm>
          </p:grpSpPr>
          <p:sp>
            <p:nvSpPr>
              <p:cNvPr id="2595" name="Bogen 1665"/>
              <p:cNvSpPr/>
              <p:nvPr/>
            </p:nvSpPr>
            <p:spPr bwMode="auto">
              <a:xfrm rot="10800000">
                <a:off x="1489523"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596" name="Bogen 1666"/>
              <p:cNvSpPr/>
              <p:nvPr/>
            </p:nvSpPr>
            <p:spPr bwMode="auto">
              <a:xfrm rot="10800000" flipH="1">
                <a:off x="1484780"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grpSp>
          <p:nvGrpSpPr>
            <p:cNvPr id="792" name="Gruppieren 452"/>
            <p:cNvGrpSpPr>
              <a:grpSpLocks/>
            </p:cNvGrpSpPr>
            <p:nvPr/>
          </p:nvGrpSpPr>
          <p:grpSpPr bwMode="auto">
            <a:xfrm>
              <a:off x="4418013" y="4562475"/>
              <a:ext cx="149225" cy="47625"/>
              <a:chOff x="1484780" y="1847572"/>
              <a:chExt cx="148594" cy="46111"/>
            </a:xfrm>
          </p:grpSpPr>
          <p:sp>
            <p:nvSpPr>
              <p:cNvPr id="2593" name="Bogen 1669"/>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594" name="Bogen 1670"/>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grpSp>
          <p:nvGrpSpPr>
            <p:cNvPr id="793" name="Gruppieren 452"/>
            <p:cNvGrpSpPr>
              <a:grpSpLocks/>
            </p:cNvGrpSpPr>
            <p:nvPr/>
          </p:nvGrpSpPr>
          <p:grpSpPr bwMode="auto">
            <a:xfrm>
              <a:off x="6962775" y="4557713"/>
              <a:ext cx="149225" cy="47625"/>
              <a:chOff x="1484780" y="1847572"/>
              <a:chExt cx="148594" cy="46111"/>
            </a:xfrm>
          </p:grpSpPr>
          <p:sp>
            <p:nvSpPr>
              <p:cNvPr id="2591" name="Bogen 1673"/>
              <p:cNvSpPr/>
              <p:nvPr/>
            </p:nvSpPr>
            <p:spPr bwMode="auto">
              <a:xfrm rot="10800000">
                <a:off x="1489523"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592" name="Bogen 1674"/>
              <p:cNvSpPr/>
              <p:nvPr/>
            </p:nvSpPr>
            <p:spPr bwMode="auto">
              <a:xfrm rot="10800000" flipH="1">
                <a:off x="1484780"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grpSp>
          <p:nvGrpSpPr>
            <p:cNvPr id="794" name="Gruppieren 452"/>
            <p:cNvGrpSpPr>
              <a:grpSpLocks/>
            </p:cNvGrpSpPr>
            <p:nvPr/>
          </p:nvGrpSpPr>
          <p:grpSpPr bwMode="auto">
            <a:xfrm>
              <a:off x="1808163" y="2533650"/>
              <a:ext cx="149225" cy="47625"/>
              <a:chOff x="1484780" y="1847572"/>
              <a:chExt cx="148594" cy="46111"/>
            </a:xfrm>
          </p:grpSpPr>
          <p:sp>
            <p:nvSpPr>
              <p:cNvPr id="2589" name="Bogen 1677"/>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590" name="Bogen 1678"/>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grpSp>
          <p:nvGrpSpPr>
            <p:cNvPr id="795" name="Gruppieren 452"/>
            <p:cNvGrpSpPr>
              <a:grpSpLocks/>
            </p:cNvGrpSpPr>
            <p:nvPr/>
          </p:nvGrpSpPr>
          <p:grpSpPr bwMode="auto">
            <a:xfrm>
              <a:off x="4359275" y="2519363"/>
              <a:ext cx="149225" cy="47625"/>
              <a:chOff x="1484780" y="1847572"/>
              <a:chExt cx="148594" cy="46111"/>
            </a:xfrm>
          </p:grpSpPr>
          <p:sp>
            <p:nvSpPr>
              <p:cNvPr id="2587" name="Bogen 1681"/>
              <p:cNvSpPr/>
              <p:nvPr/>
            </p:nvSpPr>
            <p:spPr bwMode="auto">
              <a:xfrm rot="10800000">
                <a:off x="1489523"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588" name="Bogen 1682"/>
              <p:cNvSpPr/>
              <p:nvPr/>
            </p:nvSpPr>
            <p:spPr bwMode="auto">
              <a:xfrm rot="10800000" flipH="1">
                <a:off x="1484780"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grpSp>
          <p:nvGrpSpPr>
            <p:cNvPr id="796" name="Gruppieren 452"/>
            <p:cNvGrpSpPr>
              <a:grpSpLocks/>
            </p:cNvGrpSpPr>
            <p:nvPr/>
          </p:nvGrpSpPr>
          <p:grpSpPr bwMode="auto">
            <a:xfrm>
              <a:off x="7267575" y="2011363"/>
              <a:ext cx="149225" cy="47625"/>
              <a:chOff x="1484780" y="1847572"/>
              <a:chExt cx="148594" cy="46111"/>
            </a:xfrm>
          </p:grpSpPr>
          <p:sp>
            <p:nvSpPr>
              <p:cNvPr id="2585" name="Bogen 1685"/>
              <p:cNvSpPr/>
              <p:nvPr/>
            </p:nvSpPr>
            <p:spPr bwMode="auto">
              <a:xfrm rot="10800000">
                <a:off x="1489523"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586" name="Bogen 1686"/>
              <p:cNvSpPr/>
              <p:nvPr/>
            </p:nvSpPr>
            <p:spPr bwMode="auto">
              <a:xfrm rot="10800000" flipH="1">
                <a:off x="1484780"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cxnSp>
          <p:nvCxnSpPr>
            <p:cNvPr id="797" name="Gerade Verbindung 565"/>
            <p:cNvCxnSpPr>
              <a:cxnSpLocks noChangeShapeType="1"/>
            </p:cNvCxnSpPr>
            <p:nvPr/>
          </p:nvCxnSpPr>
          <p:spPr bwMode="auto">
            <a:xfrm>
              <a:off x="1620838" y="233203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98" name="Gerade Verbindung 565"/>
            <p:cNvCxnSpPr>
              <a:cxnSpLocks noChangeShapeType="1"/>
            </p:cNvCxnSpPr>
            <p:nvPr/>
          </p:nvCxnSpPr>
          <p:spPr bwMode="auto">
            <a:xfrm>
              <a:off x="2268538" y="233203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799" name="Gerade Verbindung 565"/>
            <p:cNvCxnSpPr>
              <a:cxnSpLocks noChangeShapeType="1"/>
            </p:cNvCxnSpPr>
            <p:nvPr/>
          </p:nvCxnSpPr>
          <p:spPr bwMode="auto">
            <a:xfrm>
              <a:off x="2914650" y="2333625"/>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800" name="Gerade Verbindung 565"/>
            <p:cNvCxnSpPr>
              <a:cxnSpLocks noChangeShapeType="1"/>
            </p:cNvCxnSpPr>
            <p:nvPr/>
          </p:nvCxnSpPr>
          <p:spPr bwMode="auto">
            <a:xfrm>
              <a:off x="3557588" y="233203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801" name="Gerade Verbindung 565"/>
            <p:cNvCxnSpPr>
              <a:cxnSpLocks noChangeShapeType="1"/>
            </p:cNvCxnSpPr>
            <p:nvPr/>
          </p:nvCxnSpPr>
          <p:spPr bwMode="auto">
            <a:xfrm>
              <a:off x="4205288" y="2333625"/>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802" name="Gerade Verbindung 565"/>
            <p:cNvCxnSpPr>
              <a:cxnSpLocks noChangeShapeType="1"/>
            </p:cNvCxnSpPr>
            <p:nvPr/>
          </p:nvCxnSpPr>
          <p:spPr bwMode="auto">
            <a:xfrm>
              <a:off x="4860925" y="2333625"/>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803" name="Gerade Verbindung 1707"/>
            <p:cNvCxnSpPr/>
            <p:nvPr/>
          </p:nvCxnSpPr>
          <p:spPr bwMode="auto">
            <a:xfrm flipV="1">
              <a:off x="5653088" y="2360613"/>
              <a:ext cx="71437" cy="150812"/>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804" name="Rechteck 1708"/>
            <p:cNvSpPr/>
            <p:nvPr/>
          </p:nvSpPr>
          <p:spPr bwMode="auto">
            <a:xfrm>
              <a:off x="5583238" y="2517775"/>
              <a:ext cx="107950" cy="7143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sp>
          <p:nvSpPr>
            <p:cNvPr id="805" name="Rechteck 1"/>
            <p:cNvSpPr>
              <a:spLocks noChangeArrowheads="1"/>
            </p:cNvSpPr>
            <p:nvPr/>
          </p:nvSpPr>
          <p:spPr bwMode="auto">
            <a:xfrm>
              <a:off x="1922463" y="3441700"/>
              <a:ext cx="360362" cy="36513"/>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06" name="Rechteck 1"/>
            <p:cNvSpPr>
              <a:spLocks noChangeArrowheads="1"/>
            </p:cNvSpPr>
            <p:nvPr/>
          </p:nvSpPr>
          <p:spPr bwMode="auto">
            <a:xfrm>
              <a:off x="4478338" y="3438525"/>
              <a:ext cx="360362" cy="36513"/>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07" name="Rechteck 1"/>
            <p:cNvSpPr>
              <a:spLocks noChangeArrowheads="1"/>
            </p:cNvSpPr>
            <p:nvPr/>
          </p:nvSpPr>
          <p:spPr bwMode="auto">
            <a:xfrm>
              <a:off x="7094538" y="3435350"/>
              <a:ext cx="360362" cy="34925"/>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08" name="Rechteck 1714"/>
            <p:cNvSpPr/>
            <p:nvPr/>
          </p:nvSpPr>
          <p:spPr bwMode="auto">
            <a:xfrm>
              <a:off x="5530400" y="3796752"/>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809" name="Rechteck 1715"/>
            <p:cNvSpPr/>
            <p:nvPr/>
          </p:nvSpPr>
          <p:spPr bwMode="auto">
            <a:xfrm>
              <a:off x="4870585" y="3799133"/>
              <a:ext cx="66875"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810" name="Rechteck 1716"/>
            <p:cNvSpPr/>
            <p:nvPr/>
          </p:nvSpPr>
          <p:spPr bwMode="auto">
            <a:xfrm>
              <a:off x="4216969" y="380130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811" name="Rechteck 1717"/>
            <p:cNvSpPr/>
            <p:nvPr/>
          </p:nvSpPr>
          <p:spPr bwMode="auto">
            <a:xfrm>
              <a:off x="3566663" y="380130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812" name="Rechteck 1718"/>
            <p:cNvSpPr/>
            <p:nvPr/>
          </p:nvSpPr>
          <p:spPr bwMode="auto">
            <a:xfrm>
              <a:off x="2921000" y="380130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813" name="Rechteck 1719"/>
            <p:cNvSpPr/>
            <p:nvPr/>
          </p:nvSpPr>
          <p:spPr bwMode="auto">
            <a:xfrm>
              <a:off x="2278631" y="380130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814" name="Rechteck 1720"/>
            <p:cNvSpPr/>
            <p:nvPr/>
          </p:nvSpPr>
          <p:spPr bwMode="auto">
            <a:xfrm>
              <a:off x="1628325" y="3803687"/>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815" name="Rechteck 1721"/>
            <p:cNvSpPr/>
            <p:nvPr/>
          </p:nvSpPr>
          <p:spPr bwMode="auto">
            <a:xfrm>
              <a:off x="980949" y="380130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816" name="Rechteck 1722"/>
            <p:cNvSpPr/>
            <p:nvPr/>
          </p:nvSpPr>
          <p:spPr bwMode="auto">
            <a:xfrm>
              <a:off x="328162" y="380130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817" name="Gruppieren 22"/>
            <p:cNvGrpSpPr>
              <a:grpSpLocks/>
            </p:cNvGrpSpPr>
            <p:nvPr/>
          </p:nvGrpSpPr>
          <p:grpSpPr bwMode="auto">
            <a:xfrm>
              <a:off x="7443788" y="3925888"/>
              <a:ext cx="107950" cy="184150"/>
              <a:chOff x="4342604" y="2549201"/>
              <a:chExt cx="107950" cy="186085"/>
            </a:xfrm>
          </p:grpSpPr>
          <p:cxnSp>
            <p:nvCxnSpPr>
              <p:cNvPr id="2583" name="Gerade Verbindung 1724"/>
              <p:cNvCxnSpPr/>
              <p:nvPr/>
            </p:nvCxnSpPr>
            <p:spPr bwMode="auto">
              <a:xfrm flipV="1">
                <a:off x="4396579" y="2549201"/>
                <a:ext cx="0" cy="107480"/>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584" name="Rechteck 1725"/>
              <p:cNvSpPr/>
              <p:nvPr/>
            </p:nvSpPr>
            <p:spPr bwMode="auto">
              <a:xfrm>
                <a:off x="4342604" y="2663097"/>
                <a:ext cx="107950" cy="72189"/>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cxnSp>
          <p:nvCxnSpPr>
            <p:cNvPr id="818" name="Gerade Verbindung 565"/>
            <p:cNvCxnSpPr>
              <a:cxnSpLocks noChangeShapeType="1"/>
            </p:cNvCxnSpPr>
            <p:nvPr/>
          </p:nvCxnSpPr>
          <p:spPr bwMode="auto">
            <a:xfrm>
              <a:off x="323850" y="4370388"/>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819" name="Gerade Verbindung 565"/>
            <p:cNvCxnSpPr>
              <a:cxnSpLocks noChangeShapeType="1"/>
            </p:cNvCxnSpPr>
            <p:nvPr/>
          </p:nvCxnSpPr>
          <p:spPr bwMode="auto">
            <a:xfrm>
              <a:off x="1614488" y="433863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20" name="Gerade Verbindung 565"/>
            <p:cNvCxnSpPr>
              <a:cxnSpLocks noChangeShapeType="1"/>
            </p:cNvCxnSpPr>
            <p:nvPr/>
          </p:nvCxnSpPr>
          <p:spPr bwMode="auto">
            <a:xfrm>
              <a:off x="5505450" y="439737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21" name="Gerade Verbindung 565"/>
            <p:cNvCxnSpPr>
              <a:cxnSpLocks noChangeShapeType="1"/>
            </p:cNvCxnSpPr>
            <p:nvPr/>
          </p:nvCxnSpPr>
          <p:spPr bwMode="auto">
            <a:xfrm>
              <a:off x="6157913" y="4400550"/>
              <a:ext cx="698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22" name="Gerade Verbindung 565"/>
            <p:cNvCxnSpPr>
              <a:cxnSpLocks noChangeShapeType="1"/>
            </p:cNvCxnSpPr>
            <p:nvPr/>
          </p:nvCxnSpPr>
          <p:spPr bwMode="auto">
            <a:xfrm>
              <a:off x="7464425" y="4400550"/>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23" name="Gerade Verbindung 565"/>
            <p:cNvCxnSpPr>
              <a:cxnSpLocks noChangeShapeType="1"/>
            </p:cNvCxnSpPr>
            <p:nvPr/>
          </p:nvCxnSpPr>
          <p:spPr bwMode="auto">
            <a:xfrm>
              <a:off x="6808788" y="44005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24" name="Gerade Verbindung 565"/>
            <p:cNvCxnSpPr>
              <a:cxnSpLocks noChangeShapeType="1"/>
            </p:cNvCxnSpPr>
            <p:nvPr/>
          </p:nvCxnSpPr>
          <p:spPr bwMode="auto">
            <a:xfrm>
              <a:off x="8105775" y="43386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25" name="Gerade Verbindung 565"/>
            <p:cNvCxnSpPr>
              <a:cxnSpLocks noChangeShapeType="1"/>
            </p:cNvCxnSpPr>
            <p:nvPr/>
          </p:nvCxnSpPr>
          <p:spPr bwMode="auto">
            <a:xfrm>
              <a:off x="8110538" y="43957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826" name="Gruppieren 17"/>
            <p:cNvGrpSpPr>
              <a:grpSpLocks/>
            </p:cNvGrpSpPr>
            <p:nvPr/>
          </p:nvGrpSpPr>
          <p:grpSpPr bwMode="auto">
            <a:xfrm>
              <a:off x="1069975" y="5967413"/>
              <a:ext cx="1162050" cy="96837"/>
              <a:chOff x="1717938" y="3495676"/>
              <a:chExt cx="1161405" cy="61200"/>
            </a:xfrm>
          </p:grpSpPr>
          <p:cxnSp>
            <p:nvCxnSpPr>
              <p:cNvPr id="2579" name="Gerade Verbindung 1739"/>
              <p:cNvCxnSpPr/>
              <p:nvPr/>
            </p:nvCxnSpPr>
            <p:spPr bwMode="auto">
              <a:xfrm>
                <a:off x="1717938" y="3500692"/>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580" name="Gerade Verbindung 1740"/>
              <p:cNvCxnSpPr/>
              <p:nvPr/>
            </p:nvCxnSpPr>
            <p:spPr bwMode="auto">
              <a:xfrm>
                <a:off x="2282774" y="3500692"/>
                <a:ext cx="0" cy="46151"/>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581" name="Gerade Verbindung 1741"/>
              <p:cNvCxnSpPr/>
              <p:nvPr/>
            </p:nvCxnSpPr>
            <p:spPr bwMode="auto">
              <a:xfrm>
                <a:off x="2312921"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582" name="Gerade Verbindung 1742"/>
              <p:cNvCxnSpPr/>
              <p:nvPr/>
            </p:nvCxnSpPr>
            <p:spPr bwMode="auto">
              <a:xfrm>
                <a:off x="2303401" y="3500692"/>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cxnSp>
          <p:nvCxnSpPr>
            <p:cNvPr id="827" name="Gerade Verbindung 565"/>
            <p:cNvCxnSpPr>
              <a:cxnSpLocks noChangeShapeType="1"/>
            </p:cNvCxnSpPr>
            <p:nvPr/>
          </p:nvCxnSpPr>
          <p:spPr bwMode="auto">
            <a:xfrm>
              <a:off x="7888288" y="1835150"/>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828" name="Gerade Verbindung 565"/>
            <p:cNvCxnSpPr>
              <a:cxnSpLocks noChangeShapeType="1"/>
            </p:cNvCxnSpPr>
            <p:nvPr/>
          </p:nvCxnSpPr>
          <p:spPr bwMode="auto">
            <a:xfrm>
              <a:off x="8539163" y="1833563"/>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829" name="Gerade Verbindung 565"/>
            <p:cNvCxnSpPr>
              <a:cxnSpLocks noChangeShapeType="1"/>
            </p:cNvCxnSpPr>
            <p:nvPr/>
          </p:nvCxnSpPr>
          <p:spPr bwMode="auto">
            <a:xfrm>
              <a:off x="971550" y="2333625"/>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830" name="Gerade Verbindung 565"/>
            <p:cNvCxnSpPr>
              <a:cxnSpLocks noChangeShapeType="1"/>
            </p:cNvCxnSpPr>
            <p:nvPr/>
          </p:nvCxnSpPr>
          <p:spPr bwMode="auto">
            <a:xfrm>
              <a:off x="323850" y="2333625"/>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grpSp>
          <p:nvGrpSpPr>
            <p:cNvPr id="831" name="Gruppieren 23"/>
            <p:cNvGrpSpPr>
              <a:grpSpLocks noChangeAspect="1"/>
            </p:cNvGrpSpPr>
            <p:nvPr/>
          </p:nvGrpSpPr>
          <p:grpSpPr bwMode="auto">
            <a:xfrm>
              <a:off x="4003675" y="1981200"/>
              <a:ext cx="23813" cy="44450"/>
              <a:chOff x="6518597" y="1901851"/>
              <a:chExt cx="21908" cy="43200"/>
            </a:xfrm>
          </p:grpSpPr>
          <p:sp>
            <p:nvSpPr>
              <p:cNvPr id="2576"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77"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578"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sp>
          <p:nvSpPr>
            <p:cNvPr id="832" name="Rechteck 1754"/>
            <p:cNvSpPr/>
            <p:nvPr/>
          </p:nvSpPr>
          <p:spPr bwMode="auto">
            <a:xfrm>
              <a:off x="316385" y="2795651"/>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833" name="Gruppieren 22"/>
            <p:cNvGrpSpPr>
              <a:grpSpLocks/>
            </p:cNvGrpSpPr>
            <p:nvPr/>
          </p:nvGrpSpPr>
          <p:grpSpPr bwMode="auto">
            <a:xfrm>
              <a:off x="2287588" y="3930650"/>
              <a:ext cx="107950" cy="182563"/>
              <a:chOff x="4228128" y="2917071"/>
              <a:chExt cx="107950" cy="182712"/>
            </a:xfrm>
          </p:grpSpPr>
          <p:cxnSp>
            <p:nvCxnSpPr>
              <p:cNvPr id="2574" name="Gerade Verbindung 1759"/>
              <p:cNvCxnSpPr/>
              <p:nvPr/>
            </p:nvCxnSpPr>
            <p:spPr bwMode="auto">
              <a:xfrm flipV="1">
                <a:off x="4274165" y="2917071"/>
                <a:ext cx="0" cy="108038"/>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575" name="Rechteck 1760"/>
              <p:cNvSpPr/>
              <p:nvPr/>
            </p:nvSpPr>
            <p:spPr bwMode="auto">
              <a:xfrm>
                <a:off x="4228128" y="3028287"/>
                <a:ext cx="107950" cy="7149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cxnSp>
          <p:nvCxnSpPr>
            <p:cNvPr id="834" name="Gerade Verbindung 1762"/>
            <p:cNvCxnSpPr/>
            <p:nvPr/>
          </p:nvCxnSpPr>
          <p:spPr bwMode="auto">
            <a:xfrm flipH="1" flipV="1">
              <a:off x="4900613" y="3898900"/>
              <a:ext cx="1587" cy="138113"/>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835" name="Rechteck 1763"/>
            <p:cNvSpPr/>
            <p:nvPr/>
          </p:nvSpPr>
          <p:spPr bwMode="auto">
            <a:xfrm>
              <a:off x="4851400" y="4033838"/>
              <a:ext cx="107950" cy="7143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cxnSp>
          <p:nvCxnSpPr>
            <p:cNvPr id="836" name="Gerade Verbindung 565"/>
            <p:cNvCxnSpPr>
              <a:cxnSpLocks noChangeShapeType="1"/>
            </p:cNvCxnSpPr>
            <p:nvPr/>
          </p:nvCxnSpPr>
          <p:spPr bwMode="auto">
            <a:xfrm>
              <a:off x="969963" y="433863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37" name="Gerade Verbindung 565"/>
            <p:cNvCxnSpPr>
              <a:cxnSpLocks noChangeShapeType="1"/>
            </p:cNvCxnSpPr>
            <p:nvPr/>
          </p:nvCxnSpPr>
          <p:spPr bwMode="auto">
            <a:xfrm>
              <a:off x="323850" y="43386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38" name="Gerade Verbindung 565"/>
            <p:cNvCxnSpPr>
              <a:cxnSpLocks noChangeShapeType="1"/>
            </p:cNvCxnSpPr>
            <p:nvPr/>
          </p:nvCxnSpPr>
          <p:spPr bwMode="auto">
            <a:xfrm>
              <a:off x="320675" y="44021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39" name="Gerade Verbindung 565"/>
            <p:cNvCxnSpPr>
              <a:cxnSpLocks noChangeShapeType="1"/>
            </p:cNvCxnSpPr>
            <p:nvPr/>
          </p:nvCxnSpPr>
          <p:spPr bwMode="auto">
            <a:xfrm>
              <a:off x="2266950" y="44021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40" name="Gerade Verbindung 565"/>
            <p:cNvCxnSpPr>
              <a:cxnSpLocks noChangeShapeType="1"/>
            </p:cNvCxnSpPr>
            <p:nvPr/>
          </p:nvCxnSpPr>
          <p:spPr bwMode="auto">
            <a:xfrm>
              <a:off x="2268538" y="433863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41" name="Gerade Verbindung 565"/>
            <p:cNvCxnSpPr>
              <a:cxnSpLocks noChangeShapeType="1"/>
            </p:cNvCxnSpPr>
            <p:nvPr/>
          </p:nvCxnSpPr>
          <p:spPr bwMode="auto">
            <a:xfrm>
              <a:off x="2916238" y="440213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42" name="Gerade Verbindung 565"/>
            <p:cNvCxnSpPr>
              <a:cxnSpLocks noChangeShapeType="1"/>
            </p:cNvCxnSpPr>
            <p:nvPr/>
          </p:nvCxnSpPr>
          <p:spPr bwMode="auto">
            <a:xfrm>
              <a:off x="3563938" y="440372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43" name="Gerade Verbindung 565"/>
            <p:cNvCxnSpPr>
              <a:cxnSpLocks noChangeShapeType="1"/>
            </p:cNvCxnSpPr>
            <p:nvPr/>
          </p:nvCxnSpPr>
          <p:spPr bwMode="auto">
            <a:xfrm>
              <a:off x="4213225" y="44037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44" name="Gerade Verbindung 565"/>
            <p:cNvCxnSpPr>
              <a:cxnSpLocks noChangeShapeType="1"/>
            </p:cNvCxnSpPr>
            <p:nvPr/>
          </p:nvCxnSpPr>
          <p:spPr bwMode="auto">
            <a:xfrm>
              <a:off x="4860925" y="44037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845" name="Gruppieren 17"/>
            <p:cNvGrpSpPr>
              <a:grpSpLocks/>
            </p:cNvGrpSpPr>
            <p:nvPr/>
          </p:nvGrpSpPr>
          <p:grpSpPr bwMode="auto">
            <a:xfrm>
              <a:off x="3697288" y="5937250"/>
              <a:ext cx="1162050" cy="96838"/>
              <a:chOff x="1717938" y="3495676"/>
              <a:chExt cx="1161405" cy="61200"/>
            </a:xfrm>
          </p:grpSpPr>
          <p:cxnSp>
            <p:nvCxnSpPr>
              <p:cNvPr id="2570" name="Gerade Verbindung 1785"/>
              <p:cNvCxnSpPr/>
              <p:nvPr/>
            </p:nvCxnSpPr>
            <p:spPr bwMode="auto">
              <a:xfrm>
                <a:off x="1717938" y="3500693"/>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571" name="Gerade Verbindung 1786"/>
              <p:cNvCxnSpPr/>
              <p:nvPr/>
            </p:nvCxnSpPr>
            <p:spPr bwMode="auto">
              <a:xfrm>
                <a:off x="2282774" y="3500693"/>
                <a:ext cx="0" cy="46151"/>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572" name="Gerade Verbindung 1787"/>
              <p:cNvCxnSpPr/>
              <p:nvPr/>
            </p:nvCxnSpPr>
            <p:spPr bwMode="auto">
              <a:xfrm>
                <a:off x="2312920"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573" name="Gerade Verbindung 1788"/>
              <p:cNvCxnSpPr/>
              <p:nvPr/>
            </p:nvCxnSpPr>
            <p:spPr bwMode="auto">
              <a:xfrm>
                <a:off x="2303400" y="3500693"/>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sp>
          <p:nvSpPr>
            <p:cNvPr id="846" name="Textfeld 1"/>
            <p:cNvSpPr txBox="1">
              <a:spLocks noChangeArrowheads="1"/>
            </p:cNvSpPr>
            <p:nvPr/>
          </p:nvSpPr>
          <p:spPr bwMode="auto">
            <a:xfrm>
              <a:off x="201613" y="1595438"/>
              <a:ext cx="4318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1400">
                  <a:latin typeface="Arial Black" pitchFamily="34" charset="0"/>
                </a:rPr>
                <a:t>CS1</a:t>
              </a:r>
            </a:p>
          </p:txBody>
        </p:sp>
        <p:sp>
          <p:nvSpPr>
            <p:cNvPr id="847" name="Textfeld 1"/>
            <p:cNvSpPr txBox="1">
              <a:spLocks noChangeArrowheads="1"/>
            </p:cNvSpPr>
            <p:nvPr/>
          </p:nvSpPr>
          <p:spPr bwMode="auto">
            <a:xfrm>
              <a:off x="5834063" y="1595438"/>
              <a:ext cx="4318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1400">
                  <a:latin typeface="Arial Black" pitchFamily="34" charset="0"/>
                </a:rPr>
                <a:t>CS2</a:t>
              </a:r>
            </a:p>
          </p:txBody>
        </p:sp>
        <p:sp>
          <p:nvSpPr>
            <p:cNvPr id="848" name="Textfeld 1"/>
            <p:cNvSpPr txBox="1">
              <a:spLocks noChangeArrowheads="1"/>
            </p:cNvSpPr>
            <p:nvPr/>
          </p:nvSpPr>
          <p:spPr bwMode="auto">
            <a:xfrm>
              <a:off x="207963" y="2092325"/>
              <a:ext cx="4318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1400">
                  <a:latin typeface="Arial Black" pitchFamily="34" charset="0"/>
                </a:rPr>
                <a:t>CS2</a:t>
              </a:r>
            </a:p>
          </p:txBody>
        </p:sp>
        <p:sp>
          <p:nvSpPr>
            <p:cNvPr id="849" name="Textfeld 1"/>
            <p:cNvSpPr txBox="1">
              <a:spLocks noChangeArrowheads="1"/>
            </p:cNvSpPr>
            <p:nvPr/>
          </p:nvSpPr>
          <p:spPr bwMode="auto">
            <a:xfrm>
              <a:off x="200025" y="2603500"/>
              <a:ext cx="4318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1400">
                  <a:latin typeface="Arial Black" pitchFamily="34" charset="0"/>
                </a:rPr>
                <a:t>CS3</a:t>
              </a:r>
            </a:p>
          </p:txBody>
        </p:sp>
        <p:sp>
          <p:nvSpPr>
            <p:cNvPr id="850" name="Textfeld 1"/>
            <p:cNvSpPr txBox="1">
              <a:spLocks noChangeArrowheads="1"/>
            </p:cNvSpPr>
            <p:nvPr/>
          </p:nvSpPr>
          <p:spPr bwMode="auto">
            <a:xfrm>
              <a:off x="198438" y="3108325"/>
              <a:ext cx="4318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1400">
                  <a:latin typeface="Arial Black" pitchFamily="34" charset="0"/>
                </a:rPr>
                <a:t>CS4</a:t>
              </a:r>
            </a:p>
          </p:txBody>
        </p:sp>
        <p:sp>
          <p:nvSpPr>
            <p:cNvPr id="851" name="Textfeld 1"/>
            <p:cNvSpPr txBox="1">
              <a:spLocks noChangeArrowheads="1"/>
            </p:cNvSpPr>
            <p:nvPr/>
          </p:nvSpPr>
          <p:spPr bwMode="auto">
            <a:xfrm>
              <a:off x="207963" y="3606800"/>
              <a:ext cx="4318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1400">
                  <a:latin typeface="Arial Black" pitchFamily="34" charset="0"/>
                </a:rPr>
                <a:t>CS5</a:t>
              </a:r>
            </a:p>
          </p:txBody>
        </p:sp>
        <p:sp>
          <p:nvSpPr>
            <p:cNvPr id="852" name="Textfeld 1"/>
            <p:cNvSpPr txBox="1">
              <a:spLocks noChangeArrowheads="1"/>
            </p:cNvSpPr>
            <p:nvPr/>
          </p:nvSpPr>
          <p:spPr bwMode="auto">
            <a:xfrm>
              <a:off x="192088" y="4124325"/>
              <a:ext cx="4318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1400">
                  <a:latin typeface="Arial Black" pitchFamily="34" charset="0"/>
                </a:rPr>
                <a:t>CS6</a:t>
              </a:r>
            </a:p>
          </p:txBody>
        </p:sp>
        <p:sp>
          <p:nvSpPr>
            <p:cNvPr id="853" name="Textfeld 1"/>
            <p:cNvSpPr txBox="1">
              <a:spLocks noChangeArrowheads="1"/>
            </p:cNvSpPr>
            <p:nvPr/>
          </p:nvSpPr>
          <p:spPr bwMode="auto">
            <a:xfrm>
              <a:off x="192088" y="4633913"/>
              <a:ext cx="4318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1400">
                  <a:latin typeface="Arial Black" pitchFamily="34" charset="0"/>
                </a:rPr>
                <a:t>CS7</a:t>
              </a:r>
            </a:p>
          </p:txBody>
        </p:sp>
        <p:sp>
          <p:nvSpPr>
            <p:cNvPr id="854" name="Textfeld 1"/>
            <p:cNvSpPr txBox="1">
              <a:spLocks noChangeArrowheads="1"/>
            </p:cNvSpPr>
            <p:nvPr/>
          </p:nvSpPr>
          <p:spPr bwMode="auto">
            <a:xfrm>
              <a:off x="203200" y="5157788"/>
              <a:ext cx="4318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1400">
                  <a:latin typeface="Arial Black" pitchFamily="34" charset="0"/>
                </a:rPr>
                <a:t>CS8</a:t>
              </a:r>
            </a:p>
          </p:txBody>
        </p:sp>
        <p:sp>
          <p:nvSpPr>
            <p:cNvPr id="855" name="Textfeld 1"/>
            <p:cNvSpPr txBox="1">
              <a:spLocks noChangeArrowheads="1"/>
            </p:cNvSpPr>
            <p:nvPr/>
          </p:nvSpPr>
          <p:spPr bwMode="auto">
            <a:xfrm>
              <a:off x="198438" y="5670550"/>
              <a:ext cx="431800" cy="15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1400">
                  <a:latin typeface="Arial Black" pitchFamily="34" charset="0"/>
                </a:rPr>
                <a:t>CS9</a:t>
              </a:r>
            </a:p>
          </p:txBody>
        </p:sp>
        <p:grpSp>
          <p:nvGrpSpPr>
            <p:cNvPr id="856" name="Gruppieren 1035"/>
            <p:cNvGrpSpPr>
              <a:grpSpLocks/>
            </p:cNvGrpSpPr>
            <p:nvPr/>
          </p:nvGrpSpPr>
          <p:grpSpPr bwMode="auto">
            <a:xfrm>
              <a:off x="2574925" y="2530475"/>
              <a:ext cx="125413" cy="73025"/>
              <a:chOff x="4038305" y="3430528"/>
              <a:chExt cx="125173" cy="72000"/>
            </a:xfrm>
          </p:grpSpPr>
          <p:sp>
            <p:nvSpPr>
              <p:cNvPr id="2566"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567"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568"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569"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857" name="Textfeld 1"/>
            <p:cNvSpPr txBox="1">
              <a:spLocks noChangeArrowheads="1"/>
            </p:cNvSpPr>
            <p:nvPr/>
          </p:nvSpPr>
          <p:spPr bwMode="auto">
            <a:xfrm>
              <a:off x="654050" y="3489325"/>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65</a:t>
              </a:r>
            </a:p>
          </p:txBody>
        </p:sp>
        <p:sp>
          <p:nvSpPr>
            <p:cNvPr id="858" name="Textfeld 1"/>
            <p:cNvSpPr txBox="1">
              <a:spLocks noChangeArrowheads="1"/>
            </p:cNvSpPr>
            <p:nvPr/>
          </p:nvSpPr>
          <p:spPr bwMode="auto">
            <a:xfrm>
              <a:off x="2490788" y="2490788"/>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32</a:t>
              </a:r>
            </a:p>
          </p:txBody>
        </p:sp>
        <p:grpSp>
          <p:nvGrpSpPr>
            <p:cNvPr id="859" name="Gruppieren 14"/>
            <p:cNvGrpSpPr>
              <a:grpSpLocks/>
            </p:cNvGrpSpPr>
            <p:nvPr/>
          </p:nvGrpSpPr>
          <p:grpSpPr bwMode="auto">
            <a:xfrm>
              <a:off x="3938588" y="3030538"/>
              <a:ext cx="71437" cy="53975"/>
              <a:chOff x="1397654" y="1887063"/>
              <a:chExt cx="72000" cy="54000"/>
            </a:xfrm>
          </p:grpSpPr>
          <p:sp>
            <p:nvSpPr>
              <p:cNvPr id="2559"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60"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61"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62"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63"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64"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65"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60" name="Gruppieren 14"/>
            <p:cNvGrpSpPr>
              <a:grpSpLocks/>
            </p:cNvGrpSpPr>
            <p:nvPr/>
          </p:nvGrpSpPr>
          <p:grpSpPr bwMode="auto">
            <a:xfrm>
              <a:off x="6592888" y="3035300"/>
              <a:ext cx="73025" cy="53975"/>
              <a:chOff x="1397654" y="1887063"/>
              <a:chExt cx="72000" cy="54000"/>
            </a:xfrm>
          </p:grpSpPr>
          <p:sp>
            <p:nvSpPr>
              <p:cNvPr id="2552"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53"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54"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55"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56"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57"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58"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61" name="Gruppieren 14"/>
            <p:cNvGrpSpPr>
              <a:grpSpLocks/>
            </p:cNvGrpSpPr>
            <p:nvPr/>
          </p:nvGrpSpPr>
          <p:grpSpPr bwMode="auto">
            <a:xfrm>
              <a:off x="1393825" y="3546475"/>
              <a:ext cx="71438" cy="53975"/>
              <a:chOff x="1397654" y="1887063"/>
              <a:chExt cx="72000" cy="54000"/>
            </a:xfrm>
          </p:grpSpPr>
          <p:sp>
            <p:nvSpPr>
              <p:cNvPr id="2545"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46"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47"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48"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49"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50"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51"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862" name="Gerade Verbindung 176"/>
            <p:cNvCxnSpPr>
              <a:cxnSpLocks noChangeShapeType="1"/>
            </p:cNvCxnSpPr>
            <p:nvPr/>
          </p:nvCxnSpPr>
          <p:spPr bwMode="auto">
            <a:xfrm flipV="1">
              <a:off x="2381250" y="3514725"/>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63" name="Gerade Verbindung 176"/>
            <p:cNvCxnSpPr>
              <a:cxnSpLocks noChangeShapeType="1"/>
            </p:cNvCxnSpPr>
            <p:nvPr/>
          </p:nvCxnSpPr>
          <p:spPr bwMode="auto">
            <a:xfrm flipV="1">
              <a:off x="2720975" y="35179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864" name="Gruppieren 14"/>
            <p:cNvGrpSpPr>
              <a:grpSpLocks/>
            </p:cNvGrpSpPr>
            <p:nvPr/>
          </p:nvGrpSpPr>
          <p:grpSpPr bwMode="auto">
            <a:xfrm>
              <a:off x="3943350" y="3554413"/>
              <a:ext cx="71438" cy="53975"/>
              <a:chOff x="1397654" y="1887063"/>
              <a:chExt cx="72000" cy="54000"/>
            </a:xfrm>
          </p:grpSpPr>
          <p:sp>
            <p:nvSpPr>
              <p:cNvPr id="2538"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39"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40"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41"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42"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43"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44"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865" name="Gerade Verbindung 176"/>
            <p:cNvCxnSpPr>
              <a:cxnSpLocks noChangeShapeType="1"/>
            </p:cNvCxnSpPr>
            <p:nvPr/>
          </p:nvCxnSpPr>
          <p:spPr bwMode="auto">
            <a:xfrm flipV="1">
              <a:off x="5076825" y="35163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866" name="Gruppieren 14"/>
            <p:cNvGrpSpPr>
              <a:grpSpLocks/>
            </p:cNvGrpSpPr>
            <p:nvPr/>
          </p:nvGrpSpPr>
          <p:grpSpPr bwMode="auto">
            <a:xfrm>
              <a:off x="6554788" y="3543300"/>
              <a:ext cx="73025" cy="53975"/>
              <a:chOff x="1397654" y="1887063"/>
              <a:chExt cx="72000" cy="54000"/>
            </a:xfrm>
          </p:grpSpPr>
          <p:sp>
            <p:nvSpPr>
              <p:cNvPr id="2531"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32"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33"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34"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35"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36"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37"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867" name="Gerade Verbindung 176"/>
            <p:cNvCxnSpPr>
              <a:cxnSpLocks noChangeShapeType="1"/>
            </p:cNvCxnSpPr>
            <p:nvPr/>
          </p:nvCxnSpPr>
          <p:spPr bwMode="auto">
            <a:xfrm flipV="1">
              <a:off x="7589838" y="35083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868" name="Gruppieren 1035"/>
            <p:cNvGrpSpPr>
              <a:grpSpLocks/>
            </p:cNvGrpSpPr>
            <p:nvPr/>
          </p:nvGrpSpPr>
          <p:grpSpPr bwMode="auto">
            <a:xfrm>
              <a:off x="1136650" y="4041775"/>
              <a:ext cx="125413" cy="73025"/>
              <a:chOff x="4038305" y="3430528"/>
              <a:chExt cx="125173" cy="72000"/>
            </a:xfrm>
          </p:grpSpPr>
          <p:sp>
            <p:nvSpPr>
              <p:cNvPr id="252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52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52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53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869" name="Rechteck 10"/>
            <p:cNvSpPr>
              <a:spLocks noChangeArrowheads="1"/>
            </p:cNvSpPr>
            <p:nvPr/>
          </p:nvSpPr>
          <p:spPr bwMode="auto">
            <a:xfrm>
              <a:off x="446088" y="4119563"/>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70" name="Rechteck 10"/>
            <p:cNvSpPr>
              <a:spLocks noChangeArrowheads="1"/>
            </p:cNvSpPr>
            <p:nvPr/>
          </p:nvSpPr>
          <p:spPr bwMode="auto">
            <a:xfrm>
              <a:off x="835025" y="4119563"/>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71" name="Rechteck 10"/>
            <p:cNvSpPr>
              <a:spLocks noChangeArrowheads="1"/>
            </p:cNvSpPr>
            <p:nvPr/>
          </p:nvSpPr>
          <p:spPr bwMode="auto">
            <a:xfrm>
              <a:off x="2419350" y="4117975"/>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72" name="Rechteck 10"/>
            <p:cNvSpPr>
              <a:spLocks noChangeArrowheads="1"/>
            </p:cNvSpPr>
            <p:nvPr/>
          </p:nvSpPr>
          <p:spPr bwMode="auto">
            <a:xfrm>
              <a:off x="3427413" y="4117975"/>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73" name="Rechteck 10"/>
            <p:cNvSpPr>
              <a:spLocks noChangeArrowheads="1"/>
            </p:cNvSpPr>
            <p:nvPr/>
          </p:nvSpPr>
          <p:spPr bwMode="auto">
            <a:xfrm>
              <a:off x="3714750" y="4117975"/>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874" name="Gruppieren 14"/>
            <p:cNvGrpSpPr>
              <a:grpSpLocks noChangeAspect="1"/>
            </p:cNvGrpSpPr>
            <p:nvPr/>
          </p:nvGrpSpPr>
          <p:grpSpPr bwMode="auto">
            <a:xfrm>
              <a:off x="1433513" y="2041525"/>
              <a:ext cx="49212" cy="36513"/>
              <a:chOff x="1397654" y="1887063"/>
              <a:chExt cx="72000" cy="54000"/>
            </a:xfrm>
          </p:grpSpPr>
          <p:sp>
            <p:nvSpPr>
              <p:cNvPr id="2520"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21"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22"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23"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24"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25"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526"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875" name="Rechteck 10"/>
            <p:cNvSpPr>
              <a:spLocks noChangeArrowheads="1"/>
            </p:cNvSpPr>
            <p:nvPr/>
          </p:nvSpPr>
          <p:spPr bwMode="auto">
            <a:xfrm>
              <a:off x="5083175" y="411638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76" name="Rechteck 10"/>
            <p:cNvSpPr>
              <a:spLocks noChangeArrowheads="1"/>
            </p:cNvSpPr>
            <p:nvPr/>
          </p:nvSpPr>
          <p:spPr bwMode="auto">
            <a:xfrm>
              <a:off x="5370513" y="4117975"/>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77" name="Rechteck 10"/>
            <p:cNvSpPr>
              <a:spLocks noChangeArrowheads="1"/>
            </p:cNvSpPr>
            <p:nvPr/>
          </p:nvSpPr>
          <p:spPr bwMode="auto">
            <a:xfrm>
              <a:off x="6019800" y="411638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78" name="Rechteck 10"/>
            <p:cNvSpPr>
              <a:spLocks noChangeArrowheads="1"/>
            </p:cNvSpPr>
            <p:nvPr/>
          </p:nvSpPr>
          <p:spPr bwMode="auto">
            <a:xfrm>
              <a:off x="6354763" y="4119563"/>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79" name="Rechteck 10"/>
            <p:cNvSpPr>
              <a:spLocks noChangeArrowheads="1"/>
            </p:cNvSpPr>
            <p:nvPr/>
          </p:nvSpPr>
          <p:spPr bwMode="auto">
            <a:xfrm>
              <a:off x="7608888" y="4117975"/>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880" name="Rechteck 10"/>
            <p:cNvSpPr>
              <a:spLocks noChangeArrowheads="1"/>
            </p:cNvSpPr>
            <p:nvPr/>
          </p:nvSpPr>
          <p:spPr bwMode="auto">
            <a:xfrm>
              <a:off x="8021638" y="4117975"/>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881" name="Gruppieren 20"/>
            <p:cNvGrpSpPr>
              <a:grpSpLocks/>
            </p:cNvGrpSpPr>
            <p:nvPr/>
          </p:nvGrpSpPr>
          <p:grpSpPr bwMode="auto">
            <a:xfrm>
              <a:off x="7747000" y="4021138"/>
              <a:ext cx="128588" cy="93662"/>
              <a:chOff x="3075056" y="1868634"/>
              <a:chExt cx="194400" cy="166723"/>
            </a:xfrm>
          </p:grpSpPr>
          <p:sp>
            <p:nvSpPr>
              <p:cNvPr id="2515" name="Rechteck 321"/>
              <p:cNvSpPr>
                <a:spLocks noChangeArrowheads="1"/>
              </p:cNvSpPr>
              <p:nvPr/>
            </p:nvSpPr>
            <p:spPr bwMode="auto">
              <a:xfrm>
                <a:off x="3075056" y="1871277"/>
                <a:ext cx="194400" cy="161925"/>
              </a:xfrm>
              <a:prstGeom prst="rect">
                <a:avLst/>
              </a:prstGeom>
              <a:pattFill prst="pct25">
                <a:fgClr>
                  <a:srgbClr val="FC2924"/>
                </a:fgClr>
                <a:bgClr>
                  <a:schemeClr val="bg1"/>
                </a:bgClr>
              </a:patt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16" name="Gerade Verbindung 17"/>
              <p:cNvCxnSpPr>
                <a:cxnSpLocks noChangeShapeType="1"/>
              </p:cNvCxnSpPr>
              <p:nvPr/>
            </p:nvCxnSpPr>
            <p:spPr bwMode="auto">
              <a:xfrm>
                <a:off x="3165174" y="1871277"/>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517" name="Gerade Verbindung 504"/>
              <p:cNvCxnSpPr>
                <a:cxnSpLocks noChangeShapeType="1"/>
              </p:cNvCxnSpPr>
              <p:nvPr/>
            </p:nvCxnSpPr>
            <p:spPr bwMode="auto">
              <a:xfrm>
                <a:off x="3203848"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518" name="Gerade Verbindung 505"/>
              <p:cNvCxnSpPr>
                <a:cxnSpLocks noChangeShapeType="1"/>
              </p:cNvCxnSpPr>
              <p:nvPr/>
            </p:nvCxnSpPr>
            <p:spPr bwMode="auto">
              <a:xfrm>
                <a:off x="3131840"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519" name="Gerade Verbindung 506"/>
              <p:cNvCxnSpPr>
                <a:cxnSpLocks noChangeShapeType="1"/>
              </p:cNvCxnSpPr>
              <p:nvPr/>
            </p:nvCxnSpPr>
            <p:spPr bwMode="auto">
              <a:xfrm>
                <a:off x="3234239" y="1868634"/>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882" name="Gruppieren 17"/>
            <p:cNvGrpSpPr>
              <a:grpSpLocks/>
            </p:cNvGrpSpPr>
            <p:nvPr/>
          </p:nvGrpSpPr>
          <p:grpSpPr bwMode="auto">
            <a:xfrm>
              <a:off x="6280150" y="5972175"/>
              <a:ext cx="1162050" cy="98425"/>
              <a:chOff x="1717938" y="3495676"/>
              <a:chExt cx="1161405" cy="61200"/>
            </a:xfrm>
          </p:grpSpPr>
          <p:cxnSp>
            <p:nvCxnSpPr>
              <p:cNvPr id="2511" name="Gerade Verbindung 1942"/>
              <p:cNvCxnSpPr/>
              <p:nvPr/>
            </p:nvCxnSpPr>
            <p:spPr bwMode="auto">
              <a:xfrm>
                <a:off x="1717938" y="3500612"/>
                <a:ext cx="575943"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512" name="Gerade Verbindung 1943"/>
              <p:cNvCxnSpPr/>
              <p:nvPr/>
            </p:nvCxnSpPr>
            <p:spPr bwMode="auto">
              <a:xfrm>
                <a:off x="2282774" y="3500612"/>
                <a:ext cx="0" cy="46393"/>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513" name="Gerade Verbindung 1944"/>
              <p:cNvCxnSpPr/>
              <p:nvPr/>
            </p:nvCxnSpPr>
            <p:spPr bwMode="auto">
              <a:xfrm>
                <a:off x="2312921" y="3495676"/>
                <a:ext cx="0" cy="6120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cxnSp>
            <p:nvCxnSpPr>
              <p:cNvPr id="2514" name="Gerade Verbindung 1945"/>
              <p:cNvCxnSpPr/>
              <p:nvPr/>
            </p:nvCxnSpPr>
            <p:spPr bwMode="auto">
              <a:xfrm>
                <a:off x="2303401" y="3500612"/>
                <a:ext cx="575942" cy="0"/>
              </a:xfrm>
              <a:prstGeom prst="line">
                <a:avLst/>
              </a:prstGeom>
              <a:solidFill>
                <a:schemeClr val="accent1"/>
              </a:solidFill>
              <a:ln w="19050" cap="flat" cmpd="sng" algn="ctr">
                <a:solidFill>
                  <a:schemeClr val="bg2">
                    <a:lumMod val="75000"/>
                  </a:schemeClr>
                </a:solidFill>
                <a:prstDash val="solid"/>
                <a:round/>
                <a:headEnd type="none" w="med" len="med"/>
                <a:tailEnd type="none" w="med" len="med"/>
              </a:ln>
              <a:effectLst/>
            </p:spPr>
          </p:cxnSp>
        </p:grpSp>
        <p:grpSp>
          <p:nvGrpSpPr>
            <p:cNvPr id="883" name="Gruppieren 20"/>
            <p:cNvGrpSpPr>
              <a:grpSpLocks/>
            </p:cNvGrpSpPr>
            <p:nvPr/>
          </p:nvGrpSpPr>
          <p:grpSpPr bwMode="auto">
            <a:xfrm>
              <a:off x="411163" y="2511425"/>
              <a:ext cx="128587" cy="93663"/>
              <a:chOff x="3075056" y="1868634"/>
              <a:chExt cx="194400" cy="166723"/>
            </a:xfrm>
          </p:grpSpPr>
          <p:sp>
            <p:nvSpPr>
              <p:cNvPr id="2506" name="Rechteck 321"/>
              <p:cNvSpPr>
                <a:spLocks noChangeArrowheads="1"/>
              </p:cNvSpPr>
              <p:nvPr/>
            </p:nvSpPr>
            <p:spPr bwMode="auto">
              <a:xfrm>
                <a:off x="3075056" y="1871277"/>
                <a:ext cx="194400" cy="161925"/>
              </a:xfrm>
              <a:prstGeom prst="rect">
                <a:avLst/>
              </a:prstGeom>
              <a:pattFill prst="pct25">
                <a:fgClr>
                  <a:srgbClr val="FC2924"/>
                </a:fgClr>
                <a:bgClr>
                  <a:schemeClr val="bg1"/>
                </a:bgClr>
              </a:patt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07" name="Gerade Verbindung 17"/>
              <p:cNvCxnSpPr>
                <a:cxnSpLocks noChangeShapeType="1"/>
              </p:cNvCxnSpPr>
              <p:nvPr/>
            </p:nvCxnSpPr>
            <p:spPr bwMode="auto">
              <a:xfrm>
                <a:off x="3165174" y="1871277"/>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508" name="Gerade Verbindung 504"/>
              <p:cNvCxnSpPr>
                <a:cxnSpLocks noChangeShapeType="1"/>
              </p:cNvCxnSpPr>
              <p:nvPr/>
            </p:nvCxnSpPr>
            <p:spPr bwMode="auto">
              <a:xfrm>
                <a:off x="3203848"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509" name="Gerade Verbindung 505"/>
              <p:cNvCxnSpPr>
                <a:cxnSpLocks noChangeShapeType="1"/>
              </p:cNvCxnSpPr>
              <p:nvPr/>
            </p:nvCxnSpPr>
            <p:spPr bwMode="auto">
              <a:xfrm>
                <a:off x="3131840"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510" name="Gerade Verbindung 506"/>
              <p:cNvCxnSpPr>
                <a:cxnSpLocks noChangeShapeType="1"/>
              </p:cNvCxnSpPr>
              <p:nvPr/>
            </p:nvCxnSpPr>
            <p:spPr bwMode="auto">
              <a:xfrm>
                <a:off x="3234239" y="1868634"/>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884" name="Gruppieren 23"/>
            <p:cNvGrpSpPr>
              <a:grpSpLocks/>
            </p:cNvGrpSpPr>
            <p:nvPr/>
          </p:nvGrpSpPr>
          <p:grpSpPr bwMode="auto">
            <a:xfrm>
              <a:off x="6478588" y="2511425"/>
              <a:ext cx="22225" cy="42863"/>
              <a:chOff x="6518597" y="1901851"/>
              <a:chExt cx="21908" cy="43200"/>
            </a:xfrm>
          </p:grpSpPr>
          <p:sp>
            <p:nvSpPr>
              <p:cNvPr id="2503"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04"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505"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grpSp>
          <p:nvGrpSpPr>
            <p:cNvPr id="885" name="Gruppieren 23"/>
            <p:cNvGrpSpPr>
              <a:grpSpLocks/>
            </p:cNvGrpSpPr>
            <p:nvPr/>
          </p:nvGrpSpPr>
          <p:grpSpPr bwMode="auto">
            <a:xfrm>
              <a:off x="6423025" y="2513013"/>
              <a:ext cx="22225" cy="42862"/>
              <a:chOff x="6518597" y="1901851"/>
              <a:chExt cx="21908" cy="43200"/>
            </a:xfrm>
          </p:grpSpPr>
          <p:sp>
            <p:nvSpPr>
              <p:cNvPr id="2500"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501"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502"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sp>
          <p:nvSpPr>
            <p:cNvPr id="886" name="Rechteck 10"/>
            <p:cNvSpPr>
              <a:spLocks noChangeArrowheads="1"/>
            </p:cNvSpPr>
            <p:nvPr/>
          </p:nvSpPr>
          <p:spPr bwMode="auto">
            <a:xfrm>
              <a:off x="1155700" y="4119563"/>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887" name="Gruppieren 1035"/>
            <p:cNvGrpSpPr>
              <a:grpSpLocks/>
            </p:cNvGrpSpPr>
            <p:nvPr/>
          </p:nvGrpSpPr>
          <p:grpSpPr bwMode="auto">
            <a:xfrm>
              <a:off x="428625" y="4041775"/>
              <a:ext cx="125413" cy="73025"/>
              <a:chOff x="4038305" y="3430528"/>
              <a:chExt cx="125173" cy="72000"/>
            </a:xfrm>
          </p:grpSpPr>
          <p:sp>
            <p:nvSpPr>
              <p:cNvPr id="2496"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97"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98"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99"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88" name="Gruppieren 1035"/>
            <p:cNvGrpSpPr>
              <a:grpSpLocks/>
            </p:cNvGrpSpPr>
            <p:nvPr/>
          </p:nvGrpSpPr>
          <p:grpSpPr bwMode="auto">
            <a:xfrm>
              <a:off x="817563" y="4041775"/>
              <a:ext cx="125412" cy="73025"/>
              <a:chOff x="4038305" y="3430528"/>
              <a:chExt cx="125173" cy="72000"/>
            </a:xfrm>
          </p:grpSpPr>
          <p:sp>
            <p:nvSpPr>
              <p:cNvPr id="2492"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93"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94"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95"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89" name="Gruppieren 1035"/>
            <p:cNvGrpSpPr>
              <a:grpSpLocks/>
            </p:cNvGrpSpPr>
            <p:nvPr/>
          </p:nvGrpSpPr>
          <p:grpSpPr bwMode="auto">
            <a:xfrm>
              <a:off x="2403475" y="4041775"/>
              <a:ext cx="125413" cy="73025"/>
              <a:chOff x="4038305" y="3430528"/>
              <a:chExt cx="125173" cy="72000"/>
            </a:xfrm>
          </p:grpSpPr>
          <p:sp>
            <p:nvSpPr>
              <p:cNvPr id="2488"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89"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90"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91"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90" name="Gruppieren 1035"/>
            <p:cNvGrpSpPr>
              <a:grpSpLocks/>
            </p:cNvGrpSpPr>
            <p:nvPr/>
          </p:nvGrpSpPr>
          <p:grpSpPr bwMode="auto">
            <a:xfrm>
              <a:off x="3408363" y="4041775"/>
              <a:ext cx="125412" cy="73025"/>
              <a:chOff x="4038305" y="3430528"/>
              <a:chExt cx="125173" cy="72000"/>
            </a:xfrm>
          </p:grpSpPr>
          <p:sp>
            <p:nvSpPr>
              <p:cNvPr id="2484"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85"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86"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87"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91" name="Gruppieren 1035"/>
            <p:cNvGrpSpPr>
              <a:grpSpLocks/>
            </p:cNvGrpSpPr>
            <p:nvPr/>
          </p:nvGrpSpPr>
          <p:grpSpPr bwMode="auto">
            <a:xfrm>
              <a:off x="3695700" y="4041775"/>
              <a:ext cx="125413" cy="73025"/>
              <a:chOff x="4038305" y="3430528"/>
              <a:chExt cx="125173" cy="72000"/>
            </a:xfrm>
          </p:grpSpPr>
          <p:sp>
            <p:nvSpPr>
              <p:cNvPr id="2480"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81"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82"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83"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92" name="Gruppieren 1035"/>
            <p:cNvGrpSpPr>
              <a:grpSpLocks/>
            </p:cNvGrpSpPr>
            <p:nvPr/>
          </p:nvGrpSpPr>
          <p:grpSpPr bwMode="auto">
            <a:xfrm>
              <a:off x="5056188" y="4037013"/>
              <a:ext cx="125412" cy="73025"/>
              <a:chOff x="4038305" y="3430528"/>
              <a:chExt cx="125173" cy="72000"/>
            </a:xfrm>
          </p:grpSpPr>
          <p:sp>
            <p:nvSpPr>
              <p:cNvPr id="2476"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77"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78"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79"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93" name="Gruppieren 1035"/>
            <p:cNvGrpSpPr>
              <a:grpSpLocks/>
            </p:cNvGrpSpPr>
            <p:nvPr/>
          </p:nvGrpSpPr>
          <p:grpSpPr bwMode="auto">
            <a:xfrm>
              <a:off x="5334000" y="4041775"/>
              <a:ext cx="125413" cy="73025"/>
              <a:chOff x="4038305" y="3430528"/>
              <a:chExt cx="125173" cy="72000"/>
            </a:xfrm>
          </p:grpSpPr>
          <p:sp>
            <p:nvSpPr>
              <p:cNvPr id="2472"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73"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74"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75"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94" name="Gruppieren 1035"/>
            <p:cNvGrpSpPr>
              <a:grpSpLocks/>
            </p:cNvGrpSpPr>
            <p:nvPr/>
          </p:nvGrpSpPr>
          <p:grpSpPr bwMode="auto">
            <a:xfrm>
              <a:off x="5992813" y="4040188"/>
              <a:ext cx="125412" cy="73025"/>
              <a:chOff x="4038305" y="3430528"/>
              <a:chExt cx="125173" cy="72000"/>
            </a:xfrm>
          </p:grpSpPr>
          <p:sp>
            <p:nvSpPr>
              <p:cNvPr id="2468"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69"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70"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71"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95" name="Gruppieren 1035"/>
            <p:cNvGrpSpPr>
              <a:grpSpLocks/>
            </p:cNvGrpSpPr>
            <p:nvPr/>
          </p:nvGrpSpPr>
          <p:grpSpPr bwMode="auto">
            <a:xfrm>
              <a:off x="6327775" y="4043363"/>
              <a:ext cx="125413" cy="73025"/>
              <a:chOff x="4038305" y="3430528"/>
              <a:chExt cx="125173" cy="72000"/>
            </a:xfrm>
          </p:grpSpPr>
          <p:sp>
            <p:nvSpPr>
              <p:cNvPr id="2464"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65"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66"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67"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96" name="Gruppieren 1035"/>
            <p:cNvGrpSpPr>
              <a:grpSpLocks/>
            </p:cNvGrpSpPr>
            <p:nvPr/>
          </p:nvGrpSpPr>
          <p:grpSpPr bwMode="auto">
            <a:xfrm>
              <a:off x="7577138" y="4038600"/>
              <a:ext cx="125412" cy="73025"/>
              <a:chOff x="4038305" y="3430528"/>
              <a:chExt cx="125173" cy="72000"/>
            </a:xfrm>
          </p:grpSpPr>
          <p:sp>
            <p:nvSpPr>
              <p:cNvPr id="2460"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61"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62"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63"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897" name="Gruppieren 1035"/>
            <p:cNvGrpSpPr>
              <a:grpSpLocks/>
            </p:cNvGrpSpPr>
            <p:nvPr/>
          </p:nvGrpSpPr>
          <p:grpSpPr bwMode="auto">
            <a:xfrm>
              <a:off x="8008938" y="4038600"/>
              <a:ext cx="127000" cy="73025"/>
              <a:chOff x="4038305" y="3430528"/>
              <a:chExt cx="125173" cy="72000"/>
            </a:xfrm>
          </p:grpSpPr>
          <p:sp>
            <p:nvSpPr>
              <p:cNvPr id="2456"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57"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58"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59"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898" name="Textfeld 1"/>
            <p:cNvSpPr txBox="1">
              <a:spLocks noChangeArrowheads="1"/>
            </p:cNvSpPr>
            <p:nvPr/>
          </p:nvSpPr>
          <p:spPr bwMode="auto">
            <a:xfrm>
              <a:off x="1055688" y="4002088"/>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79</a:t>
              </a:r>
            </a:p>
          </p:txBody>
        </p:sp>
        <p:sp>
          <p:nvSpPr>
            <p:cNvPr id="899" name="Textfeld 1"/>
            <p:cNvSpPr txBox="1">
              <a:spLocks noChangeArrowheads="1"/>
            </p:cNvSpPr>
            <p:nvPr/>
          </p:nvSpPr>
          <p:spPr bwMode="auto">
            <a:xfrm>
              <a:off x="731838" y="3998913"/>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78</a:t>
              </a:r>
            </a:p>
          </p:txBody>
        </p:sp>
        <p:sp>
          <p:nvSpPr>
            <p:cNvPr id="900" name="Textfeld 1"/>
            <p:cNvSpPr txBox="1">
              <a:spLocks noChangeArrowheads="1"/>
            </p:cNvSpPr>
            <p:nvPr/>
          </p:nvSpPr>
          <p:spPr bwMode="auto">
            <a:xfrm>
              <a:off x="344488" y="4003675"/>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77</a:t>
              </a:r>
            </a:p>
          </p:txBody>
        </p:sp>
        <p:sp>
          <p:nvSpPr>
            <p:cNvPr id="901" name="Textfeld 1"/>
            <p:cNvSpPr txBox="1">
              <a:spLocks noChangeArrowheads="1"/>
            </p:cNvSpPr>
            <p:nvPr/>
          </p:nvSpPr>
          <p:spPr bwMode="auto">
            <a:xfrm>
              <a:off x="2322513" y="4000500"/>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80</a:t>
              </a:r>
            </a:p>
          </p:txBody>
        </p:sp>
        <p:sp>
          <p:nvSpPr>
            <p:cNvPr id="902" name="Textfeld 1"/>
            <p:cNvSpPr txBox="1">
              <a:spLocks noChangeArrowheads="1"/>
            </p:cNvSpPr>
            <p:nvPr/>
          </p:nvSpPr>
          <p:spPr bwMode="auto">
            <a:xfrm>
              <a:off x="2690813" y="4005263"/>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81</a:t>
              </a:r>
            </a:p>
          </p:txBody>
        </p:sp>
        <p:sp>
          <p:nvSpPr>
            <p:cNvPr id="903" name="Textfeld 1"/>
            <p:cNvSpPr txBox="1">
              <a:spLocks noChangeArrowheads="1"/>
            </p:cNvSpPr>
            <p:nvPr/>
          </p:nvSpPr>
          <p:spPr bwMode="auto">
            <a:xfrm>
              <a:off x="3324225" y="4000500"/>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82</a:t>
              </a:r>
            </a:p>
          </p:txBody>
        </p:sp>
        <p:sp>
          <p:nvSpPr>
            <p:cNvPr id="904" name="Textfeld 1"/>
            <p:cNvSpPr txBox="1">
              <a:spLocks noChangeArrowheads="1"/>
            </p:cNvSpPr>
            <p:nvPr/>
          </p:nvSpPr>
          <p:spPr bwMode="auto">
            <a:xfrm>
              <a:off x="3611563" y="4000500"/>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83</a:t>
              </a:r>
            </a:p>
          </p:txBody>
        </p:sp>
        <p:sp>
          <p:nvSpPr>
            <p:cNvPr id="905" name="Textfeld 1"/>
            <p:cNvSpPr txBox="1">
              <a:spLocks noChangeArrowheads="1"/>
            </p:cNvSpPr>
            <p:nvPr/>
          </p:nvSpPr>
          <p:spPr bwMode="auto">
            <a:xfrm>
              <a:off x="4973638" y="3998913"/>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84</a:t>
              </a:r>
            </a:p>
          </p:txBody>
        </p:sp>
        <p:sp>
          <p:nvSpPr>
            <p:cNvPr id="906" name="Textfeld 1"/>
            <p:cNvSpPr txBox="1">
              <a:spLocks noChangeArrowheads="1"/>
            </p:cNvSpPr>
            <p:nvPr/>
          </p:nvSpPr>
          <p:spPr bwMode="auto">
            <a:xfrm>
              <a:off x="5249863" y="4000500"/>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85</a:t>
              </a:r>
            </a:p>
          </p:txBody>
        </p:sp>
        <p:sp>
          <p:nvSpPr>
            <p:cNvPr id="907" name="Textfeld 1"/>
            <p:cNvSpPr txBox="1">
              <a:spLocks noChangeArrowheads="1"/>
            </p:cNvSpPr>
            <p:nvPr/>
          </p:nvSpPr>
          <p:spPr bwMode="auto">
            <a:xfrm>
              <a:off x="5907088" y="4000500"/>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86</a:t>
              </a:r>
            </a:p>
          </p:txBody>
        </p:sp>
        <p:sp>
          <p:nvSpPr>
            <p:cNvPr id="908" name="Textfeld 1"/>
            <p:cNvSpPr txBox="1">
              <a:spLocks noChangeArrowheads="1"/>
            </p:cNvSpPr>
            <p:nvPr/>
          </p:nvSpPr>
          <p:spPr bwMode="auto">
            <a:xfrm>
              <a:off x="6243638" y="4000500"/>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87</a:t>
              </a:r>
            </a:p>
          </p:txBody>
        </p:sp>
        <p:sp>
          <p:nvSpPr>
            <p:cNvPr id="909" name="Rechteck 10"/>
            <p:cNvSpPr>
              <a:spLocks noChangeArrowheads="1"/>
            </p:cNvSpPr>
            <p:nvPr/>
          </p:nvSpPr>
          <p:spPr bwMode="auto">
            <a:xfrm>
              <a:off x="2787650" y="4119563"/>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10" name="Textfeld 1"/>
            <p:cNvSpPr txBox="1">
              <a:spLocks noChangeArrowheads="1"/>
            </p:cNvSpPr>
            <p:nvPr/>
          </p:nvSpPr>
          <p:spPr bwMode="auto">
            <a:xfrm>
              <a:off x="7489825" y="4002088"/>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88</a:t>
              </a:r>
            </a:p>
          </p:txBody>
        </p:sp>
        <p:sp>
          <p:nvSpPr>
            <p:cNvPr id="911" name="Textfeld 1"/>
            <p:cNvSpPr txBox="1">
              <a:spLocks noChangeArrowheads="1"/>
            </p:cNvSpPr>
            <p:nvPr/>
          </p:nvSpPr>
          <p:spPr bwMode="auto">
            <a:xfrm>
              <a:off x="7924800" y="4000500"/>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89</a:t>
              </a:r>
            </a:p>
          </p:txBody>
        </p:sp>
        <p:sp>
          <p:nvSpPr>
            <p:cNvPr id="912" name="Rechteck 2038"/>
            <p:cNvSpPr/>
            <p:nvPr/>
          </p:nvSpPr>
          <p:spPr bwMode="auto">
            <a:xfrm>
              <a:off x="7467076" y="379180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913" name="Rechteck 2039"/>
            <p:cNvSpPr/>
            <p:nvPr/>
          </p:nvSpPr>
          <p:spPr bwMode="auto">
            <a:xfrm>
              <a:off x="8117456" y="3794187"/>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914" name="Gerade Verbindung 565"/>
            <p:cNvCxnSpPr>
              <a:cxnSpLocks noChangeShapeType="1"/>
            </p:cNvCxnSpPr>
            <p:nvPr/>
          </p:nvCxnSpPr>
          <p:spPr bwMode="auto">
            <a:xfrm>
              <a:off x="969963" y="4405313"/>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15" name="Gerade Verbindung 565"/>
            <p:cNvCxnSpPr>
              <a:cxnSpLocks noChangeShapeType="1"/>
            </p:cNvCxnSpPr>
            <p:nvPr/>
          </p:nvCxnSpPr>
          <p:spPr bwMode="auto">
            <a:xfrm>
              <a:off x="1617663" y="4405313"/>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16" name="Gerade Verbindung 565"/>
            <p:cNvCxnSpPr>
              <a:cxnSpLocks noChangeShapeType="1"/>
            </p:cNvCxnSpPr>
            <p:nvPr/>
          </p:nvCxnSpPr>
          <p:spPr bwMode="auto">
            <a:xfrm>
              <a:off x="4859338" y="23050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17" name="Gerade Verbindung 565"/>
            <p:cNvCxnSpPr>
              <a:cxnSpLocks noChangeShapeType="1"/>
            </p:cNvCxnSpPr>
            <p:nvPr/>
          </p:nvCxnSpPr>
          <p:spPr bwMode="auto">
            <a:xfrm>
              <a:off x="4865688" y="23637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18" name="Gerade Verbindung 565"/>
            <p:cNvCxnSpPr>
              <a:cxnSpLocks noChangeShapeType="1"/>
            </p:cNvCxnSpPr>
            <p:nvPr/>
          </p:nvCxnSpPr>
          <p:spPr bwMode="auto">
            <a:xfrm>
              <a:off x="4205288" y="2303463"/>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19" name="Gerade Verbindung 565"/>
            <p:cNvCxnSpPr>
              <a:cxnSpLocks noChangeShapeType="1"/>
            </p:cNvCxnSpPr>
            <p:nvPr/>
          </p:nvCxnSpPr>
          <p:spPr bwMode="auto">
            <a:xfrm>
              <a:off x="3556000" y="2305050"/>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20" name="Gerade Verbindung 565"/>
            <p:cNvCxnSpPr>
              <a:cxnSpLocks noChangeShapeType="1"/>
            </p:cNvCxnSpPr>
            <p:nvPr/>
          </p:nvCxnSpPr>
          <p:spPr bwMode="auto">
            <a:xfrm>
              <a:off x="2916238" y="23050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921" name="Rechteck 2043"/>
            <p:cNvSpPr/>
            <p:nvPr/>
          </p:nvSpPr>
          <p:spPr bwMode="auto">
            <a:xfrm>
              <a:off x="8481592" y="2791655"/>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922" name="Rechteck 2044"/>
            <p:cNvSpPr/>
            <p:nvPr/>
          </p:nvSpPr>
          <p:spPr bwMode="auto">
            <a:xfrm>
              <a:off x="8478031" y="3310793"/>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923" name="Gruppieren 18"/>
            <p:cNvGrpSpPr>
              <a:grpSpLocks/>
            </p:cNvGrpSpPr>
            <p:nvPr/>
          </p:nvGrpSpPr>
          <p:grpSpPr bwMode="auto">
            <a:xfrm>
              <a:off x="8147050" y="2905125"/>
              <a:ext cx="377825" cy="58738"/>
              <a:chOff x="8147448" y="2398597"/>
              <a:chExt cx="378000" cy="59394"/>
            </a:xfrm>
          </p:grpSpPr>
          <p:cxnSp>
            <p:nvCxnSpPr>
              <p:cNvPr id="2453" name="Gerade Verbindung 14"/>
              <p:cNvCxnSpPr/>
              <p:nvPr/>
            </p:nvCxnSpPr>
            <p:spPr bwMode="auto">
              <a:xfrm>
                <a:off x="8149037" y="2403413"/>
                <a:ext cx="1588" cy="5457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454" name="Gerade Verbindung 2045"/>
              <p:cNvCxnSpPr/>
              <p:nvPr/>
            </p:nvCxnSpPr>
            <p:spPr bwMode="auto">
              <a:xfrm>
                <a:off x="8519095" y="2398597"/>
                <a:ext cx="0" cy="5457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455" name="Gerade Verbindung 17"/>
              <p:cNvCxnSpPr/>
              <p:nvPr/>
            </p:nvCxnSpPr>
            <p:spPr bwMode="auto">
              <a:xfrm>
                <a:off x="8147448" y="2449964"/>
                <a:ext cx="37800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924" name="Gruppieren 2052"/>
            <p:cNvGrpSpPr>
              <a:grpSpLocks/>
            </p:cNvGrpSpPr>
            <p:nvPr/>
          </p:nvGrpSpPr>
          <p:grpSpPr bwMode="auto">
            <a:xfrm>
              <a:off x="8135938" y="3419475"/>
              <a:ext cx="377825" cy="58738"/>
              <a:chOff x="8147448" y="2398597"/>
              <a:chExt cx="378000" cy="59394"/>
            </a:xfrm>
          </p:grpSpPr>
          <p:cxnSp>
            <p:nvCxnSpPr>
              <p:cNvPr id="2450" name="Gerade Verbindung 2069"/>
              <p:cNvCxnSpPr/>
              <p:nvPr/>
            </p:nvCxnSpPr>
            <p:spPr bwMode="auto">
              <a:xfrm>
                <a:off x="8149036" y="2403413"/>
                <a:ext cx="1589" cy="5457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451" name="Gerade Verbindung 2070"/>
              <p:cNvCxnSpPr/>
              <p:nvPr/>
            </p:nvCxnSpPr>
            <p:spPr bwMode="auto">
              <a:xfrm>
                <a:off x="8519095" y="2398597"/>
                <a:ext cx="0" cy="5457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452" name="Gerade Verbindung 2074"/>
              <p:cNvCxnSpPr/>
              <p:nvPr/>
            </p:nvCxnSpPr>
            <p:spPr bwMode="auto">
              <a:xfrm>
                <a:off x="8147448" y="2449964"/>
                <a:ext cx="37800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925" name="Abgerundetes Rechteck 2052"/>
            <p:cNvSpPr/>
            <p:nvPr/>
          </p:nvSpPr>
          <p:spPr bwMode="auto">
            <a:xfrm>
              <a:off x="4284663" y="482600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a:t>
              </a:r>
            </a:p>
          </p:txBody>
        </p:sp>
        <p:sp>
          <p:nvSpPr>
            <p:cNvPr id="926" name="Abgerundetes Rechteck 2075"/>
            <p:cNvSpPr/>
            <p:nvPr/>
          </p:nvSpPr>
          <p:spPr bwMode="auto">
            <a:xfrm>
              <a:off x="3632200" y="48275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74</a:t>
              </a:r>
            </a:p>
          </p:txBody>
        </p:sp>
        <p:sp>
          <p:nvSpPr>
            <p:cNvPr id="927" name="Abgerundetes Rechteck 2077"/>
            <p:cNvSpPr/>
            <p:nvPr/>
          </p:nvSpPr>
          <p:spPr bwMode="auto">
            <a:xfrm>
              <a:off x="2986088" y="48275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77</a:t>
              </a:r>
            </a:p>
          </p:txBody>
        </p:sp>
        <p:cxnSp>
          <p:nvCxnSpPr>
            <p:cNvPr id="928" name="Gerade Verbindung 395"/>
            <p:cNvCxnSpPr>
              <a:cxnSpLocks noChangeShapeType="1"/>
            </p:cNvCxnSpPr>
            <p:nvPr/>
          </p:nvCxnSpPr>
          <p:spPr bwMode="auto">
            <a:xfrm>
              <a:off x="8224838" y="4802188"/>
              <a:ext cx="2159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sp>
          <p:nvSpPr>
            <p:cNvPr id="929" name="Abgerundetes Rechteck 2081"/>
            <p:cNvSpPr/>
            <p:nvPr/>
          </p:nvSpPr>
          <p:spPr bwMode="auto">
            <a:xfrm>
              <a:off x="8180388" y="4821238"/>
              <a:ext cx="288925" cy="107950"/>
            </a:xfrm>
            <a:prstGeom prst="round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b="1" dirty="0">
                  <a:latin typeface="Helvetica" charset="0"/>
                  <a:ea typeface="ＭＳ Ｐゴシック" charset="-128"/>
                </a:rPr>
                <a:t>SCB 5</a:t>
              </a:r>
            </a:p>
          </p:txBody>
        </p:sp>
        <p:cxnSp>
          <p:nvCxnSpPr>
            <p:cNvPr id="930" name="Gerade Verbindung 565"/>
            <p:cNvCxnSpPr>
              <a:cxnSpLocks noChangeShapeType="1"/>
            </p:cNvCxnSpPr>
            <p:nvPr/>
          </p:nvCxnSpPr>
          <p:spPr bwMode="auto">
            <a:xfrm>
              <a:off x="7235825" y="1835150"/>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931" name="Gerade Verbindung 565"/>
            <p:cNvCxnSpPr>
              <a:cxnSpLocks noChangeShapeType="1"/>
            </p:cNvCxnSpPr>
            <p:nvPr/>
          </p:nvCxnSpPr>
          <p:spPr bwMode="auto">
            <a:xfrm>
              <a:off x="6588125" y="1835150"/>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932" name="Gerade Verbindung 565"/>
            <p:cNvCxnSpPr>
              <a:cxnSpLocks noChangeShapeType="1"/>
            </p:cNvCxnSpPr>
            <p:nvPr/>
          </p:nvCxnSpPr>
          <p:spPr bwMode="auto">
            <a:xfrm>
              <a:off x="8539163" y="1801813"/>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33" name="Gerade Verbindung 565"/>
            <p:cNvCxnSpPr>
              <a:cxnSpLocks noChangeShapeType="1"/>
            </p:cNvCxnSpPr>
            <p:nvPr/>
          </p:nvCxnSpPr>
          <p:spPr bwMode="auto">
            <a:xfrm>
              <a:off x="327025" y="230187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34" name="Gerade Verbindung 565"/>
            <p:cNvCxnSpPr>
              <a:cxnSpLocks noChangeShapeType="1"/>
            </p:cNvCxnSpPr>
            <p:nvPr/>
          </p:nvCxnSpPr>
          <p:spPr bwMode="auto">
            <a:xfrm>
              <a:off x="971550" y="230187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35" name="Gerade Verbindung 565"/>
            <p:cNvCxnSpPr>
              <a:cxnSpLocks noChangeShapeType="1"/>
            </p:cNvCxnSpPr>
            <p:nvPr/>
          </p:nvCxnSpPr>
          <p:spPr bwMode="auto">
            <a:xfrm>
              <a:off x="1620838" y="23002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936" name="Gerade Verbindung 565"/>
            <p:cNvCxnSpPr>
              <a:cxnSpLocks noChangeShapeType="1"/>
            </p:cNvCxnSpPr>
            <p:nvPr/>
          </p:nvCxnSpPr>
          <p:spPr bwMode="auto">
            <a:xfrm>
              <a:off x="2268538" y="23002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937" name="Gruppieren 23"/>
            <p:cNvGrpSpPr>
              <a:grpSpLocks/>
            </p:cNvGrpSpPr>
            <p:nvPr/>
          </p:nvGrpSpPr>
          <p:grpSpPr bwMode="auto">
            <a:xfrm>
              <a:off x="6296025" y="2501900"/>
              <a:ext cx="22225" cy="41275"/>
              <a:chOff x="6518597" y="1901851"/>
              <a:chExt cx="21908" cy="43200"/>
            </a:xfrm>
          </p:grpSpPr>
          <p:sp>
            <p:nvSpPr>
              <p:cNvPr id="2447"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48"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449"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grpSp>
          <p:nvGrpSpPr>
            <p:cNvPr id="938" name="Gruppieren 23"/>
            <p:cNvGrpSpPr>
              <a:grpSpLocks/>
            </p:cNvGrpSpPr>
            <p:nvPr/>
          </p:nvGrpSpPr>
          <p:grpSpPr bwMode="auto">
            <a:xfrm>
              <a:off x="6705600" y="2505075"/>
              <a:ext cx="22225" cy="42863"/>
              <a:chOff x="6518597" y="1901851"/>
              <a:chExt cx="21908" cy="43200"/>
            </a:xfrm>
          </p:grpSpPr>
          <p:sp>
            <p:nvSpPr>
              <p:cNvPr id="2444"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45"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446"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sp>
          <p:nvSpPr>
            <p:cNvPr id="939" name="Rechteck 2122"/>
            <p:cNvSpPr/>
            <p:nvPr/>
          </p:nvSpPr>
          <p:spPr bwMode="auto">
            <a:xfrm>
              <a:off x="8645525" y="2579688"/>
              <a:ext cx="17463" cy="14287"/>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940" name="Rechteck 2123"/>
            <p:cNvSpPr/>
            <p:nvPr/>
          </p:nvSpPr>
          <p:spPr bwMode="auto">
            <a:xfrm>
              <a:off x="8618538" y="2547938"/>
              <a:ext cx="17462" cy="46037"/>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941" name="Rechteck 2128"/>
            <p:cNvSpPr/>
            <p:nvPr/>
          </p:nvSpPr>
          <p:spPr bwMode="auto">
            <a:xfrm>
              <a:off x="455613" y="3063875"/>
              <a:ext cx="31750" cy="2540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942" name="Zierrahmen 1"/>
            <p:cNvSpPr>
              <a:spLocks noChangeArrowheads="1"/>
            </p:cNvSpPr>
            <p:nvPr/>
          </p:nvSpPr>
          <p:spPr bwMode="auto">
            <a:xfrm>
              <a:off x="3368675" y="4048125"/>
              <a:ext cx="17463" cy="6826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43" name="Zierrahmen 1"/>
            <p:cNvSpPr>
              <a:spLocks noChangeArrowheads="1"/>
            </p:cNvSpPr>
            <p:nvPr/>
          </p:nvSpPr>
          <p:spPr bwMode="auto">
            <a:xfrm>
              <a:off x="922338" y="2019300"/>
              <a:ext cx="17462" cy="66675"/>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944" name="Gruppieren 23"/>
            <p:cNvGrpSpPr>
              <a:grpSpLocks noChangeAspect="1"/>
            </p:cNvGrpSpPr>
            <p:nvPr/>
          </p:nvGrpSpPr>
          <p:grpSpPr bwMode="auto">
            <a:xfrm>
              <a:off x="4275138" y="1979613"/>
              <a:ext cx="23812" cy="44450"/>
              <a:chOff x="6518597" y="1901851"/>
              <a:chExt cx="21908" cy="43200"/>
            </a:xfrm>
          </p:grpSpPr>
          <p:sp>
            <p:nvSpPr>
              <p:cNvPr id="2441"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42"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443"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sp>
          <p:nvSpPr>
            <p:cNvPr id="945" name="Zierrahmen 1"/>
            <p:cNvSpPr>
              <a:spLocks noChangeArrowheads="1"/>
            </p:cNvSpPr>
            <p:nvPr/>
          </p:nvSpPr>
          <p:spPr bwMode="auto">
            <a:xfrm>
              <a:off x="1376363" y="2014538"/>
              <a:ext cx="17462"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46" name="Zierrahmen 1"/>
            <p:cNvSpPr>
              <a:spLocks noChangeArrowheads="1"/>
            </p:cNvSpPr>
            <p:nvPr/>
          </p:nvSpPr>
          <p:spPr bwMode="auto">
            <a:xfrm>
              <a:off x="3540125" y="2014538"/>
              <a:ext cx="17463"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47" name="Zierrahmen 1"/>
            <p:cNvSpPr>
              <a:spLocks noChangeArrowheads="1"/>
            </p:cNvSpPr>
            <p:nvPr/>
          </p:nvSpPr>
          <p:spPr bwMode="auto">
            <a:xfrm>
              <a:off x="1017588" y="3014663"/>
              <a:ext cx="17462"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48" name="Zierrahmen 1"/>
            <p:cNvSpPr>
              <a:spLocks noChangeArrowheads="1"/>
            </p:cNvSpPr>
            <p:nvPr/>
          </p:nvSpPr>
          <p:spPr bwMode="auto">
            <a:xfrm>
              <a:off x="3370263" y="3017838"/>
              <a:ext cx="17462"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49" name="Zierrahmen 1"/>
            <p:cNvSpPr>
              <a:spLocks noChangeArrowheads="1"/>
            </p:cNvSpPr>
            <p:nvPr/>
          </p:nvSpPr>
          <p:spPr bwMode="auto">
            <a:xfrm>
              <a:off x="5907088" y="3017838"/>
              <a:ext cx="17462"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50" name="Zierrahmen 1"/>
            <p:cNvSpPr>
              <a:spLocks noChangeArrowheads="1"/>
            </p:cNvSpPr>
            <p:nvPr/>
          </p:nvSpPr>
          <p:spPr bwMode="auto">
            <a:xfrm>
              <a:off x="7945438" y="3014663"/>
              <a:ext cx="17462"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51" name="Zierrahmen 1"/>
            <p:cNvSpPr>
              <a:spLocks noChangeArrowheads="1"/>
            </p:cNvSpPr>
            <p:nvPr/>
          </p:nvSpPr>
          <p:spPr bwMode="auto">
            <a:xfrm>
              <a:off x="692150" y="3533775"/>
              <a:ext cx="17463" cy="6826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52" name="Zierrahmen 1"/>
            <p:cNvSpPr>
              <a:spLocks noChangeArrowheads="1"/>
            </p:cNvSpPr>
            <p:nvPr/>
          </p:nvSpPr>
          <p:spPr bwMode="auto">
            <a:xfrm>
              <a:off x="682625" y="4046538"/>
              <a:ext cx="17463"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53" name="Zierrahmen 1"/>
            <p:cNvSpPr>
              <a:spLocks noChangeArrowheads="1"/>
            </p:cNvSpPr>
            <p:nvPr/>
          </p:nvSpPr>
          <p:spPr bwMode="auto">
            <a:xfrm>
              <a:off x="2560638" y="3538538"/>
              <a:ext cx="17462"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54" name="Zierrahmen 1"/>
            <p:cNvSpPr>
              <a:spLocks noChangeArrowheads="1"/>
            </p:cNvSpPr>
            <p:nvPr/>
          </p:nvSpPr>
          <p:spPr bwMode="auto">
            <a:xfrm>
              <a:off x="3343275" y="3540125"/>
              <a:ext cx="17463" cy="6826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55" name="Zierrahmen 1"/>
            <p:cNvSpPr>
              <a:spLocks noChangeArrowheads="1"/>
            </p:cNvSpPr>
            <p:nvPr/>
          </p:nvSpPr>
          <p:spPr bwMode="auto">
            <a:xfrm>
              <a:off x="5045075" y="3535363"/>
              <a:ext cx="17463"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56" name="Zierrahmen 1"/>
            <p:cNvSpPr>
              <a:spLocks noChangeArrowheads="1"/>
            </p:cNvSpPr>
            <p:nvPr/>
          </p:nvSpPr>
          <p:spPr bwMode="auto">
            <a:xfrm>
              <a:off x="5951538" y="3530600"/>
              <a:ext cx="17462" cy="6826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57" name="Zierrahmen 1"/>
            <p:cNvSpPr>
              <a:spLocks noChangeArrowheads="1"/>
            </p:cNvSpPr>
            <p:nvPr/>
          </p:nvSpPr>
          <p:spPr bwMode="auto">
            <a:xfrm>
              <a:off x="7745413" y="3525838"/>
              <a:ext cx="17462"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58" name="Zierrahmen 1"/>
            <p:cNvSpPr>
              <a:spLocks noChangeArrowheads="1"/>
            </p:cNvSpPr>
            <p:nvPr/>
          </p:nvSpPr>
          <p:spPr bwMode="auto">
            <a:xfrm>
              <a:off x="5213350" y="4046538"/>
              <a:ext cx="17463"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59" name="Zierrahmen 1"/>
            <p:cNvSpPr>
              <a:spLocks noChangeArrowheads="1"/>
            </p:cNvSpPr>
            <p:nvPr/>
          </p:nvSpPr>
          <p:spPr bwMode="auto">
            <a:xfrm>
              <a:off x="5932488" y="4043363"/>
              <a:ext cx="17462"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60" name="Zierrahmen 1"/>
            <p:cNvSpPr>
              <a:spLocks noChangeArrowheads="1"/>
            </p:cNvSpPr>
            <p:nvPr/>
          </p:nvSpPr>
          <p:spPr bwMode="auto">
            <a:xfrm>
              <a:off x="7550150" y="4046538"/>
              <a:ext cx="17463"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961" name="Gruppieren 3425"/>
            <p:cNvGrpSpPr>
              <a:grpSpLocks/>
            </p:cNvGrpSpPr>
            <p:nvPr/>
          </p:nvGrpSpPr>
          <p:grpSpPr bwMode="auto">
            <a:xfrm>
              <a:off x="6443663" y="2571750"/>
              <a:ext cx="15875" cy="22225"/>
              <a:chOff x="5298281" y="2056606"/>
              <a:chExt cx="15392" cy="21421"/>
            </a:xfrm>
          </p:grpSpPr>
          <p:sp>
            <p:nvSpPr>
              <p:cNvPr id="2439" name="Rechteck 20"/>
              <p:cNvSpPr>
                <a:spLocks noChangeArrowheads="1"/>
              </p:cNvSpPr>
              <p:nvPr/>
            </p:nvSpPr>
            <p:spPr bwMode="auto">
              <a:xfrm>
                <a:off x="5299273" y="2063627"/>
                <a:ext cx="14400" cy="14400"/>
              </a:xfrm>
              <a:prstGeom prst="rect">
                <a:avLst/>
              </a:prstGeom>
              <a:solidFill>
                <a:srgbClr val="00B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40" name="Gerade Verbindung 2071"/>
              <p:cNvCxnSpPr>
                <a:cxnSpLocks noChangeShapeType="1"/>
              </p:cNvCxnSpPr>
              <p:nvPr/>
            </p:nvCxnSpPr>
            <p:spPr bwMode="auto">
              <a:xfrm>
                <a:off x="5298281" y="2056606"/>
                <a:ext cx="14400" cy="0"/>
              </a:xfrm>
              <a:prstGeom prst="line">
                <a:avLst/>
              </a:prstGeom>
              <a:noFill/>
              <a:ln w="9525" algn="ctr">
                <a:solidFill>
                  <a:srgbClr val="FF0000"/>
                </a:solidFill>
                <a:round/>
                <a:headEnd/>
                <a:tailEnd/>
              </a:ln>
              <a:extLst>
                <a:ext uri="{909E8E84-426E-40dd-AFC4-6F175D3DCCD1}">
                  <a14:hiddenFill xmlns:a14="http://schemas.microsoft.com/office/drawing/2010/main">
                    <a:noFill/>
                  </a14:hiddenFill>
                </a:ext>
              </a:extLst>
            </p:spPr>
          </p:cxnSp>
        </p:grpSp>
        <p:cxnSp>
          <p:nvCxnSpPr>
            <p:cNvPr id="962" name="Gerade Verbindung 3435"/>
            <p:cNvCxnSpPr/>
            <p:nvPr/>
          </p:nvCxnSpPr>
          <p:spPr bwMode="auto">
            <a:xfrm>
              <a:off x="6451600" y="2498725"/>
              <a:ext cx="0" cy="63500"/>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p:spPr>
        </p:cxnSp>
        <p:grpSp>
          <p:nvGrpSpPr>
            <p:cNvPr id="963" name="Gruppieren 21"/>
            <p:cNvGrpSpPr>
              <a:grpSpLocks/>
            </p:cNvGrpSpPr>
            <p:nvPr/>
          </p:nvGrpSpPr>
          <p:grpSpPr bwMode="auto">
            <a:xfrm>
              <a:off x="3968750" y="2057400"/>
              <a:ext cx="23813" cy="25400"/>
              <a:chOff x="3752537" y="1431131"/>
              <a:chExt cx="22539" cy="24876"/>
            </a:xfrm>
          </p:grpSpPr>
          <p:sp>
            <p:nvSpPr>
              <p:cNvPr id="2437" name="Rechteck 20"/>
              <p:cNvSpPr>
                <a:spLocks noChangeArrowheads="1"/>
              </p:cNvSpPr>
              <p:nvPr/>
            </p:nvSpPr>
            <p:spPr bwMode="auto">
              <a:xfrm>
                <a:off x="3753476" y="1438007"/>
                <a:ext cx="21600" cy="18000"/>
              </a:xfrm>
              <a:prstGeom prst="rect">
                <a:avLst/>
              </a:prstGeom>
              <a:solidFill>
                <a:srgbClr val="00B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38" name="Gerade Verbindung 2071"/>
              <p:cNvCxnSpPr>
                <a:cxnSpLocks noChangeShapeType="1"/>
              </p:cNvCxnSpPr>
              <p:nvPr/>
            </p:nvCxnSpPr>
            <p:spPr bwMode="auto">
              <a:xfrm>
                <a:off x="3752537" y="1431131"/>
                <a:ext cx="21600" cy="0"/>
              </a:xfrm>
              <a:prstGeom prst="line">
                <a:avLst/>
              </a:prstGeom>
              <a:noFill/>
              <a:ln w="9525" algn="ctr">
                <a:solidFill>
                  <a:srgbClr val="FF0000"/>
                </a:solidFill>
                <a:round/>
                <a:headEnd/>
                <a:tailEnd/>
              </a:ln>
              <a:extLst>
                <a:ext uri="{909E8E84-426E-40dd-AFC4-6F175D3DCCD1}">
                  <a14:hiddenFill xmlns:a14="http://schemas.microsoft.com/office/drawing/2010/main">
                    <a:noFill/>
                  </a14:hiddenFill>
                </a:ext>
              </a:extLst>
            </p:spPr>
          </p:cxnSp>
        </p:grpSp>
        <p:sp>
          <p:nvSpPr>
            <p:cNvPr id="964" name="Zierrahmen 1"/>
            <p:cNvSpPr>
              <a:spLocks noChangeArrowheads="1"/>
            </p:cNvSpPr>
            <p:nvPr/>
          </p:nvSpPr>
          <p:spPr bwMode="auto">
            <a:xfrm>
              <a:off x="8453438" y="2552700"/>
              <a:ext cx="9525" cy="39688"/>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965" name="Gruppieren 69"/>
            <p:cNvGrpSpPr>
              <a:grpSpLocks/>
            </p:cNvGrpSpPr>
            <p:nvPr/>
          </p:nvGrpSpPr>
          <p:grpSpPr bwMode="auto">
            <a:xfrm>
              <a:off x="1470025" y="3970338"/>
              <a:ext cx="179388" cy="150812"/>
              <a:chOff x="1475656" y="2429228"/>
              <a:chExt cx="179071" cy="149730"/>
            </a:xfrm>
          </p:grpSpPr>
          <p:cxnSp>
            <p:nvCxnSpPr>
              <p:cNvPr id="2433" name="Gerade Verbindung 1970"/>
              <p:cNvCxnSpPr/>
              <p:nvPr/>
            </p:nvCxnSpPr>
            <p:spPr bwMode="auto">
              <a:xfrm flipH="1">
                <a:off x="1507350" y="2429228"/>
                <a:ext cx="1585"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434"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35" name="Gerade Verbindung 1972"/>
              <p:cNvCxnSpPr/>
              <p:nvPr/>
            </p:nvCxnSpPr>
            <p:spPr bwMode="auto">
              <a:xfrm>
                <a:off x="1505766"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436" name="Gerade Verbindung 1973"/>
              <p:cNvCxnSpPr/>
              <p:nvPr/>
            </p:nvCxnSpPr>
            <p:spPr bwMode="auto">
              <a:xfrm>
                <a:off x="1546968" y="2539556"/>
                <a:ext cx="107759"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966" name="Zierrahmen 1"/>
            <p:cNvSpPr>
              <a:spLocks noChangeArrowheads="1"/>
            </p:cNvSpPr>
            <p:nvPr/>
          </p:nvSpPr>
          <p:spPr bwMode="auto">
            <a:xfrm>
              <a:off x="2560638" y="4046538"/>
              <a:ext cx="17462"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967" name="Rechteck 1988"/>
            <p:cNvSpPr/>
            <p:nvPr/>
          </p:nvSpPr>
          <p:spPr bwMode="auto">
            <a:xfrm>
              <a:off x="6817294" y="4315594"/>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968" name="Rechteck 1989"/>
            <p:cNvSpPr/>
            <p:nvPr/>
          </p:nvSpPr>
          <p:spPr bwMode="auto">
            <a:xfrm>
              <a:off x="7467076" y="4311662"/>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pic>
          <p:nvPicPr>
            <p:cNvPr id="969"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48325" y="3824288"/>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0"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48325" y="434022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1"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03963" y="4337050"/>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03963" y="484822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3"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64363" y="3335338"/>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4"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64363" y="433546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5"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64363" y="484822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6"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4125" y="333851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7"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5713" y="382111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8"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2538" y="433387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9" name="Grafik 148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4125" y="484981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0" name="Grafik 146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5138" y="2306638"/>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1" name="Grafik 146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7600" y="2306638"/>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2" name="Grafik 1467"/>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78000" y="2305050"/>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 name="Grafik 147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22525" y="2308225"/>
              <a:ext cx="53975" cy="5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4" name="Grafik 147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9588" y="2311400"/>
              <a:ext cx="53975" cy="5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5" name="Grafik 147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92525" y="230822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6" name="Grafik 147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95700" y="3328988"/>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7" name="Grafik 147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6100" y="230822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8" name="Grafik 147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21263" y="230822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9" name="Grafik 147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9675" y="3335338"/>
              <a:ext cx="55563"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0" name="Grafik 147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1238" y="181927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1" name="Grafik 147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38938" y="1809750"/>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2" name="Grafik 147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8225" y="1804988"/>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 name="Grafik 147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47038" y="1804988"/>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4" name="Grafik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8313" y="4348163"/>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5" name="Grafik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14425" y="4344988"/>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6" name="Grafik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60538" y="382587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7" name="Grafik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60538" y="4344988"/>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8" name="Grafik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11413" y="382587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9" name="Grafik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14588" y="4346575"/>
              <a:ext cx="53975"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0" name="Grafik 146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52763" y="4344988"/>
              <a:ext cx="53975"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1" name="Grafik 146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95700" y="3827463"/>
              <a:ext cx="55563"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2" name="Grafik 146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95700" y="4341813"/>
              <a:ext cx="55563"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 name="Grafik 147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9675" y="3827463"/>
              <a:ext cx="55563"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4" name="Grafik 147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22850" y="4343400"/>
              <a:ext cx="55563" cy="5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5" name="Grafik 147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59275" y="4341813"/>
              <a:ext cx="55563" cy="5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06" name="Gerade Verbindung 565"/>
            <p:cNvCxnSpPr>
              <a:cxnSpLocks noChangeShapeType="1"/>
            </p:cNvCxnSpPr>
            <p:nvPr/>
          </p:nvCxnSpPr>
          <p:spPr bwMode="auto">
            <a:xfrm>
              <a:off x="7888288" y="180340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07" name="Gerade Verbindung 565"/>
            <p:cNvCxnSpPr>
              <a:cxnSpLocks noChangeShapeType="1"/>
            </p:cNvCxnSpPr>
            <p:nvPr/>
          </p:nvCxnSpPr>
          <p:spPr bwMode="auto">
            <a:xfrm>
              <a:off x="7235825" y="1801813"/>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08" name="Gerade Verbindung 565"/>
            <p:cNvCxnSpPr>
              <a:cxnSpLocks noChangeShapeType="1"/>
            </p:cNvCxnSpPr>
            <p:nvPr/>
          </p:nvCxnSpPr>
          <p:spPr bwMode="auto">
            <a:xfrm>
              <a:off x="6588125" y="1801813"/>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09" name="Gerade Verbindung 565"/>
            <p:cNvCxnSpPr>
              <a:cxnSpLocks noChangeShapeType="1"/>
            </p:cNvCxnSpPr>
            <p:nvPr/>
          </p:nvCxnSpPr>
          <p:spPr bwMode="auto">
            <a:xfrm>
              <a:off x="4208463" y="23637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10" name="Gerade Verbindung 565"/>
            <p:cNvCxnSpPr>
              <a:cxnSpLocks noChangeShapeType="1"/>
            </p:cNvCxnSpPr>
            <p:nvPr/>
          </p:nvCxnSpPr>
          <p:spPr bwMode="auto">
            <a:xfrm>
              <a:off x="3563938" y="236220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11" name="Gerade Verbindung 565"/>
            <p:cNvCxnSpPr>
              <a:cxnSpLocks noChangeShapeType="1"/>
            </p:cNvCxnSpPr>
            <p:nvPr/>
          </p:nvCxnSpPr>
          <p:spPr bwMode="auto">
            <a:xfrm>
              <a:off x="2916238" y="236537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12" name="Gerade Verbindung 565"/>
            <p:cNvCxnSpPr>
              <a:cxnSpLocks noChangeShapeType="1"/>
            </p:cNvCxnSpPr>
            <p:nvPr/>
          </p:nvCxnSpPr>
          <p:spPr bwMode="auto">
            <a:xfrm>
              <a:off x="2268538" y="2363788"/>
              <a:ext cx="698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13" name="Gerade Verbindung 565"/>
            <p:cNvCxnSpPr>
              <a:cxnSpLocks noChangeShapeType="1"/>
            </p:cNvCxnSpPr>
            <p:nvPr/>
          </p:nvCxnSpPr>
          <p:spPr bwMode="auto">
            <a:xfrm>
              <a:off x="1619250" y="236378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14" name="Gerade Verbindung 565"/>
            <p:cNvCxnSpPr>
              <a:cxnSpLocks noChangeShapeType="1"/>
            </p:cNvCxnSpPr>
            <p:nvPr/>
          </p:nvCxnSpPr>
          <p:spPr bwMode="auto">
            <a:xfrm>
              <a:off x="971550" y="236378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015" name="Zierrahmen 1"/>
            <p:cNvSpPr>
              <a:spLocks noChangeArrowheads="1"/>
            </p:cNvSpPr>
            <p:nvPr/>
          </p:nvSpPr>
          <p:spPr bwMode="auto">
            <a:xfrm>
              <a:off x="5322888" y="3016250"/>
              <a:ext cx="17462" cy="6826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16" name="Rechteck 2047"/>
            <p:cNvSpPr/>
            <p:nvPr/>
          </p:nvSpPr>
          <p:spPr bwMode="auto">
            <a:xfrm>
              <a:off x="6164633" y="4311995"/>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17" name="Abgerundetes Rechteck 2052"/>
            <p:cNvSpPr/>
            <p:nvPr/>
          </p:nvSpPr>
          <p:spPr bwMode="auto">
            <a:xfrm>
              <a:off x="4929188" y="482600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79</a:t>
              </a:r>
            </a:p>
          </p:txBody>
        </p:sp>
        <p:sp>
          <p:nvSpPr>
            <p:cNvPr id="1018" name="Rechteck 1617"/>
            <p:cNvSpPr>
              <a:spLocks noChangeArrowheads="1"/>
            </p:cNvSpPr>
            <p:nvPr/>
          </p:nvSpPr>
          <p:spPr bwMode="auto">
            <a:xfrm>
              <a:off x="6327775" y="2543175"/>
              <a:ext cx="14288" cy="53975"/>
            </a:xfrm>
            <a:prstGeom prst="rect">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19" name="Rechteck 1617"/>
            <p:cNvSpPr>
              <a:spLocks noChangeArrowheads="1"/>
            </p:cNvSpPr>
            <p:nvPr/>
          </p:nvSpPr>
          <p:spPr bwMode="auto">
            <a:xfrm>
              <a:off x="6327775" y="2525713"/>
              <a:ext cx="14288" cy="1746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20" name="Rechteck 1617"/>
            <p:cNvSpPr>
              <a:spLocks noChangeArrowheads="1"/>
            </p:cNvSpPr>
            <p:nvPr/>
          </p:nvSpPr>
          <p:spPr bwMode="auto">
            <a:xfrm>
              <a:off x="6546850" y="2554288"/>
              <a:ext cx="15875" cy="42862"/>
            </a:xfrm>
            <a:prstGeom prst="rect">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21" name="Rechteck 1617"/>
            <p:cNvSpPr>
              <a:spLocks noChangeArrowheads="1"/>
            </p:cNvSpPr>
            <p:nvPr/>
          </p:nvSpPr>
          <p:spPr bwMode="auto">
            <a:xfrm>
              <a:off x="6637338" y="2546350"/>
              <a:ext cx="15875" cy="50800"/>
            </a:xfrm>
            <a:prstGeom prst="rect">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22" name="Rechteck 1617"/>
            <p:cNvSpPr>
              <a:spLocks noChangeArrowheads="1"/>
            </p:cNvSpPr>
            <p:nvPr/>
          </p:nvSpPr>
          <p:spPr bwMode="auto">
            <a:xfrm>
              <a:off x="6680200" y="2544763"/>
              <a:ext cx="14288" cy="53975"/>
            </a:xfrm>
            <a:prstGeom prst="rect">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23" name="Rechteck 1617"/>
            <p:cNvSpPr>
              <a:spLocks noChangeArrowheads="1"/>
            </p:cNvSpPr>
            <p:nvPr/>
          </p:nvSpPr>
          <p:spPr bwMode="auto">
            <a:xfrm>
              <a:off x="6680200" y="2525713"/>
              <a:ext cx="14288" cy="1746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24" name="Rechteck 1617"/>
            <p:cNvSpPr>
              <a:spLocks noChangeArrowheads="1"/>
            </p:cNvSpPr>
            <p:nvPr/>
          </p:nvSpPr>
          <p:spPr bwMode="auto">
            <a:xfrm>
              <a:off x="6548438" y="2530475"/>
              <a:ext cx="11112" cy="222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25" name="Rechteck 1617"/>
            <p:cNvSpPr>
              <a:spLocks noChangeArrowheads="1"/>
            </p:cNvSpPr>
            <p:nvPr/>
          </p:nvSpPr>
          <p:spPr bwMode="auto">
            <a:xfrm>
              <a:off x="6638925" y="2524125"/>
              <a:ext cx="11113" cy="206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26" name="Rechteck 2122"/>
            <p:cNvSpPr/>
            <p:nvPr/>
          </p:nvSpPr>
          <p:spPr bwMode="auto">
            <a:xfrm>
              <a:off x="5999163" y="2546350"/>
              <a:ext cx="19050" cy="4603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27" name="Rechteck 2122"/>
            <p:cNvSpPr/>
            <p:nvPr/>
          </p:nvSpPr>
          <p:spPr bwMode="auto">
            <a:xfrm>
              <a:off x="6354763" y="2555875"/>
              <a:ext cx="17462" cy="42863"/>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28" name="Zierrahmen 1"/>
            <p:cNvSpPr>
              <a:spLocks noChangeArrowheads="1"/>
            </p:cNvSpPr>
            <p:nvPr/>
          </p:nvSpPr>
          <p:spPr bwMode="auto">
            <a:xfrm>
              <a:off x="2393950" y="2014538"/>
              <a:ext cx="17463"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029" name="Gerade Verbindung 565"/>
            <p:cNvCxnSpPr>
              <a:cxnSpLocks noChangeShapeType="1"/>
            </p:cNvCxnSpPr>
            <p:nvPr/>
          </p:nvCxnSpPr>
          <p:spPr bwMode="auto">
            <a:xfrm>
              <a:off x="7235825" y="18637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30" name="Gerade Verbindung 565"/>
            <p:cNvCxnSpPr>
              <a:cxnSpLocks noChangeShapeType="1"/>
            </p:cNvCxnSpPr>
            <p:nvPr/>
          </p:nvCxnSpPr>
          <p:spPr bwMode="auto">
            <a:xfrm>
              <a:off x="7889875" y="18637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31" name="Gerade Verbindung 565"/>
            <p:cNvCxnSpPr>
              <a:cxnSpLocks noChangeShapeType="1"/>
            </p:cNvCxnSpPr>
            <p:nvPr/>
          </p:nvCxnSpPr>
          <p:spPr bwMode="auto">
            <a:xfrm>
              <a:off x="8542338" y="186372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32" name="Gerade Verbindung 565"/>
            <p:cNvCxnSpPr>
              <a:cxnSpLocks noChangeShapeType="1"/>
            </p:cNvCxnSpPr>
            <p:nvPr/>
          </p:nvCxnSpPr>
          <p:spPr bwMode="auto">
            <a:xfrm>
              <a:off x="323850" y="236537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033" name="Rechteck 2074"/>
            <p:cNvSpPr/>
            <p:nvPr/>
          </p:nvSpPr>
          <p:spPr bwMode="auto">
            <a:xfrm>
              <a:off x="8115200" y="4310074"/>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34" name="Rechteck 2080"/>
            <p:cNvSpPr/>
            <p:nvPr/>
          </p:nvSpPr>
          <p:spPr bwMode="auto">
            <a:xfrm>
              <a:off x="5514075" y="4316424"/>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35" name="Rechteck 2082"/>
            <p:cNvSpPr/>
            <p:nvPr/>
          </p:nvSpPr>
          <p:spPr bwMode="auto">
            <a:xfrm>
              <a:off x="4866256" y="4316449"/>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36" name="Rechteck 2083"/>
            <p:cNvSpPr/>
            <p:nvPr/>
          </p:nvSpPr>
          <p:spPr bwMode="auto">
            <a:xfrm>
              <a:off x="4220714" y="4316424"/>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37" name="Rechteck 2084"/>
            <p:cNvSpPr/>
            <p:nvPr/>
          </p:nvSpPr>
          <p:spPr bwMode="auto">
            <a:xfrm>
              <a:off x="3573013" y="4313299"/>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38" name="Rechteck 2088"/>
            <p:cNvSpPr/>
            <p:nvPr/>
          </p:nvSpPr>
          <p:spPr bwMode="auto">
            <a:xfrm>
              <a:off x="2926331" y="431803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39" name="Rechteck 2089"/>
            <p:cNvSpPr/>
            <p:nvPr/>
          </p:nvSpPr>
          <p:spPr bwMode="auto">
            <a:xfrm>
              <a:off x="2277613" y="431803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40" name="Rechteck 2090"/>
            <p:cNvSpPr/>
            <p:nvPr/>
          </p:nvSpPr>
          <p:spPr bwMode="auto">
            <a:xfrm>
              <a:off x="1622781" y="4315681"/>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1041" name="Gerade Verbindung 565"/>
            <p:cNvCxnSpPr>
              <a:cxnSpLocks noChangeShapeType="1"/>
            </p:cNvCxnSpPr>
            <p:nvPr/>
          </p:nvCxnSpPr>
          <p:spPr bwMode="auto">
            <a:xfrm>
              <a:off x="6588125" y="18637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42" name="Gerade Verbindung 565"/>
            <p:cNvCxnSpPr>
              <a:cxnSpLocks noChangeShapeType="1"/>
            </p:cNvCxnSpPr>
            <p:nvPr/>
          </p:nvCxnSpPr>
          <p:spPr bwMode="auto">
            <a:xfrm>
              <a:off x="5940425" y="1835150"/>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043" name="Gerade Verbindung 565"/>
            <p:cNvCxnSpPr>
              <a:cxnSpLocks noChangeShapeType="1"/>
            </p:cNvCxnSpPr>
            <p:nvPr/>
          </p:nvCxnSpPr>
          <p:spPr bwMode="auto">
            <a:xfrm>
              <a:off x="5940425" y="1801813"/>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44" name="Gerade Verbindung 565"/>
            <p:cNvCxnSpPr>
              <a:cxnSpLocks noChangeShapeType="1"/>
            </p:cNvCxnSpPr>
            <p:nvPr/>
          </p:nvCxnSpPr>
          <p:spPr bwMode="auto">
            <a:xfrm>
              <a:off x="5940425" y="18637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045" name="Rechteck 2091"/>
            <p:cNvSpPr/>
            <p:nvPr/>
          </p:nvSpPr>
          <p:spPr bwMode="auto">
            <a:xfrm>
              <a:off x="3719513" y="2020888"/>
              <a:ext cx="19050" cy="65087"/>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46" name="Rechteck 2092"/>
            <p:cNvSpPr/>
            <p:nvPr/>
          </p:nvSpPr>
          <p:spPr bwMode="auto">
            <a:xfrm>
              <a:off x="3840163" y="2033588"/>
              <a:ext cx="19050" cy="539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47" name="Zierrahmen 1"/>
            <p:cNvSpPr>
              <a:spLocks noChangeArrowheads="1"/>
            </p:cNvSpPr>
            <p:nvPr/>
          </p:nvSpPr>
          <p:spPr bwMode="auto">
            <a:xfrm>
              <a:off x="2727325" y="2535238"/>
              <a:ext cx="17463"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48" name="Zierrahmen 1"/>
            <p:cNvSpPr>
              <a:spLocks noChangeArrowheads="1"/>
            </p:cNvSpPr>
            <p:nvPr/>
          </p:nvSpPr>
          <p:spPr bwMode="auto">
            <a:xfrm>
              <a:off x="3222625" y="2535238"/>
              <a:ext cx="17463"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049" name="Gerade Verbindung 565"/>
            <p:cNvCxnSpPr>
              <a:cxnSpLocks noChangeShapeType="1"/>
            </p:cNvCxnSpPr>
            <p:nvPr/>
          </p:nvCxnSpPr>
          <p:spPr bwMode="auto">
            <a:xfrm>
              <a:off x="5503863" y="2335213"/>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050" name="Gerade Verbindung 565"/>
            <p:cNvCxnSpPr>
              <a:cxnSpLocks noChangeShapeType="1"/>
            </p:cNvCxnSpPr>
            <p:nvPr/>
          </p:nvCxnSpPr>
          <p:spPr bwMode="auto">
            <a:xfrm>
              <a:off x="5505450" y="230663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51" name="Gerade Verbindung 565"/>
            <p:cNvCxnSpPr>
              <a:cxnSpLocks noChangeShapeType="1"/>
            </p:cNvCxnSpPr>
            <p:nvPr/>
          </p:nvCxnSpPr>
          <p:spPr bwMode="auto">
            <a:xfrm>
              <a:off x="5508625" y="236537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052" name="Ecken des Rechtecks auf der gleichen Seite schneiden 2127"/>
            <p:cNvSpPr/>
            <p:nvPr/>
          </p:nvSpPr>
          <p:spPr bwMode="auto">
            <a:xfrm rot="10800000">
              <a:off x="6457950" y="2527300"/>
              <a:ext cx="17463" cy="15875"/>
            </a:xfrm>
            <a:prstGeom prst="snip2SameRect">
              <a:avLst/>
            </a:prstGeom>
            <a:solidFill>
              <a:schemeClr val="bg1">
                <a:lumMod val="6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053" name="Gruppieren 69"/>
            <p:cNvGrpSpPr>
              <a:grpSpLocks/>
            </p:cNvGrpSpPr>
            <p:nvPr/>
          </p:nvGrpSpPr>
          <p:grpSpPr bwMode="auto">
            <a:xfrm>
              <a:off x="4010025" y="3957638"/>
              <a:ext cx="179388" cy="150812"/>
              <a:chOff x="1475656" y="2429228"/>
              <a:chExt cx="179071" cy="149730"/>
            </a:xfrm>
          </p:grpSpPr>
          <p:cxnSp>
            <p:nvCxnSpPr>
              <p:cNvPr id="2429" name="Gerade Verbindung 2129"/>
              <p:cNvCxnSpPr/>
              <p:nvPr/>
            </p:nvCxnSpPr>
            <p:spPr bwMode="auto">
              <a:xfrm flipH="1">
                <a:off x="1507350" y="2429228"/>
                <a:ext cx="1585"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430"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31" name="Gerade Verbindung 2258"/>
              <p:cNvCxnSpPr/>
              <p:nvPr/>
            </p:nvCxnSpPr>
            <p:spPr bwMode="auto">
              <a:xfrm>
                <a:off x="1505766"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432" name="Gerade Verbindung 2259"/>
              <p:cNvCxnSpPr/>
              <p:nvPr/>
            </p:nvCxnSpPr>
            <p:spPr bwMode="auto">
              <a:xfrm>
                <a:off x="1546968" y="2539556"/>
                <a:ext cx="107759"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1054" name="Gruppieren 69"/>
            <p:cNvGrpSpPr>
              <a:grpSpLocks/>
            </p:cNvGrpSpPr>
            <p:nvPr/>
          </p:nvGrpSpPr>
          <p:grpSpPr bwMode="auto">
            <a:xfrm>
              <a:off x="6623050" y="3968750"/>
              <a:ext cx="179388" cy="150813"/>
              <a:chOff x="1475656" y="2429228"/>
              <a:chExt cx="179071" cy="149730"/>
            </a:xfrm>
          </p:grpSpPr>
          <p:cxnSp>
            <p:nvCxnSpPr>
              <p:cNvPr id="2425" name="Gerade Verbindung 2269"/>
              <p:cNvCxnSpPr/>
              <p:nvPr/>
            </p:nvCxnSpPr>
            <p:spPr bwMode="auto">
              <a:xfrm flipH="1">
                <a:off x="1507350" y="2429228"/>
                <a:ext cx="1585"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426"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27" name="Gerade Verbindung 2281"/>
              <p:cNvCxnSpPr/>
              <p:nvPr/>
            </p:nvCxnSpPr>
            <p:spPr bwMode="auto">
              <a:xfrm>
                <a:off x="1505766"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428" name="Gerade Verbindung 2283"/>
              <p:cNvCxnSpPr/>
              <p:nvPr/>
            </p:nvCxnSpPr>
            <p:spPr bwMode="auto">
              <a:xfrm>
                <a:off x="1546968" y="2539555"/>
                <a:ext cx="107759"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1055" name="Rechteck 2285"/>
            <p:cNvSpPr/>
            <p:nvPr/>
          </p:nvSpPr>
          <p:spPr bwMode="auto">
            <a:xfrm>
              <a:off x="973138" y="4318036"/>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056" name="Gruppieren 22"/>
            <p:cNvGrpSpPr>
              <a:grpSpLocks/>
            </p:cNvGrpSpPr>
            <p:nvPr/>
          </p:nvGrpSpPr>
          <p:grpSpPr bwMode="auto">
            <a:xfrm>
              <a:off x="2287588" y="4449763"/>
              <a:ext cx="107950" cy="182562"/>
              <a:chOff x="4228128" y="2917071"/>
              <a:chExt cx="107950" cy="182712"/>
            </a:xfrm>
          </p:grpSpPr>
          <p:cxnSp>
            <p:nvCxnSpPr>
              <p:cNvPr id="2423" name="Gerade Verbindung 2287"/>
              <p:cNvCxnSpPr/>
              <p:nvPr/>
            </p:nvCxnSpPr>
            <p:spPr bwMode="auto">
              <a:xfrm flipV="1">
                <a:off x="4274165" y="2917071"/>
                <a:ext cx="0" cy="108039"/>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424" name="Rechteck 2296"/>
              <p:cNvSpPr/>
              <p:nvPr/>
            </p:nvSpPr>
            <p:spPr bwMode="auto">
              <a:xfrm>
                <a:off x="4228128" y="3028287"/>
                <a:ext cx="107950" cy="7149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grpSp>
          <p:nvGrpSpPr>
            <p:cNvPr id="1057" name="Gruppieren 22"/>
            <p:cNvGrpSpPr>
              <a:grpSpLocks/>
            </p:cNvGrpSpPr>
            <p:nvPr/>
          </p:nvGrpSpPr>
          <p:grpSpPr bwMode="auto">
            <a:xfrm>
              <a:off x="7450138" y="4441825"/>
              <a:ext cx="107950" cy="184150"/>
              <a:chOff x="4342604" y="2549201"/>
              <a:chExt cx="107950" cy="186085"/>
            </a:xfrm>
          </p:grpSpPr>
          <p:cxnSp>
            <p:nvCxnSpPr>
              <p:cNvPr id="2421" name="Gerade Verbindung 2300"/>
              <p:cNvCxnSpPr/>
              <p:nvPr/>
            </p:nvCxnSpPr>
            <p:spPr bwMode="auto">
              <a:xfrm flipV="1">
                <a:off x="4396579" y="2549201"/>
                <a:ext cx="0" cy="107481"/>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422" name="Rechteck 2301"/>
              <p:cNvSpPr/>
              <p:nvPr/>
            </p:nvSpPr>
            <p:spPr bwMode="auto">
              <a:xfrm>
                <a:off x="4342604" y="2663098"/>
                <a:ext cx="107950" cy="7218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grpSp>
          <p:nvGrpSpPr>
            <p:cNvPr id="1058" name="Gruppieren 23"/>
            <p:cNvGrpSpPr>
              <a:grpSpLocks noChangeAspect="1"/>
            </p:cNvGrpSpPr>
            <p:nvPr/>
          </p:nvGrpSpPr>
          <p:grpSpPr bwMode="auto">
            <a:xfrm>
              <a:off x="3424238" y="1974850"/>
              <a:ext cx="23812" cy="47625"/>
              <a:chOff x="6518597" y="1901851"/>
              <a:chExt cx="21908" cy="43200"/>
            </a:xfrm>
          </p:grpSpPr>
          <p:sp>
            <p:nvSpPr>
              <p:cNvPr id="2418"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19"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420"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grpSp>
          <p:nvGrpSpPr>
            <p:cNvPr id="1059" name="Gruppieren 14"/>
            <p:cNvGrpSpPr>
              <a:grpSpLocks/>
            </p:cNvGrpSpPr>
            <p:nvPr/>
          </p:nvGrpSpPr>
          <p:grpSpPr bwMode="auto">
            <a:xfrm>
              <a:off x="1385888" y="4065588"/>
              <a:ext cx="71437" cy="53975"/>
              <a:chOff x="1397654" y="1887063"/>
              <a:chExt cx="72000" cy="54000"/>
            </a:xfrm>
          </p:grpSpPr>
          <p:sp>
            <p:nvSpPr>
              <p:cNvPr id="2411"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12"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413"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14"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415"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16"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417"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060" name="Rechteck 2358"/>
            <p:cNvSpPr/>
            <p:nvPr/>
          </p:nvSpPr>
          <p:spPr bwMode="auto">
            <a:xfrm>
              <a:off x="325213" y="4319649"/>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1061" name="Gerade Verbindung 2361"/>
            <p:cNvCxnSpPr/>
            <p:nvPr/>
          </p:nvCxnSpPr>
          <p:spPr bwMode="auto">
            <a:xfrm flipH="1" flipV="1">
              <a:off x="4894263" y="4424363"/>
              <a:ext cx="57150" cy="134937"/>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1062" name="Rechteck 2362"/>
            <p:cNvSpPr/>
            <p:nvPr/>
          </p:nvSpPr>
          <p:spPr bwMode="auto">
            <a:xfrm>
              <a:off x="4903788" y="4564063"/>
              <a:ext cx="107950" cy="7143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cxnSp>
          <p:nvCxnSpPr>
            <p:cNvPr id="1063" name="Gerade Verbindung 565"/>
            <p:cNvCxnSpPr>
              <a:cxnSpLocks noChangeShapeType="1"/>
            </p:cNvCxnSpPr>
            <p:nvPr/>
          </p:nvCxnSpPr>
          <p:spPr bwMode="auto">
            <a:xfrm>
              <a:off x="8107363" y="4876800"/>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064" name="Gerade Verbindung 565"/>
            <p:cNvCxnSpPr>
              <a:cxnSpLocks noChangeShapeType="1"/>
            </p:cNvCxnSpPr>
            <p:nvPr/>
          </p:nvCxnSpPr>
          <p:spPr bwMode="auto">
            <a:xfrm>
              <a:off x="7451725" y="4875213"/>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065" name="Gerade Verbindung 565"/>
            <p:cNvCxnSpPr>
              <a:cxnSpLocks noChangeShapeType="1"/>
            </p:cNvCxnSpPr>
            <p:nvPr/>
          </p:nvCxnSpPr>
          <p:spPr bwMode="auto">
            <a:xfrm>
              <a:off x="6804025" y="4875213"/>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066" name="Gerade Verbindung 565"/>
            <p:cNvCxnSpPr>
              <a:cxnSpLocks noChangeShapeType="1"/>
            </p:cNvCxnSpPr>
            <p:nvPr/>
          </p:nvCxnSpPr>
          <p:spPr bwMode="auto">
            <a:xfrm>
              <a:off x="6156325" y="4876800"/>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sp>
          <p:nvSpPr>
            <p:cNvPr id="1067" name="Rechteck 3461"/>
            <p:cNvSpPr>
              <a:spLocks noChangeArrowheads="1"/>
            </p:cNvSpPr>
            <p:nvPr/>
          </p:nvSpPr>
          <p:spPr bwMode="auto">
            <a:xfrm>
              <a:off x="5503863" y="2044700"/>
              <a:ext cx="9525" cy="42863"/>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068" name="Gerade Verbindung 565"/>
            <p:cNvCxnSpPr>
              <a:cxnSpLocks noChangeShapeType="1"/>
            </p:cNvCxnSpPr>
            <p:nvPr/>
          </p:nvCxnSpPr>
          <p:spPr bwMode="auto">
            <a:xfrm>
              <a:off x="5508625" y="4876800"/>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sp>
          <p:nvSpPr>
            <p:cNvPr id="1069" name="Abgerundetes Rechteck 2052"/>
            <p:cNvSpPr/>
            <p:nvPr/>
          </p:nvSpPr>
          <p:spPr bwMode="auto">
            <a:xfrm>
              <a:off x="1689100" y="482917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81</a:t>
              </a:r>
            </a:p>
          </p:txBody>
        </p:sp>
        <p:sp>
          <p:nvSpPr>
            <p:cNvPr id="1070" name="Abgerundetes Rechteck 2128"/>
            <p:cNvSpPr/>
            <p:nvPr/>
          </p:nvSpPr>
          <p:spPr bwMode="auto">
            <a:xfrm>
              <a:off x="1041400" y="483076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80</a:t>
              </a:r>
            </a:p>
          </p:txBody>
        </p:sp>
        <p:sp>
          <p:nvSpPr>
            <p:cNvPr id="1071" name="Abgerundetes Rechteck 2267"/>
            <p:cNvSpPr/>
            <p:nvPr/>
          </p:nvSpPr>
          <p:spPr bwMode="auto">
            <a:xfrm>
              <a:off x="390525" y="483076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78</a:t>
              </a:r>
            </a:p>
          </p:txBody>
        </p:sp>
        <p:sp>
          <p:nvSpPr>
            <p:cNvPr id="1072" name="Abgerundetes Rechteck 2052"/>
            <p:cNvSpPr/>
            <p:nvPr/>
          </p:nvSpPr>
          <p:spPr bwMode="auto">
            <a:xfrm>
              <a:off x="2335213" y="482917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75</a:t>
              </a:r>
            </a:p>
          </p:txBody>
        </p:sp>
        <p:sp>
          <p:nvSpPr>
            <p:cNvPr id="1073" name="Rechteck 3461"/>
            <p:cNvSpPr>
              <a:spLocks noChangeArrowheads="1"/>
            </p:cNvSpPr>
            <p:nvPr/>
          </p:nvSpPr>
          <p:spPr bwMode="auto">
            <a:xfrm>
              <a:off x="5554663" y="2051050"/>
              <a:ext cx="9525" cy="36513"/>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74" name="Rechteck 3477"/>
            <p:cNvSpPr>
              <a:spLocks noChangeArrowheads="1"/>
            </p:cNvSpPr>
            <p:nvPr/>
          </p:nvSpPr>
          <p:spPr bwMode="auto">
            <a:xfrm>
              <a:off x="8561388" y="2520950"/>
              <a:ext cx="7937" cy="79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75" name="Rechteck 2299"/>
            <p:cNvSpPr>
              <a:spLocks noChangeArrowheads="1"/>
            </p:cNvSpPr>
            <p:nvPr/>
          </p:nvSpPr>
          <p:spPr bwMode="auto">
            <a:xfrm>
              <a:off x="8574088" y="2517775"/>
              <a:ext cx="4762" cy="7938"/>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076" name="Gruppieren 3479"/>
            <p:cNvGrpSpPr>
              <a:grpSpLocks/>
            </p:cNvGrpSpPr>
            <p:nvPr/>
          </p:nvGrpSpPr>
          <p:grpSpPr bwMode="auto">
            <a:xfrm>
              <a:off x="8578850" y="2532063"/>
              <a:ext cx="6350" cy="22225"/>
              <a:chOff x="8957288" y="2270392"/>
              <a:chExt cx="7200" cy="21164"/>
            </a:xfrm>
          </p:grpSpPr>
          <p:sp>
            <p:nvSpPr>
              <p:cNvPr id="2409" name="Rechteck 2306"/>
              <p:cNvSpPr>
                <a:spLocks noChangeArrowheads="1"/>
              </p:cNvSpPr>
              <p:nvPr/>
            </p:nvSpPr>
            <p:spPr bwMode="auto">
              <a:xfrm>
                <a:off x="8957288" y="2284356"/>
                <a:ext cx="7200" cy="7200"/>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410" name="Rechteck 2307"/>
              <p:cNvSpPr>
                <a:spLocks noChangeArrowheads="1"/>
              </p:cNvSpPr>
              <p:nvPr/>
            </p:nvSpPr>
            <p:spPr bwMode="auto">
              <a:xfrm>
                <a:off x="8957288" y="2270392"/>
                <a:ext cx="7200" cy="10800"/>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077" name="Rechteck 961"/>
            <p:cNvSpPr/>
            <p:nvPr/>
          </p:nvSpPr>
          <p:spPr bwMode="auto">
            <a:xfrm>
              <a:off x="8585200" y="2565400"/>
              <a:ext cx="25400" cy="285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078" name="Rechteck 2338"/>
            <p:cNvSpPr>
              <a:spLocks noChangeArrowheads="1"/>
            </p:cNvSpPr>
            <p:nvPr/>
          </p:nvSpPr>
          <p:spPr bwMode="auto">
            <a:xfrm>
              <a:off x="8605838" y="2547938"/>
              <a:ext cx="3175" cy="6350"/>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79" name="Zierrahmen 1"/>
            <p:cNvSpPr>
              <a:spLocks noChangeArrowheads="1"/>
            </p:cNvSpPr>
            <p:nvPr/>
          </p:nvSpPr>
          <p:spPr bwMode="auto">
            <a:xfrm>
              <a:off x="560388" y="2538413"/>
              <a:ext cx="15875" cy="66675"/>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080" name="Gruppieren 14"/>
            <p:cNvGrpSpPr>
              <a:grpSpLocks/>
            </p:cNvGrpSpPr>
            <p:nvPr/>
          </p:nvGrpSpPr>
          <p:grpSpPr bwMode="auto">
            <a:xfrm>
              <a:off x="3924300" y="4059238"/>
              <a:ext cx="71438" cy="53975"/>
              <a:chOff x="1397654" y="1887063"/>
              <a:chExt cx="72000" cy="54000"/>
            </a:xfrm>
          </p:grpSpPr>
          <p:sp>
            <p:nvSpPr>
              <p:cNvPr id="2402"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03"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404"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05"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406"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07"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408"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081" name="Gruppieren 14"/>
            <p:cNvGrpSpPr>
              <a:grpSpLocks/>
            </p:cNvGrpSpPr>
            <p:nvPr/>
          </p:nvGrpSpPr>
          <p:grpSpPr bwMode="auto">
            <a:xfrm>
              <a:off x="6535738" y="4060825"/>
              <a:ext cx="71437" cy="53975"/>
              <a:chOff x="1397654" y="1887063"/>
              <a:chExt cx="72000" cy="54000"/>
            </a:xfrm>
          </p:grpSpPr>
          <p:sp>
            <p:nvSpPr>
              <p:cNvPr id="2395"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396"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397"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398"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399"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400"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401"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082" name="Gruppieren 69"/>
            <p:cNvGrpSpPr>
              <a:grpSpLocks/>
            </p:cNvGrpSpPr>
            <p:nvPr/>
          </p:nvGrpSpPr>
          <p:grpSpPr bwMode="auto">
            <a:xfrm>
              <a:off x="1458913" y="4483100"/>
              <a:ext cx="179387" cy="150813"/>
              <a:chOff x="1475656" y="2429228"/>
              <a:chExt cx="179071" cy="149730"/>
            </a:xfrm>
          </p:grpSpPr>
          <p:cxnSp>
            <p:nvCxnSpPr>
              <p:cNvPr id="2391" name="Gerade Verbindung 2368"/>
              <p:cNvCxnSpPr/>
              <p:nvPr/>
            </p:nvCxnSpPr>
            <p:spPr bwMode="auto">
              <a:xfrm flipH="1">
                <a:off x="1507350" y="2429228"/>
                <a:ext cx="1584"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392"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393" name="Gerade Verbindung 2370"/>
              <p:cNvCxnSpPr/>
              <p:nvPr/>
            </p:nvCxnSpPr>
            <p:spPr bwMode="auto">
              <a:xfrm>
                <a:off x="1505765"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394" name="Gerade Verbindung 2371"/>
              <p:cNvCxnSpPr/>
              <p:nvPr/>
            </p:nvCxnSpPr>
            <p:spPr bwMode="auto">
              <a:xfrm>
                <a:off x="1546967" y="2539555"/>
                <a:ext cx="10776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cxnSp>
          <p:nvCxnSpPr>
            <p:cNvPr id="1083" name="Gerade Verbindung 565"/>
            <p:cNvCxnSpPr>
              <a:cxnSpLocks noChangeShapeType="1"/>
            </p:cNvCxnSpPr>
            <p:nvPr/>
          </p:nvCxnSpPr>
          <p:spPr bwMode="auto">
            <a:xfrm>
              <a:off x="4859338" y="4876800"/>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084" name="Gerade Verbindung 565"/>
            <p:cNvCxnSpPr>
              <a:cxnSpLocks noChangeShapeType="1"/>
            </p:cNvCxnSpPr>
            <p:nvPr/>
          </p:nvCxnSpPr>
          <p:spPr bwMode="auto">
            <a:xfrm>
              <a:off x="4213225" y="4876800"/>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085" name="Gerade Verbindung 565"/>
            <p:cNvCxnSpPr>
              <a:cxnSpLocks noChangeShapeType="1"/>
            </p:cNvCxnSpPr>
            <p:nvPr/>
          </p:nvCxnSpPr>
          <p:spPr bwMode="auto">
            <a:xfrm>
              <a:off x="3560763" y="4876800"/>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086" name="Gerade Verbindung 565"/>
            <p:cNvCxnSpPr>
              <a:cxnSpLocks noChangeShapeType="1"/>
            </p:cNvCxnSpPr>
            <p:nvPr/>
          </p:nvCxnSpPr>
          <p:spPr bwMode="auto">
            <a:xfrm>
              <a:off x="2916238" y="4876800"/>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087" name="Gerade Verbindung 565"/>
            <p:cNvCxnSpPr>
              <a:cxnSpLocks noChangeShapeType="1"/>
            </p:cNvCxnSpPr>
            <p:nvPr/>
          </p:nvCxnSpPr>
          <p:spPr bwMode="auto">
            <a:xfrm>
              <a:off x="8108950" y="48482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88" name="Gerade Verbindung 565"/>
            <p:cNvCxnSpPr>
              <a:cxnSpLocks noChangeShapeType="1"/>
            </p:cNvCxnSpPr>
            <p:nvPr/>
          </p:nvCxnSpPr>
          <p:spPr bwMode="auto">
            <a:xfrm>
              <a:off x="7451725" y="48482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89" name="Gerade Verbindung 565"/>
            <p:cNvCxnSpPr>
              <a:cxnSpLocks noChangeShapeType="1"/>
            </p:cNvCxnSpPr>
            <p:nvPr/>
          </p:nvCxnSpPr>
          <p:spPr bwMode="auto">
            <a:xfrm>
              <a:off x="6804025" y="48482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090" name="Gerade Verbindung 565"/>
            <p:cNvCxnSpPr>
              <a:cxnSpLocks noChangeShapeType="1"/>
            </p:cNvCxnSpPr>
            <p:nvPr/>
          </p:nvCxnSpPr>
          <p:spPr bwMode="auto">
            <a:xfrm>
              <a:off x="6156325" y="48482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091" name="Rechteck 10"/>
            <p:cNvSpPr>
              <a:spLocks noChangeArrowheads="1"/>
            </p:cNvSpPr>
            <p:nvPr/>
          </p:nvSpPr>
          <p:spPr bwMode="auto">
            <a:xfrm>
              <a:off x="444500" y="4641850"/>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92" name="Rechteck 10"/>
            <p:cNvSpPr>
              <a:spLocks noChangeArrowheads="1"/>
            </p:cNvSpPr>
            <p:nvPr/>
          </p:nvSpPr>
          <p:spPr bwMode="auto">
            <a:xfrm>
              <a:off x="819150" y="464343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93" name="Rechteck 10"/>
            <p:cNvSpPr>
              <a:spLocks noChangeArrowheads="1"/>
            </p:cNvSpPr>
            <p:nvPr/>
          </p:nvSpPr>
          <p:spPr bwMode="auto">
            <a:xfrm>
              <a:off x="1189038" y="464343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94" name="Rechteck 10"/>
            <p:cNvSpPr>
              <a:spLocks noChangeArrowheads="1"/>
            </p:cNvSpPr>
            <p:nvPr/>
          </p:nvSpPr>
          <p:spPr bwMode="auto">
            <a:xfrm>
              <a:off x="2468563" y="464343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95" name="Rechteck 10"/>
            <p:cNvSpPr>
              <a:spLocks noChangeArrowheads="1"/>
            </p:cNvSpPr>
            <p:nvPr/>
          </p:nvSpPr>
          <p:spPr bwMode="auto">
            <a:xfrm>
              <a:off x="2835275" y="464343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96" name="Rechteck 10"/>
            <p:cNvSpPr>
              <a:spLocks noChangeArrowheads="1"/>
            </p:cNvSpPr>
            <p:nvPr/>
          </p:nvSpPr>
          <p:spPr bwMode="auto">
            <a:xfrm>
              <a:off x="3475038" y="464343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97" name="Rechteck 10"/>
            <p:cNvSpPr>
              <a:spLocks noChangeArrowheads="1"/>
            </p:cNvSpPr>
            <p:nvPr/>
          </p:nvSpPr>
          <p:spPr bwMode="auto">
            <a:xfrm>
              <a:off x="3786188" y="464343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98" name="Rechteck 10"/>
            <p:cNvSpPr>
              <a:spLocks noChangeArrowheads="1"/>
            </p:cNvSpPr>
            <p:nvPr/>
          </p:nvSpPr>
          <p:spPr bwMode="auto">
            <a:xfrm>
              <a:off x="5024438" y="464343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099" name="Rechteck 10"/>
            <p:cNvSpPr>
              <a:spLocks noChangeArrowheads="1"/>
            </p:cNvSpPr>
            <p:nvPr/>
          </p:nvSpPr>
          <p:spPr bwMode="auto">
            <a:xfrm>
              <a:off x="5383213" y="464343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100" name="Rechteck 10"/>
            <p:cNvSpPr>
              <a:spLocks noChangeArrowheads="1"/>
            </p:cNvSpPr>
            <p:nvPr/>
          </p:nvSpPr>
          <p:spPr bwMode="auto">
            <a:xfrm>
              <a:off x="6021388" y="464343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101" name="Rechteck 10"/>
            <p:cNvSpPr>
              <a:spLocks noChangeArrowheads="1"/>
            </p:cNvSpPr>
            <p:nvPr/>
          </p:nvSpPr>
          <p:spPr bwMode="auto">
            <a:xfrm>
              <a:off x="6451600" y="464343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102" name="Gerade Verbindung 565"/>
            <p:cNvCxnSpPr>
              <a:cxnSpLocks noChangeShapeType="1"/>
            </p:cNvCxnSpPr>
            <p:nvPr/>
          </p:nvCxnSpPr>
          <p:spPr bwMode="auto">
            <a:xfrm>
              <a:off x="2268538" y="4876800"/>
              <a:ext cx="69850"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103" name="Gerade Verbindung 565"/>
            <p:cNvCxnSpPr>
              <a:cxnSpLocks noChangeShapeType="1"/>
            </p:cNvCxnSpPr>
            <p:nvPr/>
          </p:nvCxnSpPr>
          <p:spPr bwMode="auto">
            <a:xfrm>
              <a:off x="1619250" y="4876800"/>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104" name="Gerade Verbindung 565"/>
            <p:cNvCxnSpPr>
              <a:cxnSpLocks noChangeShapeType="1"/>
            </p:cNvCxnSpPr>
            <p:nvPr/>
          </p:nvCxnSpPr>
          <p:spPr bwMode="auto">
            <a:xfrm>
              <a:off x="971550" y="4875213"/>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grpSp>
          <p:nvGrpSpPr>
            <p:cNvPr id="1105" name="Gruppieren 1035"/>
            <p:cNvGrpSpPr>
              <a:grpSpLocks/>
            </p:cNvGrpSpPr>
            <p:nvPr/>
          </p:nvGrpSpPr>
          <p:grpSpPr bwMode="auto">
            <a:xfrm>
              <a:off x="427038" y="4565650"/>
              <a:ext cx="125412" cy="73025"/>
              <a:chOff x="4038305" y="3430528"/>
              <a:chExt cx="125173" cy="72000"/>
            </a:xfrm>
          </p:grpSpPr>
          <p:sp>
            <p:nvSpPr>
              <p:cNvPr id="238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8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8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9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106" name="Textfeld 1"/>
            <p:cNvSpPr txBox="1">
              <a:spLocks noChangeArrowheads="1"/>
            </p:cNvSpPr>
            <p:nvPr/>
          </p:nvSpPr>
          <p:spPr bwMode="auto">
            <a:xfrm>
              <a:off x="342900" y="4527550"/>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90</a:t>
              </a:r>
            </a:p>
          </p:txBody>
        </p:sp>
        <p:grpSp>
          <p:nvGrpSpPr>
            <p:cNvPr id="1107" name="Gruppieren 1035"/>
            <p:cNvGrpSpPr>
              <a:grpSpLocks/>
            </p:cNvGrpSpPr>
            <p:nvPr/>
          </p:nvGrpSpPr>
          <p:grpSpPr bwMode="auto">
            <a:xfrm>
              <a:off x="793750" y="4565650"/>
              <a:ext cx="125413" cy="73025"/>
              <a:chOff x="4038305" y="3430528"/>
              <a:chExt cx="125173" cy="72000"/>
            </a:xfrm>
          </p:grpSpPr>
          <p:sp>
            <p:nvSpPr>
              <p:cNvPr id="2383"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84"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85"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86"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108" name="Textfeld 1"/>
            <p:cNvSpPr txBox="1">
              <a:spLocks noChangeArrowheads="1"/>
            </p:cNvSpPr>
            <p:nvPr/>
          </p:nvSpPr>
          <p:spPr bwMode="auto">
            <a:xfrm>
              <a:off x="709613" y="4529138"/>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91</a:t>
              </a:r>
            </a:p>
          </p:txBody>
        </p:sp>
        <p:grpSp>
          <p:nvGrpSpPr>
            <p:cNvPr id="1109" name="Gruppieren 1035"/>
            <p:cNvGrpSpPr>
              <a:grpSpLocks/>
            </p:cNvGrpSpPr>
            <p:nvPr/>
          </p:nvGrpSpPr>
          <p:grpSpPr bwMode="auto">
            <a:xfrm>
              <a:off x="2435225" y="4565650"/>
              <a:ext cx="125413" cy="73025"/>
              <a:chOff x="4038305" y="3430528"/>
              <a:chExt cx="125173" cy="72000"/>
            </a:xfrm>
          </p:grpSpPr>
          <p:sp>
            <p:nvSpPr>
              <p:cNvPr id="2379"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80"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81"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82"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110" name="Textfeld 1"/>
            <p:cNvSpPr txBox="1">
              <a:spLocks noChangeArrowheads="1"/>
            </p:cNvSpPr>
            <p:nvPr/>
          </p:nvSpPr>
          <p:spPr bwMode="auto">
            <a:xfrm>
              <a:off x="2351088" y="4527550"/>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93</a:t>
              </a:r>
            </a:p>
          </p:txBody>
        </p:sp>
        <p:grpSp>
          <p:nvGrpSpPr>
            <p:cNvPr id="1111" name="Gruppieren 1035"/>
            <p:cNvGrpSpPr>
              <a:grpSpLocks/>
            </p:cNvGrpSpPr>
            <p:nvPr/>
          </p:nvGrpSpPr>
          <p:grpSpPr bwMode="auto">
            <a:xfrm>
              <a:off x="2800350" y="4565650"/>
              <a:ext cx="125413" cy="73025"/>
              <a:chOff x="4038305" y="3430528"/>
              <a:chExt cx="125173" cy="72000"/>
            </a:xfrm>
          </p:grpSpPr>
          <p:sp>
            <p:nvSpPr>
              <p:cNvPr id="2375"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76"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77"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78"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112" name="Textfeld 1"/>
            <p:cNvSpPr txBox="1">
              <a:spLocks noChangeArrowheads="1"/>
            </p:cNvSpPr>
            <p:nvPr/>
          </p:nvSpPr>
          <p:spPr bwMode="auto">
            <a:xfrm>
              <a:off x="2716213" y="4527550"/>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94</a:t>
              </a:r>
            </a:p>
          </p:txBody>
        </p:sp>
        <p:grpSp>
          <p:nvGrpSpPr>
            <p:cNvPr id="1113" name="Gruppieren 1035"/>
            <p:cNvGrpSpPr>
              <a:grpSpLocks/>
            </p:cNvGrpSpPr>
            <p:nvPr/>
          </p:nvGrpSpPr>
          <p:grpSpPr bwMode="auto">
            <a:xfrm>
              <a:off x="6399213" y="4565650"/>
              <a:ext cx="125412" cy="73025"/>
              <a:chOff x="4038305" y="3430528"/>
              <a:chExt cx="125173" cy="72000"/>
            </a:xfrm>
          </p:grpSpPr>
          <p:sp>
            <p:nvSpPr>
              <p:cNvPr id="2371"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72"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73"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74"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114" name="Textfeld 1"/>
            <p:cNvSpPr txBox="1">
              <a:spLocks noChangeArrowheads="1"/>
            </p:cNvSpPr>
            <p:nvPr/>
          </p:nvSpPr>
          <p:spPr bwMode="auto">
            <a:xfrm>
              <a:off x="6311900" y="4525963"/>
              <a:ext cx="24765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100</a:t>
              </a:r>
            </a:p>
          </p:txBody>
        </p:sp>
        <p:sp>
          <p:nvSpPr>
            <p:cNvPr id="1115" name="Rechteck 2266"/>
            <p:cNvSpPr/>
            <p:nvPr/>
          </p:nvSpPr>
          <p:spPr bwMode="auto">
            <a:xfrm>
              <a:off x="6872288" y="1125538"/>
              <a:ext cx="1798637" cy="106362"/>
            </a:xfrm>
            <a:prstGeom prst="rect">
              <a:avLst/>
            </a:prstGeom>
            <a:solidFill>
              <a:schemeClr val="bg1">
                <a:lumMod val="6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a:latin typeface="Helvetica" charset="0"/>
                  <a:ea typeface="ＭＳ Ｐゴシック" charset="-128"/>
                </a:rPr>
                <a:t>BC0</a:t>
              </a:r>
            </a:p>
          </p:txBody>
        </p:sp>
        <p:sp>
          <p:nvSpPr>
            <p:cNvPr id="1116" name="Rechteck 2273"/>
            <p:cNvSpPr/>
            <p:nvPr/>
          </p:nvSpPr>
          <p:spPr bwMode="auto">
            <a:xfrm>
              <a:off x="5494338" y="1125538"/>
              <a:ext cx="1379537" cy="106362"/>
            </a:xfrm>
            <a:prstGeom prst="rect">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dirty="0">
                  <a:latin typeface="Helvetica" charset="0"/>
                  <a:ea typeface="ＭＳ Ｐゴシック" charset="-128"/>
                </a:rPr>
                <a:t>Dogleg</a:t>
              </a:r>
            </a:p>
          </p:txBody>
        </p:sp>
        <p:sp>
          <p:nvSpPr>
            <p:cNvPr id="1117" name="Rechteck 2279"/>
            <p:cNvSpPr/>
            <p:nvPr/>
          </p:nvSpPr>
          <p:spPr bwMode="auto">
            <a:xfrm>
              <a:off x="1585913" y="1125538"/>
              <a:ext cx="3908425" cy="106362"/>
            </a:xfrm>
            <a:prstGeom prst="rect">
              <a:avLst/>
            </a:prstGeom>
            <a:solidFill>
              <a:schemeClr val="bg1">
                <a:lumMod val="65000"/>
              </a:schemeClr>
            </a:solidFill>
            <a:ln w="9525" cap="flat" cmpd="sng" algn="ctr">
              <a:solidFill>
                <a:schemeClr val="tx1"/>
              </a:solidFill>
              <a:prstDash val="solid"/>
              <a:round/>
              <a:headEnd type="none" w="med" len="med"/>
              <a:tailEnd type="none" w="med" len="med"/>
            </a:ln>
            <a:effectLst/>
          </p:spPr>
          <p:txBody>
            <a:bodyPr tIns="0" bIns="0"/>
            <a:lstStyle/>
            <a:p>
              <a:pPr algn="ctr" eaLnBrk="0" hangingPunct="0">
                <a:buNone/>
                <a:defRPr/>
              </a:pPr>
              <a:r>
                <a:rPr lang="de-DE" sz="1400" b="1" dirty="0" err="1">
                  <a:latin typeface="Helvetica" charset="0"/>
                  <a:ea typeface="ＭＳ Ｐゴシック" charset="-128"/>
                </a:rPr>
                <a:t>Injector</a:t>
              </a:r>
              <a:endParaRPr lang="de-DE" sz="1400" b="1" dirty="0">
                <a:latin typeface="Helvetica" charset="0"/>
                <a:ea typeface="ＭＳ Ｐゴシック" charset="-128"/>
              </a:endParaRPr>
            </a:p>
          </p:txBody>
        </p:sp>
        <p:sp>
          <p:nvSpPr>
            <p:cNvPr id="1118" name="Rechteck 83"/>
            <p:cNvSpPr/>
            <p:nvPr/>
          </p:nvSpPr>
          <p:spPr bwMode="auto">
            <a:xfrm>
              <a:off x="7069138" y="1503363"/>
              <a:ext cx="31750" cy="90487"/>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19" name="Rechteck 2262"/>
            <p:cNvSpPr/>
            <p:nvPr/>
          </p:nvSpPr>
          <p:spPr bwMode="auto">
            <a:xfrm>
              <a:off x="6765925" y="1563688"/>
              <a:ext cx="31750" cy="28575"/>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20" name="Rechteck 2263"/>
            <p:cNvSpPr/>
            <p:nvPr/>
          </p:nvSpPr>
          <p:spPr bwMode="auto">
            <a:xfrm>
              <a:off x="6819900" y="1530350"/>
              <a:ext cx="31750" cy="61913"/>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21" name="Rechteck 2269"/>
            <p:cNvSpPr/>
            <p:nvPr/>
          </p:nvSpPr>
          <p:spPr bwMode="auto">
            <a:xfrm>
              <a:off x="6891338" y="1530350"/>
              <a:ext cx="31750" cy="61913"/>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22" name="Rechteck 2275"/>
            <p:cNvSpPr/>
            <p:nvPr/>
          </p:nvSpPr>
          <p:spPr bwMode="auto">
            <a:xfrm>
              <a:off x="6959600" y="1527175"/>
              <a:ext cx="31750" cy="6508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23" name="Rechteck 2277"/>
            <p:cNvSpPr/>
            <p:nvPr/>
          </p:nvSpPr>
          <p:spPr bwMode="auto">
            <a:xfrm>
              <a:off x="7027863" y="1527175"/>
              <a:ext cx="33337" cy="6508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24" name="Rechteck 2278"/>
            <p:cNvSpPr/>
            <p:nvPr/>
          </p:nvSpPr>
          <p:spPr bwMode="auto">
            <a:xfrm>
              <a:off x="7216775" y="1501775"/>
              <a:ext cx="31750" cy="9048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25" name="Rechteck 2280"/>
            <p:cNvSpPr/>
            <p:nvPr/>
          </p:nvSpPr>
          <p:spPr bwMode="auto">
            <a:xfrm>
              <a:off x="7259638" y="1535113"/>
              <a:ext cx="31750" cy="571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126" name="Gruppieren 23"/>
            <p:cNvGrpSpPr>
              <a:grpSpLocks noChangeAspect="1"/>
            </p:cNvGrpSpPr>
            <p:nvPr/>
          </p:nvGrpSpPr>
          <p:grpSpPr bwMode="auto">
            <a:xfrm>
              <a:off x="7254875" y="1449388"/>
              <a:ext cx="41275" cy="76200"/>
              <a:chOff x="6518597" y="1901851"/>
              <a:chExt cx="21908" cy="43200"/>
            </a:xfrm>
          </p:grpSpPr>
          <p:sp>
            <p:nvSpPr>
              <p:cNvPr id="2368"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369"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370"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sp>
          <p:nvSpPr>
            <p:cNvPr id="1127" name="Rechteck 2293"/>
            <p:cNvSpPr/>
            <p:nvPr/>
          </p:nvSpPr>
          <p:spPr bwMode="auto">
            <a:xfrm>
              <a:off x="7332663" y="1533525"/>
              <a:ext cx="31750" cy="5873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28" name="Rechteck 2294"/>
            <p:cNvSpPr/>
            <p:nvPr/>
          </p:nvSpPr>
          <p:spPr bwMode="auto">
            <a:xfrm>
              <a:off x="7435850" y="1535113"/>
              <a:ext cx="31750" cy="571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29" name="Rechteck 2310"/>
            <p:cNvSpPr/>
            <p:nvPr/>
          </p:nvSpPr>
          <p:spPr bwMode="auto">
            <a:xfrm>
              <a:off x="7510463" y="1533525"/>
              <a:ext cx="33337" cy="5873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130" name="Gruppieren 23"/>
            <p:cNvGrpSpPr>
              <a:grpSpLocks noChangeAspect="1"/>
            </p:cNvGrpSpPr>
            <p:nvPr/>
          </p:nvGrpSpPr>
          <p:grpSpPr bwMode="auto">
            <a:xfrm>
              <a:off x="7507288" y="1450975"/>
              <a:ext cx="41275" cy="76200"/>
              <a:chOff x="6518597" y="1901851"/>
              <a:chExt cx="21908" cy="43200"/>
            </a:xfrm>
          </p:grpSpPr>
          <p:sp>
            <p:nvSpPr>
              <p:cNvPr id="2365"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366"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367"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sp>
          <p:nvSpPr>
            <p:cNvPr id="1131" name="Rechteck 2352"/>
            <p:cNvSpPr/>
            <p:nvPr/>
          </p:nvSpPr>
          <p:spPr bwMode="auto">
            <a:xfrm>
              <a:off x="7551738" y="1501775"/>
              <a:ext cx="33337" cy="9048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32" name="Rechteck 2355"/>
            <p:cNvSpPr/>
            <p:nvPr/>
          </p:nvSpPr>
          <p:spPr bwMode="auto">
            <a:xfrm>
              <a:off x="7702550" y="1501775"/>
              <a:ext cx="31750" cy="9048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133" name="Gruppieren 89"/>
            <p:cNvGrpSpPr>
              <a:grpSpLocks/>
            </p:cNvGrpSpPr>
            <p:nvPr/>
          </p:nvGrpSpPr>
          <p:grpSpPr bwMode="auto">
            <a:xfrm>
              <a:off x="7840663" y="1463675"/>
              <a:ext cx="57150" cy="128588"/>
              <a:chOff x="7704481" y="1463355"/>
              <a:chExt cx="57600" cy="128114"/>
            </a:xfrm>
          </p:grpSpPr>
          <p:sp>
            <p:nvSpPr>
              <p:cNvPr id="2361" name="Rechteck 2356"/>
              <p:cNvSpPr/>
              <p:nvPr/>
            </p:nvSpPr>
            <p:spPr bwMode="auto">
              <a:xfrm>
                <a:off x="7717281" y="1501315"/>
                <a:ext cx="32000" cy="90154"/>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362" name="Rechteck 86"/>
              <p:cNvSpPr>
                <a:spLocks noChangeArrowheads="1"/>
              </p:cNvSpPr>
              <p:nvPr/>
            </p:nvSpPr>
            <p:spPr bwMode="auto">
              <a:xfrm>
                <a:off x="7704481" y="1482403"/>
                <a:ext cx="57600"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63" name="Rechteck 2357"/>
              <p:cNvSpPr>
                <a:spLocks noChangeArrowheads="1"/>
              </p:cNvSpPr>
              <p:nvPr/>
            </p:nvSpPr>
            <p:spPr bwMode="auto">
              <a:xfrm>
                <a:off x="7719219" y="1463355"/>
                <a:ext cx="21600"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64" name="Rechteck 2358"/>
              <p:cNvSpPr>
                <a:spLocks noChangeArrowheads="1"/>
              </p:cNvSpPr>
              <p:nvPr/>
            </p:nvSpPr>
            <p:spPr bwMode="auto">
              <a:xfrm>
                <a:off x="7707330" y="1467539"/>
                <a:ext cx="7200" cy="10800"/>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134" name="Gruppieren 90"/>
            <p:cNvGrpSpPr>
              <a:grpSpLocks/>
            </p:cNvGrpSpPr>
            <p:nvPr/>
          </p:nvGrpSpPr>
          <p:grpSpPr bwMode="auto">
            <a:xfrm>
              <a:off x="7993063" y="1462088"/>
              <a:ext cx="57150" cy="130175"/>
              <a:chOff x="7856881" y="1462793"/>
              <a:chExt cx="57600" cy="128676"/>
            </a:xfrm>
          </p:grpSpPr>
          <p:sp>
            <p:nvSpPr>
              <p:cNvPr id="2357" name="Rechteck 2359"/>
              <p:cNvSpPr/>
              <p:nvPr/>
            </p:nvSpPr>
            <p:spPr bwMode="auto">
              <a:xfrm>
                <a:off x="7869681" y="1502023"/>
                <a:ext cx="32000" cy="89446"/>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358" name="Rechteck 2360"/>
              <p:cNvSpPr>
                <a:spLocks noChangeArrowheads="1"/>
              </p:cNvSpPr>
              <p:nvPr/>
            </p:nvSpPr>
            <p:spPr bwMode="auto">
              <a:xfrm>
                <a:off x="7856881" y="1482419"/>
                <a:ext cx="57600"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59" name="Rechteck 2365"/>
              <p:cNvSpPr>
                <a:spLocks noChangeArrowheads="1"/>
              </p:cNvSpPr>
              <p:nvPr/>
            </p:nvSpPr>
            <p:spPr bwMode="auto">
              <a:xfrm>
                <a:off x="7871619" y="1463371"/>
                <a:ext cx="21600"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60" name="Rechteck 2367"/>
              <p:cNvSpPr>
                <a:spLocks noChangeArrowheads="1"/>
              </p:cNvSpPr>
              <p:nvPr/>
            </p:nvSpPr>
            <p:spPr bwMode="auto">
              <a:xfrm>
                <a:off x="7859730" y="1462793"/>
                <a:ext cx="7200" cy="18000"/>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135" name="Gruppieren 2369"/>
            <p:cNvGrpSpPr>
              <a:grpSpLocks/>
            </p:cNvGrpSpPr>
            <p:nvPr/>
          </p:nvGrpSpPr>
          <p:grpSpPr bwMode="auto">
            <a:xfrm>
              <a:off x="8142288" y="1463675"/>
              <a:ext cx="58737" cy="128588"/>
              <a:chOff x="7704481" y="1463355"/>
              <a:chExt cx="57600" cy="128114"/>
            </a:xfrm>
          </p:grpSpPr>
          <p:sp>
            <p:nvSpPr>
              <p:cNvPr id="2353" name="Rechteck 2375"/>
              <p:cNvSpPr/>
              <p:nvPr/>
            </p:nvSpPr>
            <p:spPr bwMode="auto">
              <a:xfrm>
                <a:off x="7716935" y="1501315"/>
                <a:ext cx="32692" cy="90154"/>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354" name="Rechteck 2376"/>
              <p:cNvSpPr>
                <a:spLocks noChangeArrowheads="1"/>
              </p:cNvSpPr>
              <p:nvPr/>
            </p:nvSpPr>
            <p:spPr bwMode="auto">
              <a:xfrm>
                <a:off x="7704481" y="1482403"/>
                <a:ext cx="57600"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55" name="Rechteck 2377"/>
              <p:cNvSpPr>
                <a:spLocks noChangeArrowheads="1"/>
              </p:cNvSpPr>
              <p:nvPr/>
            </p:nvSpPr>
            <p:spPr bwMode="auto">
              <a:xfrm>
                <a:off x="7719219" y="1463355"/>
                <a:ext cx="21600"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56" name="Rechteck 2378"/>
              <p:cNvSpPr>
                <a:spLocks noChangeArrowheads="1"/>
              </p:cNvSpPr>
              <p:nvPr/>
            </p:nvSpPr>
            <p:spPr bwMode="auto">
              <a:xfrm>
                <a:off x="7707330" y="1467539"/>
                <a:ext cx="7200" cy="10800"/>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136" name="Gruppieren 2379"/>
            <p:cNvGrpSpPr>
              <a:grpSpLocks/>
            </p:cNvGrpSpPr>
            <p:nvPr/>
          </p:nvGrpSpPr>
          <p:grpSpPr bwMode="auto">
            <a:xfrm>
              <a:off x="8305800" y="1465263"/>
              <a:ext cx="57150" cy="128587"/>
              <a:chOff x="7856881" y="1462793"/>
              <a:chExt cx="57600" cy="128676"/>
            </a:xfrm>
          </p:grpSpPr>
          <p:sp>
            <p:nvSpPr>
              <p:cNvPr id="2349" name="Rechteck 2380"/>
              <p:cNvSpPr/>
              <p:nvPr/>
            </p:nvSpPr>
            <p:spPr bwMode="auto">
              <a:xfrm>
                <a:off x="7869681" y="1500919"/>
                <a:ext cx="32000" cy="9055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350" name="Rechteck 2381"/>
              <p:cNvSpPr>
                <a:spLocks noChangeArrowheads="1"/>
              </p:cNvSpPr>
              <p:nvPr/>
            </p:nvSpPr>
            <p:spPr bwMode="auto">
              <a:xfrm>
                <a:off x="7856881" y="1482419"/>
                <a:ext cx="57600"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51" name="Rechteck 2389"/>
              <p:cNvSpPr>
                <a:spLocks noChangeArrowheads="1"/>
              </p:cNvSpPr>
              <p:nvPr/>
            </p:nvSpPr>
            <p:spPr bwMode="auto">
              <a:xfrm>
                <a:off x="7871619" y="1463371"/>
                <a:ext cx="21600" cy="180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52" name="Rechteck 2390"/>
              <p:cNvSpPr>
                <a:spLocks noChangeArrowheads="1"/>
              </p:cNvSpPr>
              <p:nvPr/>
            </p:nvSpPr>
            <p:spPr bwMode="auto">
              <a:xfrm>
                <a:off x="7859730" y="1462793"/>
                <a:ext cx="7200" cy="18000"/>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137" name="Rechteck 2391"/>
            <p:cNvSpPr/>
            <p:nvPr/>
          </p:nvSpPr>
          <p:spPr bwMode="auto">
            <a:xfrm>
              <a:off x="8424863" y="1501775"/>
              <a:ext cx="31750" cy="9048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38" name="Rechteck 2392"/>
            <p:cNvSpPr/>
            <p:nvPr/>
          </p:nvSpPr>
          <p:spPr bwMode="auto">
            <a:xfrm>
              <a:off x="8574088" y="1501775"/>
              <a:ext cx="31750" cy="90488"/>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139" name="Gruppieren 91"/>
            <p:cNvGrpSpPr>
              <a:grpSpLocks/>
            </p:cNvGrpSpPr>
            <p:nvPr/>
          </p:nvGrpSpPr>
          <p:grpSpPr bwMode="auto">
            <a:xfrm>
              <a:off x="6877050" y="1252538"/>
              <a:ext cx="1803400" cy="90487"/>
              <a:chOff x="4209708" y="1340768"/>
              <a:chExt cx="1802949" cy="90486"/>
            </a:xfrm>
          </p:grpSpPr>
          <p:sp>
            <p:nvSpPr>
              <p:cNvPr id="2340" name="Rechteck 2393"/>
              <p:cNvSpPr/>
              <p:nvPr/>
            </p:nvSpPr>
            <p:spPr bwMode="auto">
              <a:xfrm>
                <a:off x="4209708" y="1359818"/>
                <a:ext cx="1802949" cy="71436"/>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1000" dirty="0">
                    <a:latin typeface="+mj-lt"/>
                    <a:ea typeface="ＭＳ Ｐゴシック" charset="-128"/>
                  </a:rPr>
                  <a:t>DEMACO Cryo-connection </a:t>
                </a:r>
              </a:p>
            </p:txBody>
          </p:sp>
          <p:cxnSp>
            <p:nvCxnSpPr>
              <p:cNvPr id="2341" name="Gerade Verbindung 395"/>
              <p:cNvCxnSpPr>
                <a:cxnSpLocks noChangeShapeType="1"/>
              </p:cNvCxnSpPr>
              <p:nvPr/>
            </p:nvCxnSpPr>
            <p:spPr bwMode="auto">
              <a:xfrm>
                <a:off x="4494649" y="1340768"/>
                <a:ext cx="71967"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2342" name="Gerade Verbindung 395"/>
              <p:cNvCxnSpPr>
                <a:cxnSpLocks noChangeShapeType="1"/>
              </p:cNvCxnSpPr>
              <p:nvPr/>
            </p:nvCxnSpPr>
            <p:spPr bwMode="auto">
              <a:xfrm>
                <a:off x="4924275" y="1340768"/>
                <a:ext cx="71967"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2343" name="Gerade Verbindung 397"/>
              <p:cNvCxnSpPr>
                <a:cxnSpLocks noChangeShapeType="1"/>
              </p:cNvCxnSpPr>
              <p:nvPr/>
            </p:nvCxnSpPr>
            <p:spPr bwMode="auto">
              <a:xfrm>
                <a:off x="4712934" y="1340768"/>
                <a:ext cx="71967"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2344" name="Gerade Verbindung 395"/>
              <p:cNvCxnSpPr>
                <a:cxnSpLocks noChangeShapeType="1"/>
              </p:cNvCxnSpPr>
              <p:nvPr/>
            </p:nvCxnSpPr>
            <p:spPr bwMode="auto">
              <a:xfrm>
                <a:off x="5148657" y="1340768"/>
                <a:ext cx="71967"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2345" name="Gerade Verbindung 395"/>
              <p:cNvCxnSpPr>
                <a:cxnSpLocks noChangeShapeType="1"/>
              </p:cNvCxnSpPr>
              <p:nvPr/>
            </p:nvCxnSpPr>
            <p:spPr bwMode="auto">
              <a:xfrm>
                <a:off x="5357746" y="1340768"/>
                <a:ext cx="71967"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2346" name="Gerade Verbindung 395"/>
              <p:cNvCxnSpPr>
                <a:cxnSpLocks noChangeShapeType="1"/>
              </p:cNvCxnSpPr>
              <p:nvPr/>
            </p:nvCxnSpPr>
            <p:spPr bwMode="auto">
              <a:xfrm>
                <a:off x="5574209" y="1340768"/>
                <a:ext cx="71967"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2347" name="Gerade Verbindung 397"/>
              <p:cNvCxnSpPr>
                <a:cxnSpLocks noChangeShapeType="1"/>
              </p:cNvCxnSpPr>
              <p:nvPr/>
            </p:nvCxnSpPr>
            <p:spPr bwMode="auto">
              <a:xfrm>
                <a:off x="5804348" y="1340768"/>
                <a:ext cx="144015"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cxnSp>
            <p:nvCxnSpPr>
              <p:cNvPr id="2348" name="Gerade Verbindung 397"/>
              <p:cNvCxnSpPr>
                <a:cxnSpLocks noChangeShapeType="1"/>
              </p:cNvCxnSpPr>
              <p:nvPr/>
            </p:nvCxnSpPr>
            <p:spPr bwMode="auto">
              <a:xfrm>
                <a:off x="4242594" y="1340768"/>
                <a:ext cx="144015" cy="0"/>
              </a:xfrm>
              <a:prstGeom prst="line">
                <a:avLst/>
              </a:prstGeom>
              <a:noFill/>
              <a:ln w="22225" algn="ctr">
                <a:solidFill>
                  <a:srgbClr val="92432E"/>
                </a:solidFill>
                <a:round/>
                <a:headEnd/>
                <a:tailEnd/>
              </a:ln>
              <a:extLst>
                <a:ext uri="{909E8E84-426E-40dd-AFC4-6F175D3DCCD1}">
                  <a14:hiddenFill xmlns:a14="http://schemas.microsoft.com/office/drawing/2010/main">
                    <a:noFill/>
                  </a14:hiddenFill>
                </a:ext>
              </a:extLst>
            </p:spPr>
          </p:cxnSp>
        </p:grpSp>
        <p:grpSp>
          <p:nvGrpSpPr>
            <p:cNvPr id="1140" name="Gruppieren 95"/>
            <p:cNvGrpSpPr>
              <a:grpSpLocks/>
            </p:cNvGrpSpPr>
            <p:nvPr/>
          </p:nvGrpSpPr>
          <p:grpSpPr bwMode="auto">
            <a:xfrm>
              <a:off x="8470900" y="2519363"/>
              <a:ext cx="50800" cy="22225"/>
              <a:chOff x="8442880" y="2024050"/>
              <a:chExt cx="50400" cy="21444"/>
            </a:xfrm>
          </p:grpSpPr>
          <p:cxnSp>
            <p:nvCxnSpPr>
              <p:cNvPr id="2338" name="Gerade Verbindung 93"/>
              <p:cNvCxnSpPr/>
              <p:nvPr/>
            </p:nvCxnSpPr>
            <p:spPr bwMode="auto">
              <a:xfrm>
                <a:off x="8447605" y="2045494"/>
                <a:ext cx="36225" cy="0"/>
              </a:xfrm>
              <a:prstGeom prst="line">
                <a:avLst/>
              </a:prstGeom>
              <a:solidFill>
                <a:schemeClr val="accent1"/>
              </a:solidFill>
              <a:ln w="15875" cap="flat" cmpd="sng" algn="ctr">
                <a:solidFill>
                  <a:schemeClr val="bg1">
                    <a:lumMod val="65000"/>
                  </a:schemeClr>
                </a:solidFill>
                <a:prstDash val="solid"/>
                <a:round/>
                <a:headEnd type="none" w="med" len="med"/>
                <a:tailEnd type="none" w="med" len="med"/>
              </a:ln>
              <a:effectLst/>
            </p:spPr>
          </p:cxnSp>
          <p:sp>
            <p:nvSpPr>
              <p:cNvPr id="2339" name="Rechteck 94"/>
              <p:cNvSpPr>
                <a:spLocks noChangeArrowheads="1"/>
              </p:cNvSpPr>
              <p:nvPr/>
            </p:nvSpPr>
            <p:spPr bwMode="auto">
              <a:xfrm rot="300000">
                <a:off x="8442880" y="2024050"/>
                <a:ext cx="50400" cy="10800"/>
              </a:xfrm>
              <a:prstGeom prst="rect">
                <a:avLst/>
              </a:prstGeom>
              <a:solidFill>
                <a:srgbClr val="0070C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141" name="Gerade Verbindung 176"/>
            <p:cNvCxnSpPr>
              <a:cxnSpLocks noChangeShapeType="1"/>
            </p:cNvCxnSpPr>
            <p:nvPr/>
          </p:nvCxnSpPr>
          <p:spPr bwMode="auto">
            <a:xfrm flipV="1">
              <a:off x="2525713" y="3516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42" name="Gerade Verbindung 176"/>
            <p:cNvCxnSpPr>
              <a:cxnSpLocks noChangeShapeType="1"/>
            </p:cNvCxnSpPr>
            <p:nvPr/>
          </p:nvCxnSpPr>
          <p:spPr bwMode="auto">
            <a:xfrm flipV="1">
              <a:off x="7737475" y="35083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43" name="Gerade Verbindung 176"/>
            <p:cNvCxnSpPr>
              <a:cxnSpLocks noChangeShapeType="1"/>
            </p:cNvCxnSpPr>
            <p:nvPr/>
          </p:nvCxnSpPr>
          <p:spPr bwMode="auto">
            <a:xfrm flipV="1">
              <a:off x="568325"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144" name="Gruppieren 1035"/>
            <p:cNvGrpSpPr>
              <a:grpSpLocks/>
            </p:cNvGrpSpPr>
            <p:nvPr/>
          </p:nvGrpSpPr>
          <p:grpSpPr bwMode="auto">
            <a:xfrm>
              <a:off x="3459163" y="4562475"/>
              <a:ext cx="125412" cy="73025"/>
              <a:chOff x="4038305" y="3430528"/>
              <a:chExt cx="125173" cy="72000"/>
            </a:xfrm>
          </p:grpSpPr>
          <p:sp>
            <p:nvSpPr>
              <p:cNvPr id="2334"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35"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36"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37"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145" name="Gruppieren 1035"/>
            <p:cNvGrpSpPr>
              <a:grpSpLocks/>
            </p:cNvGrpSpPr>
            <p:nvPr/>
          </p:nvGrpSpPr>
          <p:grpSpPr bwMode="auto">
            <a:xfrm>
              <a:off x="3763963" y="4564063"/>
              <a:ext cx="125412" cy="73025"/>
              <a:chOff x="4038305" y="3430528"/>
              <a:chExt cx="125173" cy="72000"/>
            </a:xfrm>
          </p:grpSpPr>
          <p:sp>
            <p:nvSpPr>
              <p:cNvPr id="2330"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31"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32"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33"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146" name="Textfeld 1"/>
            <p:cNvSpPr txBox="1">
              <a:spLocks noChangeArrowheads="1"/>
            </p:cNvSpPr>
            <p:nvPr/>
          </p:nvSpPr>
          <p:spPr bwMode="auto">
            <a:xfrm>
              <a:off x="3373438" y="4527550"/>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95</a:t>
              </a:r>
            </a:p>
          </p:txBody>
        </p:sp>
        <p:sp>
          <p:nvSpPr>
            <p:cNvPr id="1147" name="Textfeld 1"/>
            <p:cNvSpPr txBox="1">
              <a:spLocks noChangeArrowheads="1"/>
            </p:cNvSpPr>
            <p:nvPr/>
          </p:nvSpPr>
          <p:spPr bwMode="auto">
            <a:xfrm>
              <a:off x="3683000" y="4525963"/>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96</a:t>
              </a:r>
            </a:p>
          </p:txBody>
        </p:sp>
        <p:grpSp>
          <p:nvGrpSpPr>
            <p:cNvPr id="1148" name="Gruppieren 1035"/>
            <p:cNvGrpSpPr>
              <a:grpSpLocks/>
            </p:cNvGrpSpPr>
            <p:nvPr/>
          </p:nvGrpSpPr>
          <p:grpSpPr bwMode="auto">
            <a:xfrm>
              <a:off x="5022850" y="4562475"/>
              <a:ext cx="125413" cy="73025"/>
              <a:chOff x="4038305" y="3430528"/>
              <a:chExt cx="125173" cy="72000"/>
            </a:xfrm>
          </p:grpSpPr>
          <p:sp>
            <p:nvSpPr>
              <p:cNvPr id="2326"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27"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28"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29"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149" name="Gruppieren 1035"/>
            <p:cNvGrpSpPr>
              <a:grpSpLocks/>
            </p:cNvGrpSpPr>
            <p:nvPr/>
          </p:nvGrpSpPr>
          <p:grpSpPr bwMode="auto">
            <a:xfrm>
              <a:off x="5356225" y="4564063"/>
              <a:ext cx="125413" cy="73025"/>
              <a:chOff x="4038305" y="3430528"/>
              <a:chExt cx="125173" cy="72000"/>
            </a:xfrm>
          </p:grpSpPr>
          <p:sp>
            <p:nvSpPr>
              <p:cNvPr id="2322"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23"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24"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25"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150" name="Gruppieren 1035"/>
            <p:cNvGrpSpPr>
              <a:grpSpLocks/>
            </p:cNvGrpSpPr>
            <p:nvPr/>
          </p:nvGrpSpPr>
          <p:grpSpPr bwMode="auto">
            <a:xfrm>
              <a:off x="5994400" y="4562475"/>
              <a:ext cx="125413" cy="73025"/>
              <a:chOff x="4038305" y="3430528"/>
              <a:chExt cx="125173" cy="72000"/>
            </a:xfrm>
          </p:grpSpPr>
          <p:sp>
            <p:nvSpPr>
              <p:cNvPr id="2318"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19"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20"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21"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151" name="Gruppieren 1035"/>
            <p:cNvGrpSpPr>
              <a:grpSpLocks/>
            </p:cNvGrpSpPr>
            <p:nvPr/>
          </p:nvGrpSpPr>
          <p:grpSpPr bwMode="auto">
            <a:xfrm>
              <a:off x="7596188" y="4564063"/>
              <a:ext cx="125412" cy="73025"/>
              <a:chOff x="4038305" y="3430528"/>
              <a:chExt cx="125173" cy="72000"/>
            </a:xfrm>
          </p:grpSpPr>
          <p:sp>
            <p:nvSpPr>
              <p:cNvPr id="2314"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15"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16"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17"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152" name="Gruppieren 1035"/>
            <p:cNvGrpSpPr>
              <a:grpSpLocks/>
            </p:cNvGrpSpPr>
            <p:nvPr/>
          </p:nvGrpSpPr>
          <p:grpSpPr bwMode="auto">
            <a:xfrm>
              <a:off x="8018463" y="4564063"/>
              <a:ext cx="125412" cy="73025"/>
              <a:chOff x="4038305" y="3430528"/>
              <a:chExt cx="125173" cy="72000"/>
            </a:xfrm>
          </p:grpSpPr>
          <p:sp>
            <p:nvSpPr>
              <p:cNvPr id="2310"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11"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12"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313"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153" name="Rechteck 10"/>
            <p:cNvSpPr>
              <a:spLocks noChangeArrowheads="1"/>
            </p:cNvSpPr>
            <p:nvPr/>
          </p:nvSpPr>
          <p:spPr bwMode="auto">
            <a:xfrm>
              <a:off x="7616825" y="464343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154" name="Rechteck 10"/>
            <p:cNvSpPr>
              <a:spLocks noChangeArrowheads="1"/>
            </p:cNvSpPr>
            <p:nvPr/>
          </p:nvSpPr>
          <p:spPr bwMode="auto">
            <a:xfrm>
              <a:off x="8035925" y="464343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155" name="Textfeld 1"/>
            <p:cNvSpPr txBox="1">
              <a:spLocks noChangeArrowheads="1"/>
            </p:cNvSpPr>
            <p:nvPr/>
          </p:nvSpPr>
          <p:spPr bwMode="auto">
            <a:xfrm>
              <a:off x="4941888" y="4529138"/>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97</a:t>
              </a:r>
            </a:p>
          </p:txBody>
        </p:sp>
        <p:sp>
          <p:nvSpPr>
            <p:cNvPr id="1156" name="Textfeld 1"/>
            <p:cNvSpPr txBox="1">
              <a:spLocks noChangeArrowheads="1"/>
            </p:cNvSpPr>
            <p:nvPr/>
          </p:nvSpPr>
          <p:spPr bwMode="auto">
            <a:xfrm>
              <a:off x="5273675" y="4525963"/>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98</a:t>
              </a:r>
            </a:p>
          </p:txBody>
        </p:sp>
        <p:sp>
          <p:nvSpPr>
            <p:cNvPr id="1157" name="Textfeld 1"/>
            <p:cNvSpPr txBox="1">
              <a:spLocks noChangeArrowheads="1"/>
            </p:cNvSpPr>
            <p:nvPr/>
          </p:nvSpPr>
          <p:spPr bwMode="auto">
            <a:xfrm>
              <a:off x="5908675" y="4525963"/>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99</a:t>
              </a:r>
            </a:p>
          </p:txBody>
        </p:sp>
        <p:sp>
          <p:nvSpPr>
            <p:cNvPr id="1158" name="Textfeld 1"/>
            <p:cNvSpPr txBox="1">
              <a:spLocks noChangeArrowheads="1"/>
            </p:cNvSpPr>
            <p:nvPr/>
          </p:nvSpPr>
          <p:spPr bwMode="auto">
            <a:xfrm>
              <a:off x="7939088" y="4529138"/>
              <a:ext cx="24130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102</a:t>
              </a:r>
            </a:p>
          </p:txBody>
        </p:sp>
        <p:sp>
          <p:nvSpPr>
            <p:cNvPr id="1159" name="Textfeld 1"/>
            <p:cNvSpPr txBox="1">
              <a:spLocks noChangeArrowheads="1"/>
            </p:cNvSpPr>
            <p:nvPr/>
          </p:nvSpPr>
          <p:spPr bwMode="auto">
            <a:xfrm>
              <a:off x="7518400" y="4532313"/>
              <a:ext cx="24288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101</a:t>
              </a:r>
            </a:p>
          </p:txBody>
        </p:sp>
        <p:sp>
          <p:nvSpPr>
            <p:cNvPr id="1160" name="Rechteck 3500"/>
            <p:cNvSpPr>
              <a:spLocks noChangeArrowheads="1"/>
            </p:cNvSpPr>
            <p:nvPr/>
          </p:nvSpPr>
          <p:spPr bwMode="auto">
            <a:xfrm>
              <a:off x="5559425" y="2035175"/>
              <a:ext cx="3175" cy="11113"/>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161" name="Gruppieren 3501"/>
            <p:cNvGrpSpPr>
              <a:grpSpLocks/>
            </p:cNvGrpSpPr>
            <p:nvPr/>
          </p:nvGrpSpPr>
          <p:grpSpPr bwMode="auto">
            <a:xfrm>
              <a:off x="5416550" y="2014538"/>
              <a:ext cx="36513" cy="73025"/>
              <a:chOff x="5473700" y="2013792"/>
              <a:chExt cx="36513" cy="74221"/>
            </a:xfrm>
          </p:grpSpPr>
          <p:sp>
            <p:nvSpPr>
              <p:cNvPr id="2308" name="Rechteck 1619"/>
              <p:cNvSpPr/>
              <p:nvPr/>
            </p:nvSpPr>
            <p:spPr bwMode="auto">
              <a:xfrm>
                <a:off x="5473700" y="2029927"/>
                <a:ext cx="36513" cy="58086"/>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309" name="Rechteck 2313"/>
              <p:cNvSpPr>
                <a:spLocks noChangeArrowheads="1"/>
              </p:cNvSpPr>
              <p:nvPr/>
            </p:nvSpPr>
            <p:spPr bwMode="auto">
              <a:xfrm>
                <a:off x="5495621" y="2013792"/>
                <a:ext cx="3600" cy="4917"/>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162" name="Rechteck 2123"/>
            <p:cNvSpPr/>
            <p:nvPr/>
          </p:nvSpPr>
          <p:spPr bwMode="auto">
            <a:xfrm>
              <a:off x="8523288" y="2554288"/>
              <a:ext cx="25400" cy="3810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63" name="Rechteck 3504"/>
            <p:cNvSpPr>
              <a:spLocks noChangeArrowheads="1"/>
            </p:cNvSpPr>
            <p:nvPr/>
          </p:nvSpPr>
          <p:spPr bwMode="auto">
            <a:xfrm>
              <a:off x="8539163" y="2543175"/>
              <a:ext cx="4762" cy="3175"/>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164" name="Rechteck 2336"/>
            <p:cNvSpPr>
              <a:spLocks noChangeArrowheads="1"/>
            </p:cNvSpPr>
            <p:nvPr/>
          </p:nvSpPr>
          <p:spPr bwMode="auto">
            <a:xfrm>
              <a:off x="8753475" y="2565400"/>
              <a:ext cx="3175" cy="11113"/>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165" name="Rechteck 3477"/>
            <p:cNvSpPr>
              <a:spLocks noChangeArrowheads="1"/>
            </p:cNvSpPr>
            <p:nvPr/>
          </p:nvSpPr>
          <p:spPr bwMode="auto">
            <a:xfrm>
              <a:off x="8593138" y="2543175"/>
              <a:ext cx="7937" cy="1428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166" name="Rechteck 3477"/>
            <p:cNvSpPr>
              <a:spLocks noChangeArrowheads="1"/>
            </p:cNvSpPr>
            <p:nvPr/>
          </p:nvSpPr>
          <p:spPr bwMode="auto">
            <a:xfrm>
              <a:off x="8626475" y="2532063"/>
              <a:ext cx="7938" cy="11112"/>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167" name="Rechteck 3477"/>
            <p:cNvSpPr>
              <a:spLocks noChangeArrowheads="1"/>
            </p:cNvSpPr>
            <p:nvPr/>
          </p:nvSpPr>
          <p:spPr bwMode="auto">
            <a:xfrm>
              <a:off x="8645525" y="2557463"/>
              <a:ext cx="14288" cy="14287"/>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168" name="Gruppieren 95"/>
            <p:cNvGrpSpPr>
              <a:grpSpLocks/>
            </p:cNvGrpSpPr>
            <p:nvPr/>
          </p:nvGrpSpPr>
          <p:grpSpPr bwMode="auto">
            <a:xfrm>
              <a:off x="8666163" y="2562225"/>
              <a:ext cx="50800" cy="22225"/>
              <a:chOff x="8442880" y="2024050"/>
              <a:chExt cx="50400" cy="21444"/>
            </a:xfrm>
          </p:grpSpPr>
          <p:cxnSp>
            <p:nvCxnSpPr>
              <p:cNvPr id="2306" name="Gerade Verbindung 2365"/>
              <p:cNvCxnSpPr/>
              <p:nvPr/>
            </p:nvCxnSpPr>
            <p:spPr bwMode="auto">
              <a:xfrm>
                <a:off x="8447605" y="2045494"/>
                <a:ext cx="36225" cy="0"/>
              </a:xfrm>
              <a:prstGeom prst="line">
                <a:avLst/>
              </a:prstGeom>
              <a:solidFill>
                <a:schemeClr val="accent1"/>
              </a:solidFill>
              <a:ln w="15875" cap="flat" cmpd="sng" algn="ctr">
                <a:solidFill>
                  <a:schemeClr val="bg1">
                    <a:lumMod val="65000"/>
                  </a:schemeClr>
                </a:solidFill>
                <a:prstDash val="solid"/>
                <a:round/>
                <a:headEnd type="none" w="med" len="med"/>
                <a:tailEnd type="none" w="med" len="med"/>
              </a:ln>
              <a:effectLst/>
            </p:spPr>
          </p:cxnSp>
          <p:sp>
            <p:nvSpPr>
              <p:cNvPr id="2307" name="Rechteck 94"/>
              <p:cNvSpPr>
                <a:spLocks noChangeArrowheads="1"/>
              </p:cNvSpPr>
              <p:nvPr/>
            </p:nvSpPr>
            <p:spPr bwMode="auto">
              <a:xfrm rot="300000">
                <a:off x="8442880" y="2024050"/>
                <a:ext cx="50400" cy="10800"/>
              </a:xfrm>
              <a:prstGeom prst="rect">
                <a:avLst/>
              </a:prstGeom>
              <a:solidFill>
                <a:srgbClr val="0070C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169" name="Rechteck 3477"/>
            <p:cNvSpPr>
              <a:spLocks noChangeArrowheads="1"/>
            </p:cNvSpPr>
            <p:nvPr/>
          </p:nvSpPr>
          <p:spPr bwMode="auto">
            <a:xfrm>
              <a:off x="8731250" y="2565400"/>
              <a:ext cx="14288" cy="1428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170" name="Rechteck 3477"/>
            <p:cNvSpPr>
              <a:spLocks noChangeArrowheads="1"/>
            </p:cNvSpPr>
            <p:nvPr/>
          </p:nvSpPr>
          <p:spPr bwMode="auto">
            <a:xfrm>
              <a:off x="8761413" y="2565400"/>
              <a:ext cx="15875" cy="1428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171" name="Gerade Verbindung 565"/>
            <p:cNvCxnSpPr>
              <a:cxnSpLocks noChangeShapeType="1"/>
            </p:cNvCxnSpPr>
            <p:nvPr/>
          </p:nvCxnSpPr>
          <p:spPr bwMode="auto">
            <a:xfrm>
              <a:off x="5508625" y="48482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72" name="Gerade Verbindung 565"/>
            <p:cNvCxnSpPr>
              <a:cxnSpLocks noChangeShapeType="1"/>
            </p:cNvCxnSpPr>
            <p:nvPr/>
          </p:nvCxnSpPr>
          <p:spPr bwMode="auto">
            <a:xfrm>
              <a:off x="4859338" y="484822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173" name="Gruppieren 20"/>
            <p:cNvGrpSpPr>
              <a:grpSpLocks/>
            </p:cNvGrpSpPr>
            <p:nvPr/>
          </p:nvGrpSpPr>
          <p:grpSpPr bwMode="auto">
            <a:xfrm>
              <a:off x="2571750" y="5064125"/>
              <a:ext cx="128588" cy="93663"/>
              <a:chOff x="3075056" y="1868634"/>
              <a:chExt cx="194400" cy="166723"/>
            </a:xfrm>
          </p:grpSpPr>
          <p:sp>
            <p:nvSpPr>
              <p:cNvPr id="2301" name="Rechteck 321"/>
              <p:cNvSpPr>
                <a:spLocks noChangeArrowheads="1"/>
              </p:cNvSpPr>
              <p:nvPr/>
            </p:nvSpPr>
            <p:spPr bwMode="auto">
              <a:xfrm>
                <a:off x="3075056" y="1871277"/>
                <a:ext cx="194400" cy="161925"/>
              </a:xfrm>
              <a:prstGeom prst="rect">
                <a:avLst/>
              </a:prstGeom>
              <a:pattFill prst="pct25">
                <a:fgClr>
                  <a:srgbClr val="FC2924"/>
                </a:fgClr>
                <a:bgClr>
                  <a:schemeClr val="bg1"/>
                </a:bgClr>
              </a:patt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302" name="Gerade Verbindung 17"/>
              <p:cNvCxnSpPr>
                <a:cxnSpLocks noChangeShapeType="1"/>
              </p:cNvCxnSpPr>
              <p:nvPr/>
            </p:nvCxnSpPr>
            <p:spPr bwMode="auto">
              <a:xfrm>
                <a:off x="3165174" y="1871277"/>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303" name="Gerade Verbindung 504"/>
              <p:cNvCxnSpPr>
                <a:cxnSpLocks noChangeShapeType="1"/>
              </p:cNvCxnSpPr>
              <p:nvPr/>
            </p:nvCxnSpPr>
            <p:spPr bwMode="auto">
              <a:xfrm>
                <a:off x="3203848"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304" name="Gerade Verbindung 505"/>
              <p:cNvCxnSpPr>
                <a:cxnSpLocks noChangeShapeType="1"/>
              </p:cNvCxnSpPr>
              <p:nvPr/>
            </p:nvCxnSpPr>
            <p:spPr bwMode="auto">
              <a:xfrm>
                <a:off x="3131840"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305" name="Gerade Verbindung 506"/>
              <p:cNvCxnSpPr>
                <a:cxnSpLocks noChangeShapeType="1"/>
              </p:cNvCxnSpPr>
              <p:nvPr/>
            </p:nvCxnSpPr>
            <p:spPr bwMode="auto">
              <a:xfrm>
                <a:off x="3234239" y="1868634"/>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1174" name="Rechteck 2382"/>
            <p:cNvSpPr/>
            <p:nvPr/>
          </p:nvSpPr>
          <p:spPr bwMode="auto">
            <a:xfrm>
              <a:off x="8552796" y="1779008"/>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75" name="Rechteck 2391"/>
            <p:cNvSpPr/>
            <p:nvPr/>
          </p:nvSpPr>
          <p:spPr bwMode="auto">
            <a:xfrm>
              <a:off x="327012" y="2279394"/>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76" name="Rechteck 2394"/>
            <p:cNvSpPr/>
            <p:nvPr/>
          </p:nvSpPr>
          <p:spPr bwMode="auto">
            <a:xfrm>
              <a:off x="1626656" y="2276475"/>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77" name="Rechteck 2395"/>
            <p:cNvSpPr/>
            <p:nvPr/>
          </p:nvSpPr>
          <p:spPr bwMode="auto">
            <a:xfrm>
              <a:off x="2280186" y="2276475"/>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78" name="Rechteck 2396"/>
            <p:cNvSpPr/>
            <p:nvPr/>
          </p:nvSpPr>
          <p:spPr bwMode="auto">
            <a:xfrm>
              <a:off x="2924093" y="2279600"/>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79" name="Rechteck 2397"/>
            <p:cNvSpPr/>
            <p:nvPr/>
          </p:nvSpPr>
          <p:spPr bwMode="auto">
            <a:xfrm>
              <a:off x="3564850" y="2276475"/>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80" name="Rechteck 2399"/>
            <p:cNvSpPr/>
            <p:nvPr/>
          </p:nvSpPr>
          <p:spPr bwMode="auto">
            <a:xfrm>
              <a:off x="4215819" y="2281820"/>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81" name="Rechteck 2400"/>
            <p:cNvSpPr/>
            <p:nvPr/>
          </p:nvSpPr>
          <p:spPr bwMode="auto">
            <a:xfrm>
              <a:off x="4862513" y="2277415"/>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82" name="Rechteck 2401"/>
            <p:cNvSpPr/>
            <p:nvPr/>
          </p:nvSpPr>
          <p:spPr bwMode="auto">
            <a:xfrm>
              <a:off x="5518810" y="2282006"/>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1183" name="Gerade Verbindung 2403"/>
            <p:cNvCxnSpPr/>
            <p:nvPr/>
          </p:nvCxnSpPr>
          <p:spPr bwMode="auto">
            <a:xfrm flipH="1" flipV="1">
              <a:off x="4892675" y="2386013"/>
              <a:ext cx="20638" cy="136525"/>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1184" name="Rechteck 2404"/>
            <p:cNvSpPr/>
            <p:nvPr/>
          </p:nvSpPr>
          <p:spPr bwMode="auto">
            <a:xfrm>
              <a:off x="4859338" y="2528888"/>
              <a:ext cx="107950" cy="7143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sp>
          <p:nvSpPr>
            <p:cNvPr id="1185" name="Rechteck 2336"/>
            <p:cNvSpPr/>
            <p:nvPr/>
          </p:nvSpPr>
          <p:spPr bwMode="auto">
            <a:xfrm>
              <a:off x="7891464" y="1779563"/>
              <a:ext cx="65086"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186" name="Rechteck 2353"/>
            <p:cNvSpPr/>
            <p:nvPr/>
          </p:nvSpPr>
          <p:spPr bwMode="auto">
            <a:xfrm>
              <a:off x="7239001" y="1779628"/>
              <a:ext cx="65086"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1187" name="Gerade Verbindung 176"/>
            <p:cNvCxnSpPr>
              <a:cxnSpLocks noChangeShapeType="1"/>
            </p:cNvCxnSpPr>
            <p:nvPr/>
          </p:nvCxnSpPr>
          <p:spPr bwMode="auto">
            <a:xfrm flipV="1">
              <a:off x="404813" y="3519488"/>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88" name="Gerade Verbindung 176"/>
            <p:cNvCxnSpPr>
              <a:cxnSpLocks noChangeShapeType="1"/>
            </p:cNvCxnSpPr>
            <p:nvPr/>
          </p:nvCxnSpPr>
          <p:spPr bwMode="auto">
            <a:xfrm flipV="1">
              <a:off x="728663" y="3519488"/>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89" name="Gerade Verbindung 176"/>
            <p:cNvCxnSpPr>
              <a:cxnSpLocks noChangeShapeType="1"/>
            </p:cNvCxnSpPr>
            <p:nvPr/>
          </p:nvCxnSpPr>
          <p:spPr bwMode="auto">
            <a:xfrm flipV="1">
              <a:off x="877888" y="35163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90" name="Gerade Verbindung 176"/>
            <p:cNvCxnSpPr>
              <a:cxnSpLocks noChangeShapeType="1"/>
            </p:cNvCxnSpPr>
            <p:nvPr/>
          </p:nvCxnSpPr>
          <p:spPr bwMode="auto">
            <a:xfrm flipV="1">
              <a:off x="3786188" y="3519488"/>
              <a:ext cx="0" cy="889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91" name="Gerade Verbindung 176"/>
            <p:cNvCxnSpPr>
              <a:cxnSpLocks noChangeShapeType="1"/>
            </p:cNvCxnSpPr>
            <p:nvPr/>
          </p:nvCxnSpPr>
          <p:spPr bwMode="auto">
            <a:xfrm flipV="1">
              <a:off x="3376613" y="3521075"/>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92" name="Gerade Verbindung 176"/>
            <p:cNvCxnSpPr>
              <a:cxnSpLocks noChangeShapeType="1"/>
            </p:cNvCxnSpPr>
            <p:nvPr/>
          </p:nvCxnSpPr>
          <p:spPr bwMode="auto">
            <a:xfrm flipV="1">
              <a:off x="5224463" y="35163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193" name="Rechteck 2406"/>
            <p:cNvSpPr/>
            <p:nvPr/>
          </p:nvSpPr>
          <p:spPr bwMode="auto">
            <a:xfrm>
              <a:off x="8481265" y="3795493"/>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194" name="Gruppieren 2052"/>
            <p:cNvGrpSpPr>
              <a:grpSpLocks/>
            </p:cNvGrpSpPr>
            <p:nvPr/>
          </p:nvGrpSpPr>
          <p:grpSpPr bwMode="auto">
            <a:xfrm>
              <a:off x="8139113" y="3905250"/>
              <a:ext cx="377825" cy="58738"/>
              <a:chOff x="8147448" y="2398597"/>
              <a:chExt cx="378000" cy="59394"/>
            </a:xfrm>
          </p:grpSpPr>
          <p:cxnSp>
            <p:nvCxnSpPr>
              <p:cNvPr id="2298" name="Gerade Verbindung 2069"/>
              <p:cNvCxnSpPr/>
              <p:nvPr/>
            </p:nvCxnSpPr>
            <p:spPr bwMode="auto">
              <a:xfrm>
                <a:off x="8149036" y="2403413"/>
                <a:ext cx="1589" cy="5457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299" name="Gerade Verbindung 2070"/>
              <p:cNvCxnSpPr/>
              <p:nvPr/>
            </p:nvCxnSpPr>
            <p:spPr bwMode="auto">
              <a:xfrm>
                <a:off x="8519095" y="2398597"/>
                <a:ext cx="0" cy="5457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2300" name="Gerade Verbindung 2074"/>
              <p:cNvCxnSpPr/>
              <p:nvPr/>
            </p:nvCxnSpPr>
            <p:spPr bwMode="auto">
              <a:xfrm>
                <a:off x="8147448" y="2449964"/>
                <a:ext cx="37800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cxnSp>
          <p:nvCxnSpPr>
            <p:cNvPr id="1195" name="Gerade Verbindung 395"/>
            <p:cNvCxnSpPr>
              <a:cxnSpLocks noChangeShapeType="1"/>
            </p:cNvCxnSpPr>
            <p:nvPr/>
          </p:nvCxnSpPr>
          <p:spPr bwMode="auto">
            <a:xfrm>
              <a:off x="8221663" y="5318125"/>
              <a:ext cx="2159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sp>
          <p:nvSpPr>
            <p:cNvPr id="1196" name="Abgerundetes Rechteck 2420"/>
            <p:cNvSpPr/>
            <p:nvPr/>
          </p:nvSpPr>
          <p:spPr bwMode="auto">
            <a:xfrm>
              <a:off x="8177213" y="5341938"/>
              <a:ext cx="288925" cy="107950"/>
            </a:xfrm>
            <a:prstGeom prst="round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b="1" dirty="0">
                  <a:latin typeface="Helvetica" charset="0"/>
                  <a:ea typeface="ＭＳ Ｐゴシック" charset="-128"/>
                </a:rPr>
                <a:t>SCB 6</a:t>
              </a:r>
            </a:p>
          </p:txBody>
        </p:sp>
        <p:cxnSp>
          <p:nvCxnSpPr>
            <p:cNvPr id="1197" name="Gerade Verbindung 565"/>
            <p:cNvCxnSpPr>
              <a:cxnSpLocks noChangeShapeType="1"/>
            </p:cNvCxnSpPr>
            <p:nvPr/>
          </p:nvCxnSpPr>
          <p:spPr bwMode="auto">
            <a:xfrm>
              <a:off x="323850" y="4875213"/>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198" name="Gerade Verbindung 565"/>
            <p:cNvCxnSpPr>
              <a:cxnSpLocks noChangeShapeType="1"/>
            </p:cNvCxnSpPr>
            <p:nvPr/>
          </p:nvCxnSpPr>
          <p:spPr bwMode="auto">
            <a:xfrm>
              <a:off x="8105775" y="490537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99" name="Gerade Verbindung 565"/>
            <p:cNvCxnSpPr>
              <a:cxnSpLocks noChangeShapeType="1"/>
            </p:cNvCxnSpPr>
            <p:nvPr/>
          </p:nvCxnSpPr>
          <p:spPr bwMode="auto">
            <a:xfrm>
              <a:off x="7451725" y="490537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00" name="Gerade Verbindung 565"/>
            <p:cNvCxnSpPr>
              <a:cxnSpLocks noChangeShapeType="1"/>
            </p:cNvCxnSpPr>
            <p:nvPr/>
          </p:nvCxnSpPr>
          <p:spPr bwMode="auto">
            <a:xfrm>
              <a:off x="5503863" y="490537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01" name="Gerade Verbindung 565"/>
            <p:cNvCxnSpPr>
              <a:cxnSpLocks noChangeShapeType="1"/>
            </p:cNvCxnSpPr>
            <p:nvPr/>
          </p:nvCxnSpPr>
          <p:spPr bwMode="auto">
            <a:xfrm>
              <a:off x="6804025" y="490378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02" name="Gerade Verbindung 565"/>
            <p:cNvCxnSpPr>
              <a:cxnSpLocks noChangeShapeType="1"/>
            </p:cNvCxnSpPr>
            <p:nvPr/>
          </p:nvCxnSpPr>
          <p:spPr bwMode="auto">
            <a:xfrm>
              <a:off x="6156325" y="4903788"/>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03" name="Gerade Verbindung 565"/>
            <p:cNvCxnSpPr>
              <a:cxnSpLocks noChangeShapeType="1"/>
            </p:cNvCxnSpPr>
            <p:nvPr/>
          </p:nvCxnSpPr>
          <p:spPr bwMode="auto">
            <a:xfrm>
              <a:off x="4859338" y="49037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04" name="Gerade Verbindung 565"/>
            <p:cNvCxnSpPr>
              <a:cxnSpLocks noChangeShapeType="1"/>
            </p:cNvCxnSpPr>
            <p:nvPr/>
          </p:nvCxnSpPr>
          <p:spPr bwMode="auto">
            <a:xfrm>
              <a:off x="4211638" y="484822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05" name="Gerade Verbindung 565"/>
            <p:cNvCxnSpPr>
              <a:cxnSpLocks noChangeShapeType="1"/>
            </p:cNvCxnSpPr>
            <p:nvPr/>
          </p:nvCxnSpPr>
          <p:spPr bwMode="auto">
            <a:xfrm>
              <a:off x="3563938" y="484822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06" name="Gerade Verbindung 565"/>
            <p:cNvCxnSpPr>
              <a:cxnSpLocks noChangeShapeType="1"/>
            </p:cNvCxnSpPr>
            <p:nvPr/>
          </p:nvCxnSpPr>
          <p:spPr bwMode="auto">
            <a:xfrm>
              <a:off x="2916238" y="484822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07" name="Gerade Verbindung 565"/>
            <p:cNvCxnSpPr>
              <a:cxnSpLocks noChangeShapeType="1"/>
            </p:cNvCxnSpPr>
            <p:nvPr/>
          </p:nvCxnSpPr>
          <p:spPr bwMode="auto">
            <a:xfrm>
              <a:off x="2268538" y="484822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08" name="Gerade Verbindung 565"/>
            <p:cNvCxnSpPr>
              <a:cxnSpLocks noChangeShapeType="1"/>
            </p:cNvCxnSpPr>
            <p:nvPr/>
          </p:nvCxnSpPr>
          <p:spPr bwMode="auto">
            <a:xfrm>
              <a:off x="1619250" y="48482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09" name="Gerade Verbindung 565"/>
            <p:cNvCxnSpPr>
              <a:cxnSpLocks noChangeShapeType="1"/>
            </p:cNvCxnSpPr>
            <p:nvPr/>
          </p:nvCxnSpPr>
          <p:spPr bwMode="auto">
            <a:xfrm>
              <a:off x="971550" y="48482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10" name="Gerade Verbindung 565"/>
            <p:cNvCxnSpPr>
              <a:cxnSpLocks noChangeShapeType="1"/>
            </p:cNvCxnSpPr>
            <p:nvPr/>
          </p:nvCxnSpPr>
          <p:spPr bwMode="auto">
            <a:xfrm>
              <a:off x="323850" y="484822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211" name="Gruppieren 15"/>
            <p:cNvGrpSpPr>
              <a:grpSpLocks/>
            </p:cNvGrpSpPr>
            <p:nvPr/>
          </p:nvGrpSpPr>
          <p:grpSpPr bwMode="auto">
            <a:xfrm>
              <a:off x="7107238" y="1524000"/>
              <a:ext cx="104775" cy="65088"/>
              <a:chOff x="1258093" y="1899442"/>
              <a:chExt cx="104400" cy="65171"/>
            </a:xfrm>
          </p:grpSpPr>
          <p:sp>
            <p:nvSpPr>
              <p:cNvPr id="2294"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95" name="Gerade Verbindung 1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296" name="Gerade Verbindung 878"/>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297" name="Gerade Verbindung 879"/>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1212" name="Gruppieren 15"/>
            <p:cNvGrpSpPr>
              <a:grpSpLocks/>
            </p:cNvGrpSpPr>
            <p:nvPr/>
          </p:nvGrpSpPr>
          <p:grpSpPr bwMode="auto">
            <a:xfrm>
              <a:off x="7893050" y="1524000"/>
              <a:ext cx="104775" cy="65088"/>
              <a:chOff x="1258093" y="1899442"/>
              <a:chExt cx="104400" cy="65171"/>
            </a:xfrm>
          </p:grpSpPr>
          <p:sp>
            <p:nvSpPr>
              <p:cNvPr id="2290"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91" name="Gerade Verbindung 1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292" name="Gerade Verbindung 878"/>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293" name="Gerade Verbindung 879"/>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1213" name="Gruppieren 15"/>
            <p:cNvGrpSpPr>
              <a:grpSpLocks/>
            </p:cNvGrpSpPr>
            <p:nvPr/>
          </p:nvGrpSpPr>
          <p:grpSpPr bwMode="auto">
            <a:xfrm>
              <a:off x="8042275" y="1522413"/>
              <a:ext cx="104775" cy="65087"/>
              <a:chOff x="1258093" y="1899442"/>
              <a:chExt cx="104400" cy="65171"/>
            </a:xfrm>
          </p:grpSpPr>
          <p:sp>
            <p:nvSpPr>
              <p:cNvPr id="2286"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87" name="Gerade Verbindung 1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288" name="Gerade Verbindung 878"/>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289" name="Gerade Verbindung 879"/>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1214" name="Gruppieren 15"/>
            <p:cNvGrpSpPr>
              <a:grpSpLocks/>
            </p:cNvGrpSpPr>
            <p:nvPr/>
          </p:nvGrpSpPr>
          <p:grpSpPr bwMode="auto">
            <a:xfrm>
              <a:off x="8462963" y="1524000"/>
              <a:ext cx="104775" cy="65088"/>
              <a:chOff x="1258093" y="1899442"/>
              <a:chExt cx="104400" cy="65171"/>
            </a:xfrm>
          </p:grpSpPr>
          <p:sp>
            <p:nvSpPr>
              <p:cNvPr id="2282" name="Rechteck 321"/>
              <p:cNvSpPr>
                <a:spLocks noChangeArrowheads="1"/>
              </p:cNvSpPr>
              <p:nvPr/>
            </p:nvSpPr>
            <p:spPr bwMode="auto">
              <a:xfrm>
                <a:off x="1258093" y="1903413"/>
                <a:ext cx="104400" cy="61200"/>
              </a:xfrm>
              <a:prstGeom prst="rect">
                <a:avLst/>
              </a:prstGeom>
              <a:solidFill>
                <a:srgbClr val="92D05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83" name="Gerade Verbindung 11"/>
              <p:cNvCxnSpPr>
                <a:cxnSpLocks noChangeShapeType="1"/>
              </p:cNvCxnSpPr>
              <p:nvPr/>
            </p:nvCxnSpPr>
            <p:spPr bwMode="auto">
              <a:xfrm>
                <a:off x="1287537"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284" name="Gerade Verbindung 878"/>
              <p:cNvCxnSpPr>
                <a:cxnSpLocks noChangeShapeType="1"/>
              </p:cNvCxnSpPr>
              <p:nvPr/>
            </p:nvCxnSpPr>
            <p:spPr bwMode="auto">
              <a:xfrm>
                <a:off x="1331119" y="1899442"/>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285" name="Gerade Verbindung 879"/>
              <p:cNvCxnSpPr>
                <a:cxnSpLocks noChangeShapeType="1"/>
              </p:cNvCxnSpPr>
              <p:nvPr/>
            </p:nvCxnSpPr>
            <p:spPr bwMode="auto">
              <a:xfrm>
                <a:off x="1313372" y="1900236"/>
                <a:ext cx="0" cy="612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cxnSp>
          <p:nvCxnSpPr>
            <p:cNvPr id="1215" name="Gerade Verbindung 2423"/>
            <p:cNvCxnSpPr/>
            <p:nvPr/>
          </p:nvCxnSpPr>
          <p:spPr bwMode="auto">
            <a:xfrm>
              <a:off x="7105650" y="1508125"/>
              <a:ext cx="107950"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1216" name="Gerade Verbindung 2424"/>
            <p:cNvCxnSpPr/>
            <p:nvPr/>
          </p:nvCxnSpPr>
          <p:spPr bwMode="auto">
            <a:xfrm>
              <a:off x="7888288" y="1508125"/>
              <a:ext cx="107950"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1217" name="Gerade Verbindung 2427"/>
            <p:cNvCxnSpPr/>
            <p:nvPr/>
          </p:nvCxnSpPr>
          <p:spPr bwMode="auto">
            <a:xfrm>
              <a:off x="8042275" y="1508125"/>
              <a:ext cx="107950"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cxnSp>
          <p:nvCxnSpPr>
            <p:cNvPr id="1218" name="Gerade Verbindung 2428"/>
            <p:cNvCxnSpPr/>
            <p:nvPr/>
          </p:nvCxnSpPr>
          <p:spPr bwMode="auto">
            <a:xfrm>
              <a:off x="8459788" y="1508125"/>
              <a:ext cx="107950" cy="0"/>
            </a:xfrm>
            <a:prstGeom prst="line">
              <a:avLst/>
            </a:prstGeom>
            <a:solidFill>
              <a:schemeClr val="accent1"/>
            </a:solidFill>
            <a:ln w="9525" cap="flat" cmpd="sng" algn="ctr">
              <a:solidFill>
                <a:schemeClr val="bg2">
                  <a:lumMod val="75000"/>
                </a:schemeClr>
              </a:solidFill>
              <a:prstDash val="solid"/>
              <a:round/>
              <a:headEnd type="none" w="med" len="med"/>
              <a:tailEnd type="none" w="med" len="med"/>
            </a:ln>
            <a:effectLst/>
          </p:spPr>
        </p:cxnSp>
        <p:grpSp>
          <p:nvGrpSpPr>
            <p:cNvPr id="1219" name="Gruppieren 3"/>
            <p:cNvGrpSpPr>
              <a:grpSpLocks/>
            </p:cNvGrpSpPr>
            <p:nvPr/>
          </p:nvGrpSpPr>
          <p:grpSpPr bwMode="auto">
            <a:xfrm>
              <a:off x="7075488" y="1455738"/>
              <a:ext cx="161925" cy="42862"/>
              <a:chOff x="3815627" y="1454152"/>
              <a:chExt cx="194761" cy="42861"/>
            </a:xfrm>
          </p:grpSpPr>
          <p:cxnSp>
            <p:nvCxnSpPr>
              <p:cNvPr id="2276" name="Gerade Verbindung 15"/>
              <p:cNvCxnSpPr>
                <a:cxnSpLocks noChangeShapeType="1"/>
              </p:cNvCxnSpPr>
              <p:nvPr/>
            </p:nvCxnSpPr>
            <p:spPr bwMode="auto">
              <a:xfrm>
                <a:off x="3815627" y="1472406"/>
                <a:ext cx="19440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77" name="Rechteck 2431"/>
              <p:cNvSpPr/>
              <p:nvPr/>
            </p:nvSpPr>
            <p:spPr bwMode="auto">
              <a:xfrm>
                <a:off x="3815627" y="1485901"/>
                <a:ext cx="194761" cy="11112"/>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278" name="Rechteck 10"/>
              <p:cNvSpPr>
                <a:spLocks noChangeArrowheads="1"/>
              </p:cNvSpPr>
              <p:nvPr/>
            </p:nvSpPr>
            <p:spPr bwMode="auto">
              <a:xfrm>
                <a:off x="3841386" y="1465335"/>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79" name="Rechteck 2433"/>
              <p:cNvSpPr/>
              <p:nvPr/>
            </p:nvSpPr>
            <p:spPr bwMode="auto">
              <a:xfrm>
                <a:off x="3827084" y="1454152"/>
                <a:ext cx="9547" cy="31749"/>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280" name="Rechteck 10"/>
              <p:cNvSpPr>
                <a:spLocks noChangeArrowheads="1"/>
              </p:cNvSpPr>
              <p:nvPr/>
            </p:nvSpPr>
            <p:spPr bwMode="auto">
              <a:xfrm>
                <a:off x="3911601" y="1463677"/>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81" name="Rechteck 10"/>
              <p:cNvSpPr>
                <a:spLocks noChangeArrowheads="1"/>
              </p:cNvSpPr>
              <p:nvPr/>
            </p:nvSpPr>
            <p:spPr bwMode="auto">
              <a:xfrm>
                <a:off x="3985253" y="1463278"/>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220" name="Rechteck 3477"/>
            <p:cNvSpPr>
              <a:spLocks noChangeArrowheads="1"/>
            </p:cNvSpPr>
            <p:nvPr/>
          </p:nvSpPr>
          <p:spPr bwMode="auto">
            <a:xfrm>
              <a:off x="8518525" y="2535238"/>
              <a:ext cx="14288" cy="14287"/>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221" name="Gruppieren 3"/>
            <p:cNvGrpSpPr>
              <a:grpSpLocks/>
            </p:cNvGrpSpPr>
            <p:nvPr/>
          </p:nvGrpSpPr>
          <p:grpSpPr bwMode="auto">
            <a:xfrm>
              <a:off x="7562850" y="1455738"/>
              <a:ext cx="161925" cy="42862"/>
              <a:chOff x="3815627" y="1454152"/>
              <a:chExt cx="194761" cy="42861"/>
            </a:xfrm>
          </p:grpSpPr>
          <p:cxnSp>
            <p:nvCxnSpPr>
              <p:cNvPr id="2270" name="Gerade Verbindung 15"/>
              <p:cNvCxnSpPr>
                <a:cxnSpLocks noChangeShapeType="1"/>
              </p:cNvCxnSpPr>
              <p:nvPr/>
            </p:nvCxnSpPr>
            <p:spPr bwMode="auto">
              <a:xfrm>
                <a:off x="3815627" y="1472406"/>
                <a:ext cx="19440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71" name="Rechteck 2439"/>
              <p:cNvSpPr/>
              <p:nvPr/>
            </p:nvSpPr>
            <p:spPr bwMode="auto">
              <a:xfrm>
                <a:off x="3815627" y="1485901"/>
                <a:ext cx="194761" cy="11112"/>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272" name="Rechteck 10"/>
              <p:cNvSpPr>
                <a:spLocks noChangeArrowheads="1"/>
              </p:cNvSpPr>
              <p:nvPr/>
            </p:nvSpPr>
            <p:spPr bwMode="auto">
              <a:xfrm>
                <a:off x="3841386" y="1465335"/>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73" name="Rechteck 2441"/>
              <p:cNvSpPr/>
              <p:nvPr/>
            </p:nvSpPr>
            <p:spPr bwMode="auto">
              <a:xfrm>
                <a:off x="3827084" y="1454152"/>
                <a:ext cx="9548" cy="31749"/>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274" name="Rechteck 10"/>
              <p:cNvSpPr>
                <a:spLocks noChangeArrowheads="1"/>
              </p:cNvSpPr>
              <p:nvPr/>
            </p:nvSpPr>
            <p:spPr bwMode="auto">
              <a:xfrm>
                <a:off x="3911601" y="1463677"/>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75" name="Rechteck 10"/>
              <p:cNvSpPr>
                <a:spLocks noChangeArrowheads="1"/>
              </p:cNvSpPr>
              <p:nvPr/>
            </p:nvSpPr>
            <p:spPr bwMode="auto">
              <a:xfrm>
                <a:off x="3985253" y="1463278"/>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22" name="Gruppieren 3"/>
            <p:cNvGrpSpPr>
              <a:grpSpLocks/>
            </p:cNvGrpSpPr>
            <p:nvPr/>
          </p:nvGrpSpPr>
          <p:grpSpPr bwMode="auto">
            <a:xfrm>
              <a:off x="8431213" y="1455738"/>
              <a:ext cx="163512" cy="42862"/>
              <a:chOff x="3815627" y="1454152"/>
              <a:chExt cx="194761" cy="42861"/>
            </a:xfrm>
          </p:grpSpPr>
          <p:cxnSp>
            <p:nvCxnSpPr>
              <p:cNvPr id="2264" name="Gerade Verbindung 15"/>
              <p:cNvCxnSpPr>
                <a:cxnSpLocks noChangeShapeType="1"/>
              </p:cNvCxnSpPr>
              <p:nvPr/>
            </p:nvCxnSpPr>
            <p:spPr bwMode="auto">
              <a:xfrm>
                <a:off x="3815627" y="1472406"/>
                <a:ext cx="19440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65" name="Rechteck 2464"/>
              <p:cNvSpPr/>
              <p:nvPr/>
            </p:nvSpPr>
            <p:spPr bwMode="auto">
              <a:xfrm>
                <a:off x="3815627" y="1485901"/>
                <a:ext cx="194761" cy="11112"/>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266" name="Rechteck 10"/>
              <p:cNvSpPr>
                <a:spLocks noChangeArrowheads="1"/>
              </p:cNvSpPr>
              <p:nvPr/>
            </p:nvSpPr>
            <p:spPr bwMode="auto">
              <a:xfrm>
                <a:off x="3841386" y="1465335"/>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67" name="Rechteck 2466"/>
              <p:cNvSpPr/>
              <p:nvPr/>
            </p:nvSpPr>
            <p:spPr bwMode="auto">
              <a:xfrm>
                <a:off x="3826972" y="1454152"/>
                <a:ext cx="9454" cy="31749"/>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268" name="Rechteck 10"/>
              <p:cNvSpPr>
                <a:spLocks noChangeArrowheads="1"/>
              </p:cNvSpPr>
              <p:nvPr/>
            </p:nvSpPr>
            <p:spPr bwMode="auto">
              <a:xfrm>
                <a:off x="3911601" y="1463677"/>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69" name="Rechteck 10"/>
              <p:cNvSpPr>
                <a:spLocks noChangeArrowheads="1"/>
              </p:cNvSpPr>
              <p:nvPr/>
            </p:nvSpPr>
            <p:spPr bwMode="auto">
              <a:xfrm>
                <a:off x="3985253" y="1463278"/>
                <a:ext cx="10848" cy="214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223" name="Gerade Verbindung 2413"/>
            <p:cNvCxnSpPr/>
            <p:nvPr/>
          </p:nvCxnSpPr>
          <p:spPr bwMode="auto">
            <a:xfrm flipH="1" flipV="1">
              <a:off x="7924800" y="1887538"/>
              <a:ext cx="0" cy="128587"/>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1224" name="Rechteck 2414"/>
            <p:cNvSpPr/>
            <p:nvPr/>
          </p:nvSpPr>
          <p:spPr bwMode="auto">
            <a:xfrm>
              <a:off x="7878763" y="2017713"/>
              <a:ext cx="107950" cy="7143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sp>
          <p:nvSpPr>
            <p:cNvPr id="1225" name="Rechteck 2336"/>
            <p:cNvSpPr>
              <a:spLocks noChangeArrowheads="1"/>
            </p:cNvSpPr>
            <p:nvPr/>
          </p:nvSpPr>
          <p:spPr bwMode="auto">
            <a:xfrm>
              <a:off x="8723313" y="2565400"/>
              <a:ext cx="3175" cy="11113"/>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226" name="Gerade Verbindung 176"/>
            <p:cNvCxnSpPr>
              <a:cxnSpLocks noChangeShapeType="1"/>
            </p:cNvCxnSpPr>
            <p:nvPr/>
          </p:nvCxnSpPr>
          <p:spPr bwMode="auto">
            <a:xfrm flipV="1">
              <a:off x="1220788" y="35163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27" name="Gerade Verbindung 176"/>
            <p:cNvCxnSpPr>
              <a:cxnSpLocks noChangeShapeType="1"/>
            </p:cNvCxnSpPr>
            <p:nvPr/>
          </p:nvCxnSpPr>
          <p:spPr bwMode="auto">
            <a:xfrm flipV="1">
              <a:off x="1374775" y="35163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28" name="Gerade Verbindung 176"/>
            <p:cNvCxnSpPr>
              <a:cxnSpLocks noChangeShapeType="1"/>
            </p:cNvCxnSpPr>
            <p:nvPr/>
          </p:nvCxnSpPr>
          <p:spPr bwMode="auto">
            <a:xfrm flipV="1">
              <a:off x="3932238" y="3519488"/>
              <a:ext cx="0" cy="889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29" name="Gerade Verbindung 176"/>
            <p:cNvCxnSpPr>
              <a:cxnSpLocks noChangeShapeType="1"/>
            </p:cNvCxnSpPr>
            <p:nvPr/>
          </p:nvCxnSpPr>
          <p:spPr bwMode="auto">
            <a:xfrm flipV="1">
              <a:off x="5383213" y="35163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230" name="Zierrahmen 1"/>
            <p:cNvSpPr>
              <a:spLocks noChangeArrowheads="1"/>
            </p:cNvSpPr>
            <p:nvPr/>
          </p:nvSpPr>
          <p:spPr bwMode="auto">
            <a:xfrm>
              <a:off x="738188" y="4568825"/>
              <a:ext cx="17462" cy="6826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31" name="Zierrahmen 1"/>
            <p:cNvSpPr>
              <a:spLocks noChangeArrowheads="1"/>
            </p:cNvSpPr>
            <p:nvPr/>
          </p:nvSpPr>
          <p:spPr bwMode="auto">
            <a:xfrm>
              <a:off x="2589213" y="4568825"/>
              <a:ext cx="17462" cy="6826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32" name="Zierrahmen 1"/>
            <p:cNvSpPr>
              <a:spLocks noChangeArrowheads="1"/>
            </p:cNvSpPr>
            <p:nvPr/>
          </p:nvSpPr>
          <p:spPr bwMode="auto">
            <a:xfrm>
              <a:off x="3419475" y="4568825"/>
              <a:ext cx="17463" cy="6826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33" name="Zierrahmen 1"/>
            <p:cNvSpPr>
              <a:spLocks noChangeArrowheads="1"/>
            </p:cNvSpPr>
            <p:nvPr/>
          </p:nvSpPr>
          <p:spPr bwMode="auto">
            <a:xfrm>
              <a:off x="5180013" y="4572000"/>
              <a:ext cx="17462" cy="6826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34" name="Zierrahmen 1"/>
            <p:cNvSpPr>
              <a:spLocks noChangeArrowheads="1"/>
            </p:cNvSpPr>
            <p:nvPr/>
          </p:nvSpPr>
          <p:spPr bwMode="auto">
            <a:xfrm>
              <a:off x="5946775" y="4567238"/>
              <a:ext cx="17463"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35" name="Zierrahmen 1"/>
            <p:cNvSpPr>
              <a:spLocks noChangeArrowheads="1"/>
            </p:cNvSpPr>
            <p:nvPr/>
          </p:nvSpPr>
          <p:spPr bwMode="auto">
            <a:xfrm>
              <a:off x="7754938" y="4567238"/>
              <a:ext cx="19050" cy="68262"/>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236" name="Gerade Verbindung 565"/>
            <p:cNvCxnSpPr>
              <a:cxnSpLocks noChangeShapeType="1"/>
            </p:cNvCxnSpPr>
            <p:nvPr/>
          </p:nvCxnSpPr>
          <p:spPr bwMode="auto">
            <a:xfrm>
              <a:off x="4211638" y="4903788"/>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37" name="Gerade Verbindung 565"/>
            <p:cNvCxnSpPr>
              <a:cxnSpLocks noChangeShapeType="1"/>
            </p:cNvCxnSpPr>
            <p:nvPr/>
          </p:nvCxnSpPr>
          <p:spPr bwMode="auto">
            <a:xfrm>
              <a:off x="3563938" y="4906963"/>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38" name="Gerade Verbindung 565"/>
            <p:cNvCxnSpPr>
              <a:cxnSpLocks noChangeShapeType="1"/>
            </p:cNvCxnSpPr>
            <p:nvPr/>
          </p:nvCxnSpPr>
          <p:spPr bwMode="auto">
            <a:xfrm>
              <a:off x="2916238" y="490537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39" name="Gerade Verbindung 565"/>
            <p:cNvCxnSpPr>
              <a:cxnSpLocks noChangeShapeType="1"/>
            </p:cNvCxnSpPr>
            <p:nvPr/>
          </p:nvCxnSpPr>
          <p:spPr bwMode="auto">
            <a:xfrm>
              <a:off x="2268538" y="4905375"/>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40" name="Gerade Verbindung 565"/>
            <p:cNvCxnSpPr>
              <a:cxnSpLocks noChangeShapeType="1"/>
            </p:cNvCxnSpPr>
            <p:nvPr/>
          </p:nvCxnSpPr>
          <p:spPr bwMode="auto">
            <a:xfrm>
              <a:off x="1619250" y="490537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41" name="Gerade Verbindung 565"/>
            <p:cNvCxnSpPr>
              <a:cxnSpLocks noChangeShapeType="1"/>
            </p:cNvCxnSpPr>
            <p:nvPr/>
          </p:nvCxnSpPr>
          <p:spPr bwMode="auto">
            <a:xfrm>
              <a:off x="971550" y="4906963"/>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42" name="Gerade Verbindung 565"/>
            <p:cNvCxnSpPr>
              <a:cxnSpLocks noChangeShapeType="1"/>
            </p:cNvCxnSpPr>
            <p:nvPr/>
          </p:nvCxnSpPr>
          <p:spPr bwMode="auto">
            <a:xfrm>
              <a:off x="323850" y="4906963"/>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243" name="Gruppieren 3510"/>
            <p:cNvGrpSpPr>
              <a:grpSpLocks/>
            </p:cNvGrpSpPr>
            <p:nvPr/>
          </p:nvGrpSpPr>
          <p:grpSpPr bwMode="auto">
            <a:xfrm>
              <a:off x="3074988" y="2020888"/>
              <a:ext cx="65087" cy="60325"/>
              <a:chOff x="3537013" y="2508169"/>
              <a:chExt cx="64800" cy="61200"/>
            </a:xfrm>
          </p:grpSpPr>
          <p:cxnSp>
            <p:nvCxnSpPr>
              <p:cNvPr id="2262" name="Gerade Verbindung 3491"/>
              <p:cNvCxnSpPr/>
              <p:nvPr/>
            </p:nvCxnSpPr>
            <p:spPr bwMode="auto">
              <a:xfrm>
                <a:off x="3541754" y="2508169"/>
                <a:ext cx="0" cy="6120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cxnSp>
            <p:nvCxnSpPr>
              <p:cNvPr id="2263" name="Gerade Verbindung 2430"/>
              <p:cNvCxnSpPr/>
              <p:nvPr/>
            </p:nvCxnSpPr>
            <p:spPr bwMode="auto">
              <a:xfrm rot="5400000">
                <a:off x="3569413" y="2478990"/>
                <a:ext cx="0" cy="6480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grpSp>
        <p:grpSp>
          <p:nvGrpSpPr>
            <p:cNvPr id="1244" name="Gruppieren 3518"/>
            <p:cNvGrpSpPr>
              <a:grpSpLocks/>
            </p:cNvGrpSpPr>
            <p:nvPr/>
          </p:nvGrpSpPr>
          <p:grpSpPr bwMode="auto">
            <a:xfrm>
              <a:off x="6022975" y="2540000"/>
              <a:ext cx="50800" cy="46038"/>
              <a:chOff x="3809780" y="2501025"/>
              <a:chExt cx="50400" cy="46800"/>
            </a:xfrm>
          </p:grpSpPr>
          <p:cxnSp>
            <p:nvCxnSpPr>
              <p:cNvPr id="2260" name="Gerade Verbindung 2434"/>
              <p:cNvCxnSpPr/>
              <p:nvPr/>
            </p:nvCxnSpPr>
            <p:spPr bwMode="auto">
              <a:xfrm>
                <a:off x="3814505" y="2501025"/>
                <a:ext cx="0" cy="4680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cxnSp>
            <p:nvCxnSpPr>
              <p:cNvPr id="2261" name="Gerade Verbindung 2435"/>
              <p:cNvCxnSpPr/>
              <p:nvPr/>
            </p:nvCxnSpPr>
            <p:spPr bwMode="auto">
              <a:xfrm rot="5400000">
                <a:off x="3834980" y="2479053"/>
                <a:ext cx="0" cy="5040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grpSp>
        <p:sp>
          <p:nvSpPr>
            <p:cNvPr id="1245" name="Rechteck 10"/>
            <p:cNvSpPr>
              <a:spLocks noChangeArrowheads="1"/>
            </p:cNvSpPr>
            <p:nvPr/>
          </p:nvSpPr>
          <p:spPr bwMode="auto">
            <a:xfrm>
              <a:off x="6091238" y="2087563"/>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46" name="Rechteck 10"/>
            <p:cNvSpPr>
              <a:spLocks noChangeArrowheads="1"/>
            </p:cNvSpPr>
            <p:nvPr/>
          </p:nvSpPr>
          <p:spPr bwMode="auto">
            <a:xfrm>
              <a:off x="6738938" y="2089150"/>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47" name="Rechteck 10"/>
            <p:cNvSpPr>
              <a:spLocks noChangeArrowheads="1"/>
            </p:cNvSpPr>
            <p:nvPr/>
          </p:nvSpPr>
          <p:spPr bwMode="auto">
            <a:xfrm>
              <a:off x="8104188" y="2087563"/>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48" name="Rechteck 10"/>
            <p:cNvSpPr>
              <a:spLocks noChangeArrowheads="1"/>
            </p:cNvSpPr>
            <p:nvPr/>
          </p:nvSpPr>
          <p:spPr bwMode="auto">
            <a:xfrm>
              <a:off x="827088" y="2603500"/>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49" name="Rechteck 10"/>
            <p:cNvSpPr>
              <a:spLocks noChangeArrowheads="1"/>
            </p:cNvSpPr>
            <p:nvPr/>
          </p:nvSpPr>
          <p:spPr bwMode="auto">
            <a:xfrm>
              <a:off x="1122363" y="2603500"/>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50" name="Rechteck 10"/>
            <p:cNvSpPr>
              <a:spLocks noChangeArrowheads="1"/>
            </p:cNvSpPr>
            <p:nvPr/>
          </p:nvSpPr>
          <p:spPr bwMode="auto">
            <a:xfrm>
              <a:off x="3278188" y="2601913"/>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51" name="Rechteck 10"/>
            <p:cNvSpPr>
              <a:spLocks noChangeArrowheads="1"/>
            </p:cNvSpPr>
            <p:nvPr/>
          </p:nvSpPr>
          <p:spPr bwMode="auto">
            <a:xfrm>
              <a:off x="3414713" y="2601913"/>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52" name="Rechteck 10"/>
            <p:cNvSpPr>
              <a:spLocks noChangeArrowheads="1"/>
            </p:cNvSpPr>
            <p:nvPr/>
          </p:nvSpPr>
          <p:spPr bwMode="auto">
            <a:xfrm>
              <a:off x="5045075" y="2601913"/>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53" name="Rechteck 10"/>
            <p:cNvSpPr>
              <a:spLocks noChangeArrowheads="1"/>
            </p:cNvSpPr>
            <p:nvPr/>
          </p:nvSpPr>
          <p:spPr bwMode="auto">
            <a:xfrm>
              <a:off x="5370513" y="2601913"/>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54" name="Abgerundetes Rechteck 2520"/>
            <p:cNvSpPr/>
            <p:nvPr/>
          </p:nvSpPr>
          <p:spPr bwMode="auto">
            <a:xfrm>
              <a:off x="5578475" y="535305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XM83</a:t>
              </a:r>
            </a:p>
          </p:txBody>
        </p:sp>
        <p:sp>
          <p:nvSpPr>
            <p:cNvPr id="1255" name="Abgerundetes Rechteck 2522"/>
            <p:cNvSpPr/>
            <p:nvPr/>
          </p:nvSpPr>
          <p:spPr bwMode="auto">
            <a:xfrm>
              <a:off x="6878638" y="535146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XM82</a:t>
              </a:r>
            </a:p>
          </p:txBody>
        </p:sp>
        <p:sp>
          <p:nvSpPr>
            <p:cNvPr id="1256" name="Abgerundetes Rechteck 2523"/>
            <p:cNvSpPr/>
            <p:nvPr/>
          </p:nvSpPr>
          <p:spPr bwMode="auto">
            <a:xfrm>
              <a:off x="6226175" y="5351463"/>
              <a:ext cx="5762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22</a:t>
              </a:r>
            </a:p>
          </p:txBody>
        </p:sp>
        <p:sp>
          <p:nvSpPr>
            <p:cNvPr id="1257" name="Abgerundetes Rechteck 2524"/>
            <p:cNvSpPr/>
            <p:nvPr/>
          </p:nvSpPr>
          <p:spPr bwMode="auto">
            <a:xfrm>
              <a:off x="7531100" y="5349875"/>
              <a:ext cx="574675"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XM84</a:t>
              </a:r>
            </a:p>
          </p:txBody>
        </p:sp>
        <p:sp>
          <p:nvSpPr>
            <p:cNvPr id="1258" name="Abgerundetes Rechteck 2052"/>
            <p:cNvSpPr/>
            <p:nvPr/>
          </p:nvSpPr>
          <p:spPr bwMode="auto">
            <a:xfrm>
              <a:off x="4929188" y="535622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86</a:t>
              </a:r>
            </a:p>
          </p:txBody>
        </p:sp>
        <p:sp>
          <p:nvSpPr>
            <p:cNvPr id="1259" name="Rechteck 10"/>
            <p:cNvSpPr>
              <a:spLocks noChangeArrowheads="1"/>
            </p:cNvSpPr>
            <p:nvPr/>
          </p:nvSpPr>
          <p:spPr bwMode="auto">
            <a:xfrm>
              <a:off x="6313488" y="6219825"/>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60" name="Abgerundetes Rechteck 2520"/>
            <p:cNvSpPr/>
            <p:nvPr/>
          </p:nvSpPr>
          <p:spPr bwMode="auto">
            <a:xfrm>
              <a:off x="4281488" y="535305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XM87</a:t>
              </a:r>
            </a:p>
          </p:txBody>
        </p:sp>
        <p:sp>
          <p:nvSpPr>
            <p:cNvPr id="1261" name="Abgerundetes Rechteck 2052"/>
            <p:cNvSpPr/>
            <p:nvPr/>
          </p:nvSpPr>
          <p:spPr bwMode="auto">
            <a:xfrm>
              <a:off x="3632200" y="5356225"/>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85</a:t>
              </a:r>
            </a:p>
          </p:txBody>
        </p:sp>
        <p:sp>
          <p:nvSpPr>
            <p:cNvPr id="1262" name="Rechteck 2477"/>
            <p:cNvSpPr/>
            <p:nvPr/>
          </p:nvSpPr>
          <p:spPr bwMode="auto">
            <a:xfrm>
              <a:off x="976198" y="2276578"/>
              <a:ext cx="5875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263" name="Rechteck 2353"/>
            <p:cNvSpPr/>
            <p:nvPr/>
          </p:nvSpPr>
          <p:spPr bwMode="auto">
            <a:xfrm>
              <a:off x="6591300" y="1784300"/>
              <a:ext cx="65086"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264" name="Rechteck 2353"/>
            <p:cNvSpPr/>
            <p:nvPr/>
          </p:nvSpPr>
          <p:spPr bwMode="auto">
            <a:xfrm>
              <a:off x="5940059" y="1787500"/>
              <a:ext cx="65086"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265" name="Gruppieren 3488"/>
            <p:cNvGrpSpPr>
              <a:grpSpLocks/>
            </p:cNvGrpSpPr>
            <p:nvPr/>
          </p:nvGrpSpPr>
          <p:grpSpPr bwMode="auto">
            <a:xfrm>
              <a:off x="4446588" y="1973263"/>
              <a:ext cx="130175" cy="38100"/>
              <a:chOff x="4454175" y="1903413"/>
              <a:chExt cx="144000" cy="42862"/>
            </a:xfrm>
          </p:grpSpPr>
          <p:cxnSp>
            <p:nvCxnSpPr>
              <p:cNvPr id="2255" name="Gerade Verbindung 15"/>
              <p:cNvCxnSpPr>
                <a:cxnSpLocks noChangeShapeType="1"/>
              </p:cNvCxnSpPr>
              <p:nvPr/>
            </p:nvCxnSpPr>
            <p:spPr bwMode="auto">
              <a:xfrm>
                <a:off x="4454175" y="1921667"/>
                <a:ext cx="14400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56" name="Rechteck 2505"/>
              <p:cNvSpPr/>
              <p:nvPr/>
            </p:nvSpPr>
            <p:spPr bwMode="auto">
              <a:xfrm>
                <a:off x="4454175" y="1935560"/>
                <a:ext cx="144000" cy="10716"/>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257" name="Rechteck 2509"/>
              <p:cNvSpPr/>
              <p:nvPr/>
            </p:nvSpPr>
            <p:spPr bwMode="auto">
              <a:xfrm>
                <a:off x="4552516" y="1903413"/>
                <a:ext cx="10537" cy="32147"/>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258" name="Rechteck 10"/>
              <p:cNvSpPr>
                <a:spLocks noChangeArrowheads="1"/>
              </p:cNvSpPr>
              <p:nvPr/>
            </p:nvSpPr>
            <p:spPr bwMode="auto">
              <a:xfrm>
                <a:off x="4529312" y="1912938"/>
                <a:ext cx="10876"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59" name="Rechteck 10"/>
              <p:cNvSpPr>
                <a:spLocks noChangeArrowheads="1"/>
              </p:cNvSpPr>
              <p:nvPr/>
            </p:nvSpPr>
            <p:spPr bwMode="auto">
              <a:xfrm>
                <a:off x="4574582" y="1912539"/>
                <a:ext cx="10876"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66" name="Gruppieren 1035"/>
            <p:cNvGrpSpPr>
              <a:grpSpLocks/>
            </p:cNvGrpSpPr>
            <p:nvPr/>
          </p:nvGrpSpPr>
          <p:grpSpPr bwMode="auto">
            <a:xfrm>
              <a:off x="3671888" y="2530475"/>
              <a:ext cx="125412" cy="73025"/>
              <a:chOff x="4038305" y="3430528"/>
              <a:chExt cx="125173" cy="72000"/>
            </a:xfrm>
          </p:grpSpPr>
          <p:sp>
            <p:nvSpPr>
              <p:cNvPr id="2251"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52"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53"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54"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67" name="Gruppieren 1035"/>
            <p:cNvGrpSpPr>
              <a:grpSpLocks/>
            </p:cNvGrpSpPr>
            <p:nvPr/>
          </p:nvGrpSpPr>
          <p:grpSpPr bwMode="auto">
            <a:xfrm>
              <a:off x="1116013" y="2528888"/>
              <a:ext cx="125412" cy="73025"/>
              <a:chOff x="4038305" y="3430528"/>
              <a:chExt cx="125173" cy="72000"/>
            </a:xfrm>
          </p:grpSpPr>
          <p:sp>
            <p:nvSpPr>
              <p:cNvPr id="224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4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4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5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268" name="Rechteck 10"/>
            <p:cNvSpPr>
              <a:spLocks noChangeArrowheads="1"/>
            </p:cNvSpPr>
            <p:nvPr/>
          </p:nvSpPr>
          <p:spPr bwMode="auto">
            <a:xfrm>
              <a:off x="3690938" y="2603500"/>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269" name="Gruppieren 1035"/>
            <p:cNvGrpSpPr>
              <a:grpSpLocks/>
            </p:cNvGrpSpPr>
            <p:nvPr/>
          </p:nvGrpSpPr>
          <p:grpSpPr bwMode="auto">
            <a:xfrm>
              <a:off x="5327650" y="2530475"/>
              <a:ext cx="125413" cy="73025"/>
              <a:chOff x="4038305" y="3430528"/>
              <a:chExt cx="125173" cy="72000"/>
            </a:xfrm>
          </p:grpSpPr>
          <p:sp>
            <p:nvSpPr>
              <p:cNvPr id="2243"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44"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45"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46"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70" name="Gruppieren 14"/>
            <p:cNvGrpSpPr>
              <a:grpSpLocks/>
            </p:cNvGrpSpPr>
            <p:nvPr/>
          </p:nvGrpSpPr>
          <p:grpSpPr bwMode="auto">
            <a:xfrm>
              <a:off x="1371600" y="4581525"/>
              <a:ext cx="71438" cy="53975"/>
              <a:chOff x="1397654" y="1887063"/>
              <a:chExt cx="72000" cy="54000"/>
            </a:xfrm>
          </p:grpSpPr>
          <p:sp>
            <p:nvSpPr>
              <p:cNvPr id="2236"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37"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38"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39"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40"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41"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42"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71" name="Gruppieren 14"/>
            <p:cNvGrpSpPr>
              <a:grpSpLocks/>
            </p:cNvGrpSpPr>
            <p:nvPr/>
          </p:nvGrpSpPr>
          <p:grpSpPr bwMode="auto">
            <a:xfrm>
              <a:off x="3994150" y="4581525"/>
              <a:ext cx="71438" cy="53975"/>
              <a:chOff x="1397654" y="1887063"/>
              <a:chExt cx="72000" cy="54000"/>
            </a:xfrm>
          </p:grpSpPr>
          <p:sp>
            <p:nvSpPr>
              <p:cNvPr id="2229"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30"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31"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32"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33"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34"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35"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72" name="Gruppieren 14"/>
            <p:cNvGrpSpPr>
              <a:grpSpLocks/>
            </p:cNvGrpSpPr>
            <p:nvPr/>
          </p:nvGrpSpPr>
          <p:grpSpPr bwMode="auto">
            <a:xfrm>
              <a:off x="6540500" y="4579938"/>
              <a:ext cx="71438" cy="53975"/>
              <a:chOff x="1397654" y="1887063"/>
              <a:chExt cx="72000" cy="54000"/>
            </a:xfrm>
          </p:grpSpPr>
          <p:sp>
            <p:nvSpPr>
              <p:cNvPr id="2222"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23"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24"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25"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26"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27"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228"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273" name="Textfeld 10"/>
            <p:cNvSpPr txBox="1">
              <a:spLocks noChangeArrowheads="1"/>
            </p:cNvSpPr>
            <p:nvPr/>
          </p:nvSpPr>
          <p:spPr bwMode="auto">
            <a:xfrm>
              <a:off x="2205038" y="2371725"/>
              <a:ext cx="885825"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&lt;&lt;&lt;   Cabling   &gt;&gt;&gt;</a:t>
              </a:r>
            </a:p>
          </p:txBody>
        </p:sp>
        <p:grpSp>
          <p:nvGrpSpPr>
            <p:cNvPr id="1274" name="Gruppieren 69"/>
            <p:cNvGrpSpPr>
              <a:grpSpLocks/>
            </p:cNvGrpSpPr>
            <p:nvPr/>
          </p:nvGrpSpPr>
          <p:grpSpPr bwMode="auto">
            <a:xfrm>
              <a:off x="4079875" y="4483100"/>
              <a:ext cx="179388" cy="150813"/>
              <a:chOff x="1475656" y="2429228"/>
              <a:chExt cx="179071" cy="149730"/>
            </a:xfrm>
          </p:grpSpPr>
          <p:cxnSp>
            <p:nvCxnSpPr>
              <p:cNvPr id="2218" name="Gerade Verbindung 2527"/>
              <p:cNvCxnSpPr/>
              <p:nvPr/>
            </p:nvCxnSpPr>
            <p:spPr bwMode="auto">
              <a:xfrm flipH="1">
                <a:off x="1507350" y="2429228"/>
                <a:ext cx="1585"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219"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20" name="Gerade Verbindung 2529"/>
              <p:cNvCxnSpPr/>
              <p:nvPr/>
            </p:nvCxnSpPr>
            <p:spPr bwMode="auto">
              <a:xfrm>
                <a:off x="1505766"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221" name="Gerade Verbindung 2530"/>
              <p:cNvCxnSpPr/>
              <p:nvPr/>
            </p:nvCxnSpPr>
            <p:spPr bwMode="auto">
              <a:xfrm>
                <a:off x="1546968" y="2539555"/>
                <a:ext cx="107759"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1275" name="Gruppieren 69"/>
            <p:cNvGrpSpPr>
              <a:grpSpLocks/>
            </p:cNvGrpSpPr>
            <p:nvPr/>
          </p:nvGrpSpPr>
          <p:grpSpPr bwMode="auto">
            <a:xfrm>
              <a:off x="6624638" y="4478338"/>
              <a:ext cx="177800" cy="150812"/>
              <a:chOff x="1475656" y="2429228"/>
              <a:chExt cx="179071" cy="149730"/>
            </a:xfrm>
          </p:grpSpPr>
          <p:cxnSp>
            <p:nvCxnSpPr>
              <p:cNvPr id="2214" name="Gerade Verbindung 2533"/>
              <p:cNvCxnSpPr/>
              <p:nvPr/>
            </p:nvCxnSpPr>
            <p:spPr bwMode="auto">
              <a:xfrm flipH="1">
                <a:off x="1507633" y="2429228"/>
                <a:ext cx="1598"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215"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216" name="Gerade Verbindung 2537"/>
              <p:cNvCxnSpPr/>
              <p:nvPr/>
            </p:nvCxnSpPr>
            <p:spPr bwMode="auto">
              <a:xfrm>
                <a:off x="1506034" y="2560045"/>
                <a:ext cx="71949"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217" name="Gerade Verbindung 2560"/>
              <p:cNvCxnSpPr/>
              <p:nvPr/>
            </p:nvCxnSpPr>
            <p:spPr bwMode="auto">
              <a:xfrm>
                <a:off x="1547604" y="2539556"/>
                <a:ext cx="107123"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1276" name="Gruppieren 3492"/>
            <p:cNvGrpSpPr>
              <a:grpSpLocks/>
            </p:cNvGrpSpPr>
            <p:nvPr/>
          </p:nvGrpSpPr>
          <p:grpSpPr bwMode="auto">
            <a:xfrm>
              <a:off x="3084513" y="1981200"/>
              <a:ext cx="44450" cy="36513"/>
              <a:chOff x="4014787" y="1412776"/>
              <a:chExt cx="43200" cy="36000"/>
            </a:xfrm>
          </p:grpSpPr>
          <p:sp>
            <p:nvSpPr>
              <p:cNvPr id="2211" name="Rechteck 86"/>
              <p:cNvSpPr>
                <a:spLocks noChangeArrowheads="1"/>
              </p:cNvSpPr>
              <p:nvPr/>
            </p:nvSpPr>
            <p:spPr bwMode="auto">
              <a:xfrm>
                <a:off x="4014787" y="1412776"/>
                <a:ext cx="43200" cy="36000"/>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12" name="Ellipse 3491"/>
              <p:cNvSpPr>
                <a:spLocks noChangeArrowheads="1"/>
              </p:cNvSpPr>
              <p:nvPr/>
            </p:nvSpPr>
            <p:spPr bwMode="auto">
              <a:xfrm>
                <a:off x="4014787" y="1412776"/>
                <a:ext cx="14400" cy="14400"/>
              </a:xfrm>
              <a:prstGeom prst="ellipse">
                <a:avLst/>
              </a:prstGeom>
              <a:solidFill>
                <a:schemeClr val="accent1"/>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13" name="Ellipse 2564"/>
              <p:cNvSpPr>
                <a:spLocks noChangeArrowheads="1"/>
              </p:cNvSpPr>
              <p:nvPr/>
            </p:nvSpPr>
            <p:spPr bwMode="auto">
              <a:xfrm>
                <a:off x="4037807" y="1412776"/>
                <a:ext cx="14400" cy="14400"/>
              </a:xfrm>
              <a:prstGeom prst="ellipse">
                <a:avLst/>
              </a:prstGeom>
              <a:solidFill>
                <a:schemeClr val="accent1"/>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77" name="Gruppieren 3493"/>
            <p:cNvGrpSpPr>
              <a:grpSpLocks/>
            </p:cNvGrpSpPr>
            <p:nvPr/>
          </p:nvGrpSpPr>
          <p:grpSpPr bwMode="auto">
            <a:xfrm>
              <a:off x="6026150" y="2506663"/>
              <a:ext cx="42863" cy="28575"/>
              <a:chOff x="6033798" y="2439303"/>
              <a:chExt cx="43052" cy="29260"/>
            </a:xfrm>
          </p:grpSpPr>
          <p:sp>
            <p:nvSpPr>
              <p:cNvPr id="2208" name="Rechteck 2566"/>
              <p:cNvSpPr>
                <a:spLocks noChangeAspect="1"/>
              </p:cNvSpPr>
              <p:nvPr/>
            </p:nvSpPr>
            <p:spPr bwMode="auto">
              <a:xfrm>
                <a:off x="6033798" y="2439303"/>
                <a:ext cx="43052" cy="29260"/>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09" name="Ellipse 2567"/>
              <p:cNvSpPr>
                <a:spLocks noChangeArrowheads="1"/>
              </p:cNvSpPr>
              <p:nvPr/>
            </p:nvSpPr>
            <p:spPr bwMode="auto">
              <a:xfrm>
                <a:off x="6038560" y="2441684"/>
                <a:ext cx="10800" cy="10800"/>
              </a:xfrm>
              <a:prstGeom prst="ellipse">
                <a:avLst/>
              </a:prstGeom>
              <a:solidFill>
                <a:schemeClr val="accent1"/>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10" name="Ellipse 2572"/>
              <p:cNvSpPr>
                <a:spLocks noChangeArrowheads="1"/>
              </p:cNvSpPr>
              <p:nvPr/>
            </p:nvSpPr>
            <p:spPr bwMode="auto">
              <a:xfrm>
                <a:off x="6055332" y="2441684"/>
                <a:ext cx="10800" cy="10800"/>
              </a:xfrm>
              <a:prstGeom prst="ellipse">
                <a:avLst/>
              </a:prstGeom>
              <a:solidFill>
                <a:schemeClr val="accent1"/>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278" name="Gerade Verbindung 15"/>
            <p:cNvCxnSpPr>
              <a:cxnSpLocks noChangeShapeType="1"/>
            </p:cNvCxnSpPr>
            <p:nvPr/>
          </p:nvCxnSpPr>
          <p:spPr bwMode="auto">
            <a:xfrm>
              <a:off x="5129213" y="1992313"/>
              <a:ext cx="360362"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1279" name="Rechteck 2564"/>
            <p:cNvSpPr/>
            <p:nvPr/>
          </p:nvSpPr>
          <p:spPr bwMode="auto">
            <a:xfrm>
              <a:off x="5132388" y="2001838"/>
              <a:ext cx="174625" cy="9525"/>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280" name="Rechteck 10"/>
            <p:cNvSpPr>
              <a:spLocks noChangeArrowheads="1"/>
            </p:cNvSpPr>
            <p:nvPr/>
          </p:nvSpPr>
          <p:spPr bwMode="auto">
            <a:xfrm>
              <a:off x="5154613" y="1984375"/>
              <a:ext cx="9525" cy="1905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81" name="Rechteck 10"/>
            <p:cNvSpPr>
              <a:spLocks noChangeArrowheads="1"/>
            </p:cNvSpPr>
            <p:nvPr/>
          </p:nvSpPr>
          <p:spPr bwMode="auto">
            <a:xfrm>
              <a:off x="5268913" y="1982788"/>
              <a:ext cx="9525" cy="17462"/>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82" name="Rechteck 2572"/>
            <p:cNvSpPr/>
            <p:nvPr/>
          </p:nvSpPr>
          <p:spPr bwMode="auto">
            <a:xfrm>
              <a:off x="5183188" y="1984375"/>
              <a:ext cx="26987" cy="14288"/>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283" name="Rechteck 10"/>
            <p:cNvSpPr>
              <a:spLocks noChangeArrowheads="1"/>
            </p:cNvSpPr>
            <p:nvPr/>
          </p:nvSpPr>
          <p:spPr bwMode="auto">
            <a:xfrm>
              <a:off x="5241925" y="1982788"/>
              <a:ext cx="9525" cy="17462"/>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284" name="Rechteck 10"/>
            <p:cNvSpPr>
              <a:spLocks noChangeArrowheads="1"/>
            </p:cNvSpPr>
            <p:nvPr/>
          </p:nvSpPr>
          <p:spPr bwMode="auto">
            <a:xfrm>
              <a:off x="5502275" y="2019300"/>
              <a:ext cx="9525" cy="206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285" name="Gruppieren 1071"/>
            <p:cNvGrpSpPr>
              <a:grpSpLocks/>
            </p:cNvGrpSpPr>
            <p:nvPr/>
          </p:nvGrpSpPr>
          <p:grpSpPr bwMode="auto">
            <a:xfrm>
              <a:off x="6059488" y="2011363"/>
              <a:ext cx="127000" cy="73025"/>
              <a:chOff x="4038305" y="3430528"/>
              <a:chExt cx="125173" cy="72000"/>
            </a:xfrm>
          </p:grpSpPr>
          <p:sp>
            <p:nvSpPr>
              <p:cNvPr id="2204" name="Rechteck 107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05" name="Rechteck 107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06" name="Rechteck 107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07" name="Rechteck 107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86" name="Gruppieren 1071"/>
            <p:cNvGrpSpPr>
              <a:grpSpLocks/>
            </p:cNvGrpSpPr>
            <p:nvPr/>
          </p:nvGrpSpPr>
          <p:grpSpPr bwMode="auto">
            <a:xfrm>
              <a:off x="6391275" y="2008188"/>
              <a:ext cx="125413" cy="73025"/>
              <a:chOff x="4038305" y="3430528"/>
              <a:chExt cx="125173" cy="72000"/>
            </a:xfrm>
          </p:grpSpPr>
          <p:sp>
            <p:nvSpPr>
              <p:cNvPr id="2200" name="Rechteck 107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01" name="Rechteck 107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02" name="Rechteck 107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203" name="Rechteck 107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87" name="Gruppieren 1071"/>
            <p:cNvGrpSpPr>
              <a:grpSpLocks/>
            </p:cNvGrpSpPr>
            <p:nvPr/>
          </p:nvGrpSpPr>
          <p:grpSpPr bwMode="auto">
            <a:xfrm>
              <a:off x="6692900" y="2009775"/>
              <a:ext cx="125413" cy="73025"/>
              <a:chOff x="4038305" y="3430528"/>
              <a:chExt cx="125173" cy="72000"/>
            </a:xfrm>
          </p:grpSpPr>
          <p:sp>
            <p:nvSpPr>
              <p:cNvPr id="2196" name="Rechteck 107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97" name="Rechteck 107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98" name="Rechteck 107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99" name="Rechteck 107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88" name="Gruppieren 69"/>
            <p:cNvGrpSpPr>
              <a:grpSpLocks/>
            </p:cNvGrpSpPr>
            <p:nvPr/>
          </p:nvGrpSpPr>
          <p:grpSpPr bwMode="auto">
            <a:xfrm>
              <a:off x="6923088" y="1936750"/>
              <a:ext cx="177800" cy="152400"/>
              <a:chOff x="1475656" y="2429228"/>
              <a:chExt cx="179071" cy="149730"/>
            </a:xfrm>
          </p:grpSpPr>
          <p:cxnSp>
            <p:nvCxnSpPr>
              <p:cNvPr id="2192" name="Gerade Verbindung 2612"/>
              <p:cNvCxnSpPr/>
              <p:nvPr/>
            </p:nvCxnSpPr>
            <p:spPr bwMode="auto">
              <a:xfrm flipH="1">
                <a:off x="1507633" y="2429228"/>
                <a:ext cx="1598" cy="143491"/>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193"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194" name="Gerade Verbindung 2614"/>
              <p:cNvCxnSpPr/>
              <p:nvPr/>
            </p:nvCxnSpPr>
            <p:spPr bwMode="auto">
              <a:xfrm>
                <a:off x="1506034" y="2560242"/>
                <a:ext cx="71949"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195" name="Gerade Verbindung 2615"/>
              <p:cNvCxnSpPr/>
              <p:nvPr/>
            </p:nvCxnSpPr>
            <p:spPr bwMode="auto">
              <a:xfrm>
                <a:off x="1547604" y="2539966"/>
                <a:ext cx="107123"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1289" name="Gruppieren 1071"/>
            <p:cNvGrpSpPr>
              <a:grpSpLocks/>
            </p:cNvGrpSpPr>
            <p:nvPr/>
          </p:nvGrpSpPr>
          <p:grpSpPr bwMode="auto">
            <a:xfrm>
              <a:off x="8061325" y="2011363"/>
              <a:ext cx="125413" cy="73025"/>
              <a:chOff x="4038305" y="3430528"/>
              <a:chExt cx="125173" cy="72000"/>
            </a:xfrm>
          </p:grpSpPr>
          <p:sp>
            <p:nvSpPr>
              <p:cNvPr id="2188" name="Rechteck 107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89" name="Rechteck 107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90" name="Rechteck 107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91" name="Rechteck 107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90" name="Gruppieren 1071"/>
            <p:cNvGrpSpPr>
              <a:grpSpLocks/>
            </p:cNvGrpSpPr>
            <p:nvPr/>
          </p:nvGrpSpPr>
          <p:grpSpPr bwMode="auto">
            <a:xfrm>
              <a:off x="8361363" y="2011363"/>
              <a:ext cx="125412" cy="73025"/>
              <a:chOff x="4038305" y="3430528"/>
              <a:chExt cx="125173" cy="72000"/>
            </a:xfrm>
          </p:grpSpPr>
          <p:sp>
            <p:nvSpPr>
              <p:cNvPr id="2184" name="Rechteck 1072"/>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85" name="Rechteck 1073"/>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86" name="Rechteck 1074"/>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87" name="Rechteck 1075"/>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291" name="Textfeld 1134"/>
            <p:cNvSpPr txBox="1">
              <a:spLocks noChangeArrowheads="1"/>
            </p:cNvSpPr>
            <p:nvPr/>
          </p:nvSpPr>
          <p:spPr bwMode="auto">
            <a:xfrm>
              <a:off x="5973763" y="1974850"/>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22</a:t>
              </a:r>
            </a:p>
            <a:p>
              <a:pPr>
                <a:buNone/>
              </a:pPr>
              <a:endParaRPr lang="de-DE" altLang="de-DE" sz="500"/>
            </a:p>
          </p:txBody>
        </p:sp>
        <p:sp>
          <p:nvSpPr>
            <p:cNvPr id="1292" name="Textfeld 1134"/>
            <p:cNvSpPr txBox="1">
              <a:spLocks noChangeArrowheads="1"/>
            </p:cNvSpPr>
            <p:nvPr/>
          </p:nvSpPr>
          <p:spPr bwMode="auto">
            <a:xfrm>
              <a:off x="6307138" y="1976438"/>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24</a:t>
              </a:r>
            </a:p>
            <a:p>
              <a:pPr>
                <a:buNone/>
              </a:pPr>
              <a:endParaRPr lang="de-DE" altLang="de-DE" sz="500"/>
            </a:p>
          </p:txBody>
        </p:sp>
        <p:sp>
          <p:nvSpPr>
            <p:cNvPr id="1293" name="Textfeld 1134"/>
            <p:cNvSpPr txBox="1">
              <a:spLocks noChangeArrowheads="1"/>
            </p:cNvSpPr>
            <p:nvPr/>
          </p:nvSpPr>
          <p:spPr bwMode="auto">
            <a:xfrm>
              <a:off x="6607175" y="1976438"/>
              <a:ext cx="2238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25</a:t>
              </a:r>
            </a:p>
            <a:p>
              <a:pPr>
                <a:buNone/>
              </a:pPr>
              <a:endParaRPr lang="de-DE" altLang="de-DE" sz="500"/>
            </a:p>
          </p:txBody>
        </p:sp>
        <p:sp>
          <p:nvSpPr>
            <p:cNvPr id="1294" name="Textfeld 1134"/>
            <p:cNvSpPr txBox="1">
              <a:spLocks noChangeArrowheads="1"/>
            </p:cNvSpPr>
            <p:nvPr/>
          </p:nvSpPr>
          <p:spPr bwMode="auto">
            <a:xfrm>
              <a:off x="7975600" y="1976438"/>
              <a:ext cx="2238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26</a:t>
              </a:r>
            </a:p>
            <a:p>
              <a:pPr>
                <a:buNone/>
              </a:pPr>
              <a:endParaRPr lang="de-DE" altLang="de-DE" sz="500"/>
            </a:p>
          </p:txBody>
        </p:sp>
        <p:sp>
          <p:nvSpPr>
            <p:cNvPr id="1295" name="Textfeld 1134"/>
            <p:cNvSpPr txBox="1">
              <a:spLocks noChangeArrowheads="1"/>
            </p:cNvSpPr>
            <p:nvPr/>
          </p:nvSpPr>
          <p:spPr bwMode="auto">
            <a:xfrm>
              <a:off x="8275638" y="1976438"/>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28</a:t>
              </a:r>
            </a:p>
            <a:p>
              <a:pPr>
                <a:buNone/>
              </a:pPr>
              <a:endParaRPr lang="de-DE" altLang="de-DE" sz="500"/>
            </a:p>
          </p:txBody>
        </p:sp>
        <p:grpSp>
          <p:nvGrpSpPr>
            <p:cNvPr id="1296" name="Gruppieren 1035"/>
            <p:cNvGrpSpPr>
              <a:grpSpLocks/>
            </p:cNvGrpSpPr>
            <p:nvPr/>
          </p:nvGrpSpPr>
          <p:grpSpPr bwMode="auto">
            <a:xfrm>
              <a:off x="815975" y="2528888"/>
              <a:ext cx="125413" cy="73025"/>
              <a:chOff x="4038305" y="3430528"/>
              <a:chExt cx="125173" cy="72000"/>
            </a:xfrm>
          </p:grpSpPr>
          <p:sp>
            <p:nvSpPr>
              <p:cNvPr id="2180"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81"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82"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83"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297" name="Gruppieren 69"/>
            <p:cNvGrpSpPr>
              <a:grpSpLocks/>
            </p:cNvGrpSpPr>
            <p:nvPr/>
          </p:nvGrpSpPr>
          <p:grpSpPr bwMode="auto">
            <a:xfrm>
              <a:off x="1460500" y="2459038"/>
              <a:ext cx="179388" cy="150812"/>
              <a:chOff x="1475656" y="2429228"/>
              <a:chExt cx="179074" cy="149730"/>
            </a:xfrm>
          </p:grpSpPr>
          <p:cxnSp>
            <p:nvCxnSpPr>
              <p:cNvPr id="2176" name="Gerade Verbindung 2655"/>
              <p:cNvCxnSpPr/>
              <p:nvPr/>
            </p:nvCxnSpPr>
            <p:spPr bwMode="auto">
              <a:xfrm flipH="1">
                <a:off x="1507350" y="2429228"/>
                <a:ext cx="1585"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177"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178" name="Gerade Verbindung 2669"/>
              <p:cNvCxnSpPr/>
              <p:nvPr/>
            </p:nvCxnSpPr>
            <p:spPr bwMode="auto">
              <a:xfrm>
                <a:off x="1505766" y="2560045"/>
                <a:ext cx="72897"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179" name="Gerade Verbindung 2670"/>
              <p:cNvCxnSpPr/>
              <p:nvPr/>
            </p:nvCxnSpPr>
            <p:spPr bwMode="auto">
              <a:xfrm>
                <a:off x="1546969" y="2539556"/>
                <a:ext cx="107761"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cxnSp>
          <p:nvCxnSpPr>
            <p:cNvPr id="1298" name="Gerade Verbindung 2672"/>
            <p:cNvCxnSpPr/>
            <p:nvPr/>
          </p:nvCxnSpPr>
          <p:spPr bwMode="auto">
            <a:xfrm flipV="1">
              <a:off x="2308225" y="2384425"/>
              <a:ext cx="1588" cy="147638"/>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1299" name="Rechteck 2673"/>
            <p:cNvSpPr/>
            <p:nvPr/>
          </p:nvSpPr>
          <p:spPr bwMode="auto">
            <a:xfrm>
              <a:off x="2254250" y="2538413"/>
              <a:ext cx="107950" cy="6985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nvGrpSpPr>
            <p:cNvPr id="1300" name="Gruppieren 1035"/>
            <p:cNvGrpSpPr>
              <a:grpSpLocks/>
            </p:cNvGrpSpPr>
            <p:nvPr/>
          </p:nvGrpSpPr>
          <p:grpSpPr bwMode="auto">
            <a:xfrm>
              <a:off x="2390775" y="2530475"/>
              <a:ext cx="125413" cy="73025"/>
              <a:chOff x="4038305" y="3430528"/>
              <a:chExt cx="125173" cy="72000"/>
            </a:xfrm>
          </p:grpSpPr>
          <p:sp>
            <p:nvSpPr>
              <p:cNvPr id="2172"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73"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74"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75"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301" name="Gruppieren 1035"/>
            <p:cNvGrpSpPr>
              <a:grpSpLocks/>
            </p:cNvGrpSpPr>
            <p:nvPr/>
          </p:nvGrpSpPr>
          <p:grpSpPr bwMode="auto">
            <a:xfrm>
              <a:off x="3263900" y="2528888"/>
              <a:ext cx="125413" cy="73025"/>
              <a:chOff x="4038305" y="3430528"/>
              <a:chExt cx="125173" cy="72000"/>
            </a:xfrm>
          </p:grpSpPr>
          <p:sp>
            <p:nvSpPr>
              <p:cNvPr id="2168"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69"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70"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71"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302" name="Gruppieren 1035"/>
            <p:cNvGrpSpPr>
              <a:grpSpLocks/>
            </p:cNvGrpSpPr>
            <p:nvPr/>
          </p:nvGrpSpPr>
          <p:grpSpPr bwMode="auto">
            <a:xfrm>
              <a:off x="3397250" y="2528888"/>
              <a:ext cx="125413" cy="73025"/>
              <a:chOff x="4038305" y="3430528"/>
              <a:chExt cx="125173" cy="72000"/>
            </a:xfrm>
          </p:grpSpPr>
          <p:sp>
            <p:nvSpPr>
              <p:cNvPr id="2164"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65"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66"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67"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303" name="Gruppieren 1035"/>
            <p:cNvGrpSpPr>
              <a:grpSpLocks/>
            </p:cNvGrpSpPr>
            <p:nvPr/>
          </p:nvGrpSpPr>
          <p:grpSpPr bwMode="auto">
            <a:xfrm>
              <a:off x="5022850" y="2528888"/>
              <a:ext cx="125413" cy="73025"/>
              <a:chOff x="4038305" y="3430528"/>
              <a:chExt cx="125173" cy="72000"/>
            </a:xfrm>
          </p:grpSpPr>
          <p:sp>
            <p:nvSpPr>
              <p:cNvPr id="2160"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61"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62"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63"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304" name="Textfeld 1134"/>
            <p:cNvSpPr txBox="1">
              <a:spLocks noChangeArrowheads="1"/>
            </p:cNvSpPr>
            <p:nvPr/>
          </p:nvSpPr>
          <p:spPr bwMode="auto">
            <a:xfrm>
              <a:off x="731838" y="2492375"/>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29</a:t>
              </a:r>
            </a:p>
            <a:p>
              <a:pPr>
                <a:buNone/>
              </a:pPr>
              <a:endParaRPr lang="de-DE" altLang="de-DE" sz="500"/>
            </a:p>
          </p:txBody>
        </p:sp>
        <p:sp>
          <p:nvSpPr>
            <p:cNvPr id="1305" name="Textfeld 1134"/>
            <p:cNvSpPr txBox="1">
              <a:spLocks noChangeArrowheads="1"/>
            </p:cNvSpPr>
            <p:nvPr/>
          </p:nvSpPr>
          <p:spPr bwMode="auto">
            <a:xfrm>
              <a:off x="1033463" y="2492375"/>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30</a:t>
              </a:r>
            </a:p>
            <a:p>
              <a:pPr>
                <a:buNone/>
              </a:pPr>
              <a:endParaRPr lang="de-DE" altLang="de-DE" sz="500"/>
            </a:p>
          </p:txBody>
        </p:sp>
        <p:sp>
          <p:nvSpPr>
            <p:cNvPr id="1306" name="Textfeld 1134"/>
            <p:cNvSpPr txBox="1">
              <a:spLocks noChangeArrowheads="1"/>
            </p:cNvSpPr>
            <p:nvPr/>
          </p:nvSpPr>
          <p:spPr bwMode="auto">
            <a:xfrm>
              <a:off x="2303463" y="2492375"/>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31</a:t>
              </a:r>
            </a:p>
            <a:p>
              <a:pPr>
                <a:buNone/>
              </a:pPr>
              <a:endParaRPr lang="de-DE" altLang="de-DE" sz="500"/>
            </a:p>
          </p:txBody>
        </p:sp>
        <p:sp>
          <p:nvSpPr>
            <p:cNvPr id="1307" name="Textfeld 1134"/>
            <p:cNvSpPr txBox="1">
              <a:spLocks noChangeArrowheads="1"/>
            </p:cNvSpPr>
            <p:nvPr/>
          </p:nvSpPr>
          <p:spPr bwMode="auto">
            <a:xfrm>
              <a:off x="3181350" y="2489200"/>
              <a:ext cx="2238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33</a:t>
              </a:r>
            </a:p>
            <a:p>
              <a:pPr>
                <a:buNone/>
              </a:pPr>
              <a:endParaRPr lang="de-DE" altLang="de-DE" sz="500"/>
            </a:p>
          </p:txBody>
        </p:sp>
        <p:sp>
          <p:nvSpPr>
            <p:cNvPr id="1308" name="Textfeld 1134"/>
            <p:cNvSpPr txBox="1">
              <a:spLocks noChangeArrowheads="1"/>
            </p:cNvSpPr>
            <p:nvPr/>
          </p:nvSpPr>
          <p:spPr bwMode="auto">
            <a:xfrm>
              <a:off x="3311525" y="2490788"/>
              <a:ext cx="22383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34</a:t>
              </a:r>
            </a:p>
            <a:p>
              <a:pPr>
                <a:buNone/>
              </a:pPr>
              <a:endParaRPr lang="de-DE" altLang="de-DE" sz="500"/>
            </a:p>
          </p:txBody>
        </p:sp>
        <p:sp>
          <p:nvSpPr>
            <p:cNvPr id="1309" name="Textfeld 1134"/>
            <p:cNvSpPr txBox="1">
              <a:spLocks noChangeArrowheads="1"/>
            </p:cNvSpPr>
            <p:nvPr/>
          </p:nvSpPr>
          <p:spPr bwMode="auto">
            <a:xfrm>
              <a:off x="3586163" y="2490788"/>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35</a:t>
              </a:r>
            </a:p>
            <a:p>
              <a:pPr>
                <a:buNone/>
              </a:pPr>
              <a:endParaRPr lang="de-DE" altLang="de-DE" sz="500"/>
            </a:p>
          </p:txBody>
        </p:sp>
        <p:sp>
          <p:nvSpPr>
            <p:cNvPr id="1310" name="Textfeld 1134"/>
            <p:cNvSpPr txBox="1">
              <a:spLocks noChangeArrowheads="1"/>
            </p:cNvSpPr>
            <p:nvPr/>
          </p:nvSpPr>
          <p:spPr bwMode="auto">
            <a:xfrm>
              <a:off x="4935538" y="2487613"/>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36</a:t>
              </a:r>
            </a:p>
            <a:p>
              <a:pPr>
                <a:buNone/>
              </a:pPr>
              <a:endParaRPr lang="de-DE" altLang="de-DE" sz="500"/>
            </a:p>
          </p:txBody>
        </p:sp>
        <p:sp>
          <p:nvSpPr>
            <p:cNvPr id="1311" name="Textfeld 1134"/>
            <p:cNvSpPr txBox="1">
              <a:spLocks noChangeArrowheads="1"/>
            </p:cNvSpPr>
            <p:nvPr/>
          </p:nvSpPr>
          <p:spPr bwMode="auto">
            <a:xfrm>
              <a:off x="5243513" y="2490788"/>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37</a:t>
              </a:r>
            </a:p>
            <a:p>
              <a:pPr>
                <a:buNone/>
              </a:pPr>
              <a:endParaRPr lang="de-DE" altLang="de-DE" sz="500"/>
            </a:p>
          </p:txBody>
        </p:sp>
        <p:grpSp>
          <p:nvGrpSpPr>
            <p:cNvPr id="1312" name="Gruppieren 3451"/>
            <p:cNvGrpSpPr>
              <a:grpSpLocks/>
            </p:cNvGrpSpPr>
            <p:nvPr/>
          </p:nvGrpSpPr>
          <p:grpSpPr bwMode="auto">
            <a:xfrm>
              <a:off x="6369050" y="2555875"/>
              <a:ext cx="44450" cy="42863"/>
              <a:chOff x="6559043" y="1966575"/>
              <a:chExt cx="45237" cy="43208"/>
            </a:xfrm>
          </p:grpSpPr>
          <p:cxnSp>
            <p:nvCxnSpPr>
              <p:cNvPr id="2157" name="Gerade Verbindung 3441"/>
              <p:cNvCxnSpPr>
                <a:cxnSpLocks noChangeShapeType="1"/>
              </p:cNvCxnSpPr>
              <p:nvPr/>
            </p:nvCxnSpPr>
            <p:spPr bwMode="auto">
              <a:xfrm>
                <a:off x="6559043" y="1966575"/>
                <a:ext cx="43987" cy="0"/>
              </a:xfrm>
              <a:prstGeom prst="line">
                <a:avLst/>
              </a:prstGeom>
              <a:noFill/>
              <a:ln w="9525" algn="ctr">
                <a:solidFill>
                  <a:srgbClr val="92432E"/>
                </a:solidFill>
                <a:round/>
                <a:headEnd/>
                <a:tailEnd/>
              </a:ln>
              <a:extLst>
                <a:ext uri="{909E8E84-426E-40dd-AFC4-6F175D3DCCD1}">
                  <a14:hiddenFill xmlns:a14="http://schemas.microsoft.com/office/drawing/2010/main">
                    <a:noFill/>
                  </a14:hiddenFill>
                </a:ext>
              </a:extLst>
            </p:spPr>
          </p:cxnSp>
          <p:cxnSp>
            <p:nvCxnSpPr>
              <p:cNvPr id="2158" name="Gerade Verbindung 3447"/>
              <p:cNvCxnSpPr>
                <a:cxnSpLocks noChangeShapeType="1"/>
              </p:cNvCxnSpPr>
              <p:nvPr/>
            </p:nvCxnSpPr>
            <p:spPr bwMode="auto">
              <a:xfrm>
                <a:off x="6563663" y="1966575"/>
                <a:ext cx="0" cy="43200"/>
              </a:xfrm>
              <a:prstGeom prst="line">
                <a:avLst/>
              </a:prstGeom>
              <a:noFill/>
              <a:ln w="9525" algn="ctr">
                <a:solidFill>
                  <a:srgbClr val="92432E"/>
                </a:solidFill>
                <a:round/>
                <a:headEnd/>
                <a:tailEnd/>
              </a:ln>
              <a:extLst>
                <a:ext uri="{909E8E84-426E-40dd-AFC4-6F175D3DCCD1}">
                  <a14:hiddenFill xmlns:a14="http://schemas.microsoft.com/office/drawing/2010/main">
                    <a:noFill/>
                  </a14:hiddenFill>
                </a:ext>
              </a:extLst>
            </p:spPr>
          </p:cxnSp>
          <p:cxnSp>
            <p:nvCxnSpPr>
              <p:cNvPr id="2159" name="Gerade Verbindung 2303"/>
              <p:cNvCxnSpPr>
                <a:cxnSpLocks noChangeShapeType="1"/>
              </p:cNvCxnSpPr>
              <p:nvPr/>
            </p:nvCxnSpPr>
            <p:spPr bwMode="auto">
              <a:xfrm>
                <a:off x="6604280" y="1966583"/>
                <a:ext cx="0" cy="43200"/>
              </a:xfrm>
              <a:prstGeom prst="line">
                <a:avLst/>
              </a:prstGeom>
              <a:noFill/>
              <a:ln w="9525" algn="ctr">
                <a:solidFill>
                  <a:srgbClr val="92432E"/>
                </a:solidFill>
                <a:round/>
                <a:headEnd/>
                <a:tailEnd/>
              </a:ln>
              <a:extLst>
                <a:ext uri="{909E8E84-426E-40dd-AFC4-6F175D3DCCD1}">
                  <a14:hiddenFill xmlns:a14="http://schemas.microsoft.com/office/drawing/2010/main">
                    <a:noFill/>
                  </a14:hiddenFill>
                </a:ext>
              </a:extLst>
            </p:spPr>
          </p:cxnSp>
        </p:grpSp>
        <p:cxnSp>
          <p:nvCxnSpPr>
            <p:cNvPr id="1313" name="Gerade Verbindung 15"/>
            <p:cNvCxnSpPr>
              <a:cxnSpLocks noChangeShapeType="1"/>
            </p:cNvCxnSpPr>
            <p:nvPr/>
          </p:nvCxnSpPr>
          <p:spPr bwMode="auto">
            <a:xfrm>
              <a:off x="7075488" y="2513013"/>
              <a:ext cx="14605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1314" name="Rechteck 2918"/>
            <p:cNvSpPr/>
            <p:nvPr/>
          </p:nvSpPr>
          <p:spPr bwMode="auto">
            <a:xfrm>
              <a:off x="7073900" y="2520950"/>
              <a:ext cx="146050" cy="11113"/>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15" name="Rechteck 10"/>
            <p:cNvSpPr>
              <a:spLocks noChangeArrowheads="1"/>
            </p:cNvSpPr>
            <p:nvPr/>
          </p:nvSpPr>
          <p:spPr bwMode="auto">
            <a:xfrm>
              <a:off x="7148513" y="2500313"/>
              <a:ext cx="11112" cy="1905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316" name="Rechteck 2924"/>
            <p:cNvSpPr/>
            <p:nvPr/>
          </p:nvSpPr>
          <p:spPr bwMode="auto">
            <a:xfrm>
              <a:off x="7172325" y="2495550"/>
              <a:ext cx="11113" cy="25400"/>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317" name="Gruppieren 3490"/>
            <p:cNvGrpSpPr>
              <a:grpSpLocks/>
            </p:cNvGrpSpPr>
            <p:nvPr/>
          </p:nvGrpSpPr>
          <p:grpSpPr bwMode="auto">
            <a:xfrm>
              <a:off x="7231063" y="2497138"/>
              <a:ext cx="147637" cy="38100"/>
              <a:chOff x="7156450" y="2416968"/>
              <a:chExt cx="147638" cy="36513"/>
            </a:xfrm>
          </p:grpSpPr>
          <p:cxnSp>
            <p:nvCxnSpPr>
              <p:cNvPr id="2152" name="Gerade Verbindung 15"/>
              <p:cNvCxnSpPr>
                <a:cxnSpLocks noChangeShapeType="1"/>
              </p:cNvCxnSpPr>
              <p:nvPr/>
            </p:nvCxnSpPr>
            <p:spPr bwMode="auto">
              <a:xfrm>
                <a:off x="7157768" y="2431962"/>
                <a:ext cx="146320" cy="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153" name="Rechteck 2927"/>
              <p:cNvSpPr/>
              <p:nvPr/>
            </p:nvSpPr>
            <p:spPr bwMode="auto">
              <a:xfrm>
                <a:off x="7156450" y="2442831"/>
                <a:ext cx="146051" cy="10650"/>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154" name="Rechteck 10"/>
              <p:cNvSpPr>
                <a:spLocks noChangeArrowheads="1"/>
              </p:cNvSpPr>
              <p:nvPr/>
            </p:nvSpPr>
            <p:spPr bwMode="auto">
              <a:xfrm>
                <a:off x="7279281" y="2424933"/>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55" name="Rechteck 10"/>
              <p:cNvSpPr>
                <a:spLocks noChangeArrowheads="1"/>
              </p:cNvSpPr>
              <p:nvPr/>
            </p:nvSpPr>
            <p:spPr bwMode="auto">
              <a:xfrm>
                <a:off x="7210331" y="2422515"/>
                <a:ext cx="10830" cy="184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56" name="Rechteck 2930"/>
              <p:cNvSpPr/>
              <p:nvPr/>
            </p:nvSpPr>
            <p:spPr bwMode="auto">
              <a:xfrm>
                <a:off x="7178675" y="2416968"/>
                <a:ext cx="11112" cy="25863"/>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grpSp>
          <p:nvGrpSpPr>
            <p:cNvPr id="1318" name="Gruppieren 69"/>
            <p:cNvGrpSpPr>
              <a:grpSpLocks/>
            </p:cNvGrpSpPr>
            <p:nvPr/>
          </p:nvGrpSpPr>
          <p:grpSpPr bwMode="auto">
            <a:xfrm>
              <a:off x="4010025" y="2457450"/>
              <a:ext cx="179388" cy="150813"/>
              <a:chOff x="1475656" y="2429228"/>
              <a:chExt cx="179074" cy="149730"/>
            </a:xfrm>
          </p:grpSpPr>
          <p:cxnSp>
            <p:nvCxnSpPr>
              <p:cNvPr id="2148" name="Gerade Verbindung 2932"/>
              <p:cNvCxnSpPr/>
              <p:nvPr/>
            </p:nvCxnSpPr>
            <p:spPr bwMode="auto">
              <a:xfrm flipH="1">
                <a:off x="1507350" y="2429228"/>
                <a:ext cx="1585"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2149"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150" name="Gerade Verbindung 2934"/>
              <p:cNvCxnSpPr/>
              <p:nvPr/>
            </p:nvCxnSpPr>
            <p:spPr bwMode="auto">
              <a:xfrm>
                <a:off x="1505766" y="2560045"/>
                <a:ext cx="72897"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2151" name="Gerade Verbindung 2935"/>
              <p:cNvCxnSpPr/>
              <p:nvPr/>
            </p:nvCxnSpPr>
            <p:spPr bwMode="auto">
              <a:xfrm>
                <a:off x="1546969" y="2539555"/>
                <a:ext cx="107761"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cxnSp>
          <p:nvCxnSpPr>
            <p:cNvPr id="1319" name="Gerade Verbindung 177"/>
            <p:cNvCxnSpPr>
              <a:cxnSpLocks noChangeShapeType="1"/>
            </p:cNvCxnSpPr>
            <p:nvPr/>
          </p:nvCxnSpPr>
          <p:spPr bwMode="auto">
            <a:xfrm flipV="1">
              <a:off x="7997825" y="29972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20" name="Gerade Verbindung 177"/>
            <p:cNvCxnSpPr>
              <a:cxnSpLocks noChangeShapeType="1"/>
            </p:cNvCxnSpPr>
            <p:nvPr/>
          </p:nvCxnSpPr>
          <p:spPr bwMode="auto">
            <a:xfrm flipV="1">
              <a:off x="8148638" y="29972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21" name="Gerade Verbindung 11"/>
            <p:cNvCxnSpPr>
              <a:cxnSpLocks noChangeShapeType="1"/>
            </p:cNvCxnSpPr>
            <p:nvPr/>
          </p:nvCxnSpPr>
          <p:spPr bwMode="auto">
            <a:xfrm>
              <a:off x="7994650" y="2998788"/>
              <a:ext cx="1555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22" name="Gerade Verbindung 11"/>
            <p:cNvCxnSpPr>
              <a:cxnSpLocks noChangeShapeType="1"/>
            </p:cNvCxnSpPr>
            <p:nvPr/>
          </p:nvCxnSpPr>
          <p:spPr bwMode="auto">
            <a:xfrm>
              <a:off x="403225" y="3519488"/>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23" name="Gerade Verbindung 11"/>
            <p:cNvCxnSpPr>
              <a:cxnSpLocks noChangeShapeType="1"/>
            </p:cNvCxnSpPr>
            <p:nvPr/>
          </p:nvCxnSpPr>
          <p:spPr bwMode="auto">
            <a:xfrm>
              <a:off x="727075" y="3519488"/>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24" name="Gerade Verbindung 11"/>
            <p:cNvCxnSpPr>
              <a:cxnSpLocks noChangeShapeType="1"/>
            </p:cNvCxnSpPr>
            <p:nvPr/>
          </p:nvCxnSpPr>
          <p:spPr bwMode="auto">
            <a:xfrm>
              <a:off x="1222375" y="3516313"/>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25" name="Gerade Verbindung 11"/>
            <p:cNvCxnSpPr>
              <a:cxnSpLocks noChangeShapeType="1"/>
            </p:cNvCxnSpPr>
            <p:nvPr/>
          </p:nvCxnSpPr>
          <p:spPr bwMode="auto">
            <a:xfrm>
              <a:off x="2374900" y="3516313"/>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26" name="Gerade Verbindung 11"/>
            <p:cNvCxnSpPr>
              <a:cxnSpLocks noChangeShapeType="1"/>
            </p:cNvCxnSpPr>
            <p:nvPr/>
          </p:nvCxnSpPr>
          <p:spPr bwMode="auto">
            <a:xfrm>
              <a:off x="3373438" y="3521075"/>
              <a:ext cx="1524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27" name="Gerade Verbindung 176"/>
            <p:cNvCxnSpPr>
              <a:cxnSpLocks noChangeShapeType="1"/>
            </p:cNvCxnSpPr>
            <p:nvPr/>
          </p:nvCxnSpPr>
          <p:spPr bwMode="auto">
            <a:xfrm flipV="1">
              <a:off x="3527425" y="3521075"/>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28" name="Gerade Verbindung 11"/>
            <p:cNvCxnSpPr>
              <a:cxnSpLocks noChangeShapeType="1"/>
            </p:cNvCxnSpPr>
            <p:nvPr/>
          </p:nvCxnSpPr>
          <p:spPr bwMode="auto">
            <a:xfrm>
              <a:off x="3781425" y="3521075"/>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29" name="Gerade Verbindung 11"/>
            <p:cNvCxnSpPr>
              <a:cxnSpLocks noChangeShapeType="1"/>
            </p:cNvCxnSpPr>
            <p:nvPr/>
          </p:nvCxnSpPr>
          <p:spPr bwMode="auto">
            <a:xfrm>
              <a:off x="5078413" y="3519488"/>
              <a:ext cx="1524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330" name="Textfeld 1"/>
            <p:cNvSpPr txBox="1">
              <a:spLocks noChangeArrowheads="1"/>
            </p:cNvSpPr>
            <p:nvPr/>
          </p:nvSpPr>
          <p:spPr bwMode="auto">
            <a:xfrm>
              <a:off x="5003800" y="3490913"/>
              <a:ext cx="223838"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71</a:t>
              </a:r>
            </a:p>
          </p:txBody>
        </p:sp>
        <p:cxnSp>
          <p:nvCxnSpPr>
            <p:cNvPr id="1331" name="Gerade Verbindung 176"/>
            <p:cNvCxnSpPr>
              <a:cxnSpLocks noChangeShapeType="1"/>
            </p:cNvCxnSpPr>
            <p:nvPr/>
          </p:nvCxnSpPr>
          <p:spPr bwMode="auto">
            <a:xfrm flipV="1">
              <a:off x="5529263" y="3516313"/>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32" name="Gerade Verbindung 11"/>
            <p:cNvCxnSpPr>
              <a:cxnSpLocks noChangeShapeType="1"/>
            </p:cNvCxnSpPr>
            <p:nvPr/>
          </p:nvCxnSpPr>
          <p:spPr bwMode="auto">
            <a:xfrm>
              <a:off x="5378450" y="3521075"/>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33" name="Gerade Verbindung 176"/>
            <p:cNvCxnSpPr>
              <a:cxnSpLocks noChangeShapeType="1"/>
            </p:cNvCxnSpPr>
            <p:nvPr/>
          </p:nvCxnSpPr>
          <p:spPr bwMode="auto">
            <a:xfrm flipV="1">
              <a:off x="7999413" y="35083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34" name="Gerade Verbindung 176"/>
            <p:cNvCxnSpPr>
              <a:cxnSpLocks noChangeShapeType="1"/>
            </p:cNvCxnSpPr>
            <p:nvPr/>
          </p:nvCxnSpPr>
          <p:spPr bwMode="auto">
            <a:xfrm flipV="1">
              <a:off x="5981700" y="35067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35" name="Gerade Verbindung 176"/>
            <p:cNvCxnSpPr>
              <a:cxnSpLocks noChangeShapeType="1"/>
            </p:cNvCxnSpPr>
            <p:nvPr/>
          </p:nvCxnSpPr>
          <p:spPr bwMode="auto">
            <a:xfrm flipV="1">
              <a:off x="6134100" y="35083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36" name="Gerade Verbindung 176"/>
            <p:cNvCxnSpPr>
              <a:cxnSpLocks noChangeShapeType="1"/>
            </p:cNvCxnSpPr>
            <p:nvPr/>
          </p:nvCxnSpPr>
          <p:spPr bwMode="auto">
            <a:xfrm flipV="1">
              <a:off x="6316663" y="35083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37" name="Gerade Verbindung 176"/>
            <p:cNvCxnSpPr>
              <a:cxnSpLocks noChangeShapeType="1"/>
            </p:cNvCxnSpPr>
            <p:nvPr/>
          </p:nvCxnSpPr>
          <p:spPr bwMode="auto">
            <a:xfrm flipV="1">
              <a:off x="6467475" y="35083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38" name="Gerade Verbindung 11"/>
            <p:cNvCxnSpPr>
              <a:cxnSpLocks noChangeShapeType="1"/>
            </p:cNvCxnSpPr>
            <p:nvPr/>
          </p:nvCxnSpPr>
          <p:spPr bwMode="auto">
            <a:xfrm>
              <a:off x="5980113" y="3511550"/>
              <a:ext cx="15398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39" name="Gerade Verbindung 11"/>
            <p:cNvCxnSpPr>
              <a:cxnSpLocks noChangeShapeType="1"/>
            </p:cNvCxnSpPr>
            <p:nvPr/>
          </p:nvCxnSpPr>
          <p:spPr bwMode="auto">
            <a:xfrm>
              <a:off x="6318250" y="3511550"/>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0" name="Gerade Verbindung 11"/>
            <p:cNvCxnSpPr>
              <a:cxnSpLocks noChangeShapeType="1"/>
            </p:cNvCxnSpPr>
            <p:nvPr/>
          </p:nvCxnSpPr>
          <p:spPr bwMode="auto">
            <a:xfrm>
              <a:off x="7588250" y="3511550"/>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1" name="Gerade Verbindung 176"/>
            <p:cNvCxnSpPr>
              <a:cxnSpLocks noChangeShapeType="1"/>
            </p:cNvCxnSpPr>
            <p:nvPr/>
          </p:nvCxnSpPr>
          <p:spPr bwMode="auto">
            <a:xfrm flipV="1">
              <a:off x="417513" y="40259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2" name="Gerade Verbindung 11"/>
            <p:cNvCxnSpPr>
              <a:cxnSpLocks noChangeShapeType="1"/>
            </p:cNvCxnSpPr>
            <p:nvPr/>
          </p:nvCxnSpPr>
          <p:spPr bwMode="auto">
            <a:xfrm>
              <a:off x="417513" y="4027488"/>
              <a:ext cx="15398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3" name="Gerade Verbindung 176"/>
            <p:cNvCxnSpPr>
              <a:cxnSpLocks noChangeShapeType="1"/>
            </p:cNvCxnSpPr>
            <p:nvPr/>
          </p:nvCxnSpPr>
          <p:spPr bwMode="auto">
            <a:xfrm flipV="1">
              <a:off x="801688"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4" name="Gerade Verbindung 176"/>
            <p:cNvCxnSpPr>
              <a:cxnSpLocks noChangeShapeType="1"/>
            </p:cNvCxnSpPr>
            <p:nvPr/>
          </p:nvCxnSpPr>
          <p:spPr bwMode="auto">
            <a:xfrm flipV="1">
              <a:off x="957263"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5" name="Gerade Verbindung 176"/>
            <p:cNvCxnSpPr>
              <a:cxnSpLocks noChangeShapeType="1"/>
            </p:cNvCxnSpPr>
            <p:nvPr/>
          </p:nvCxnSpPr>
          <p:spPr bwMode="auto">
            <a:xfrm flipV="1">
              <a:off x="1123950"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6" name="Gerade Verbindung 176"/>
            <p:cNvCxnSpPr>
              <a:cxnSpLocks noChangeShapeType="1"/>
            </p:cNvCxnSpPr>
            <p:nvPr/>
          </p:nvCxnSpPr>
          <p:spPr bwMode="auto">
            <a:xfrm flipV="1">
              <a:off x="1279525"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7" name="Gerade Verbindung 176"/>
            <p:cNvCxnSpPr>
              <a:cxnSpLocks noChangeShapeType="1"/>
            </p:cNvCxnSpPr>
            <p:nvPr/>
          </p:nvCxnSpPr>
          <p:spPr bwMode="auto">
            <a:xfrm flipV="1">
              <a:off x="2392363" y="402113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8" name="Gerade Verbindung 176"/>
            <p:cNvCxnSpPr>
              <a:cxnSpLocks noChangeShapeType="1"/>
            </p:cNvCxnSpPr>
            <p:nvPr/>
          </p:nvCxnSpPr>
          <p:spPr bwMode="auto">
            <a:xfrm flipV="1">
              <a:off x="2546350"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49" name="Gerade Verbindung 176"/>
            <p:cNvCxnSpPr>
              <a:cxnSpLocks noChangeShapeType="1"/>
            </p:cNvCxnSpPr>
            <p:nvPr/>
          </p:nvCxnSpPr>
          <p:spPr bwMode="auto">
            <a:xfrm flipV="1">
              <a:off x="2755900" y="40274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50" name="Gerade Verbindung 176"/>
            <p:cNvCxnSpPr>
              <a:cxnSpLocks noChangeShapeType="1"/>
            </p:cNvCxnSpPr>
            <p:nvPr/>
          </p:nvCxnSpPr>
          <p:spPr bwMode="auto">
            <a:xfrm flipV="1">
              <a:off x="2913063" y="40274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51" name="Gerade Verbindung 176"/>
            <p:cNvCxnSpPr>
              <a:cxnSpLocks noChangeShapeType="1"/>
            </p:cNvCxnSpPr>
            <p:nvPr/>
          </p:nvCxnSpPr>
          <p:spPr bwMode="auto">
            <a:xfrm flipV="1">
              <a:off x="3398838"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52" name="Gerade Verbindung 176"/>
            <p:cNvCxnSpPr>
              <a:cxnSpLocks noChangeShapeType="1"/>
            </p:cNvCxnSpPr>
            <p:nvPr/>
          </p:nvCxnSpPr>
          <p:spPr bwMode="auto">
            <a:xfrm flipV="1">
              <a:off x="3551238"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53" name="Gerade Verbindung 176"/>
            <p:cNvCxnSpPr>
              <a:cxnSpLocks noChangeShapeType="1"/>
            </p:cNvCxnSpPr>
            <p:nvPr/>
          </p:nvCxnSpPr>
          <p:spPr bwMode="auto">
            <a:xfrm flipV="1">
              <a:off x="3683000"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54" name="Gerade Verbindung 176"/>
            <p:cNvCxnSpPr>
              <a:cxnSpLocks noChangeShapeType="1"/>
            </p:cNvCxnSpPr>
            <p:nvPr/>
          </p:nvCxnSpPr>
          <p:spPr bwMode="auto">
            <a:xfrm flipV="1">
              <a:off x="3835400"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55" name="Gerade Verbindung 176"/>
            <p:cNvCxnSpPr>
              <a:cxnSpLocks noChangeShapeType="1"/>
            </p:cNvCxnSpPr>
            <p:nvPr/>
          </p:nvCxnSpPr>
          <p:spPr bwMode="auto">
            <a:xfrm flipV="1">
              <a:off x="414338" y="45497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56" name="Gerade Verbindung 176"/>
            <p:cNvCxnSpPr>
              <a:cxnSpLocks noChangeShapeType="1"/>
            </p:cNvCxnSpPr>
            <p:nvPr/>
          </p:nvCxnSpPr>
          <p:spPr bwMode="auto">
            <a:xfrm flipV="1">
              <a:off x="568325" y="45497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357" name="Gerade Verbindung 11"/>
            <p:cNvCxnSpPr>
              <a:cxnSpLocks noChangeShapeType="1"/>
            </p:cNvCxnSpPr>
            <p:nvPr/>
          </p:nvCxnSpPr>
          <p:spPr bwMode="auto">
            <a:xfrm>
              <a:off x="414338" y="4554538"/>
              <a:ext cx="15398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358" name="Gruppieren 1035"/>
            <p:cNvGrpSpPr>
              <a:grpSpLocks/>
            </p:cNvGrpSpPr>
            <p:nvPr/>
          </p:nvGrpSpPr>
          <p:grpSpPr bwMode="auto">
            <a:xfrm>
              <a:off x="1155700" y="4565650"/>
              <a:ext cx="125413" cy="73025"/>
              <a:chOff x="4038305" y="3430528"/>
              <a:chExt cx="125173" cy="72000"/>
            </a:xfrm>
          </p:grpSpPr>
          <p:sp>
            <p:nvSpPr>
              <p:cNvPr id="2144"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45"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46"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147"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359" name="Textfeld 1"/>
            <p:cNvSpPr txBox="1">
              <a:spLocks noChangeArrowheads="1"/>
            </p:cNvSpPr>
            <p:nvPr/>
          </p:nvSpPr>
          <p:spPr bwMode="auto">
            <a:xfrm>
              <a:off x="1071563" y="4522788"/>
              <a:ext cx="223837"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92</a:t>
              </a:r>
            </a:p>
          </p:txBody>
        </p:sp>
        <p:sp>
          <p:nvSpPr>
            <p:cNvPr id="1360" name="Rechteck 2358"/>
            <p:cNvSpPr/>
            <p:nvPr/>
          </p:nvSpPr>
          <p:spPr bwMode="auto">
            <a:xfrm>
              <a:off x="326926" y="4825950"/>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61" name="Rechteck 2358"/>
            <p:cNvSpPr/>
            <p:nvPr/>
          </p:nvSpPr>
          <p:spPr bwMode="auto">
            <a:xfrm>
              <a:off x="975519" y="4828382"/>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62" name="Rechteck 2358"/>
            <p:cNvSpPr/>
            <p:nvPr/>
          </p:nvSpPr>
          <p:spPr bwMode="auto">
            <a:xfrm>
              <a:off x="1625150" y="4827588"/>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63" name="Rechteck 2358"/>
            <p:cNvSpPr/>
            <p:nvPr/>
          </p:nvSpPr>
          <p:spPr bwMode="auto">
            <a:xfrm>
              <a:off x="2275456" y="4827588"/>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64" name="Rechteck 2358"/>
            <p:cNvSpPr/>
            <p:nvPr/>
          </p:nvSpPr>
          <p:spPr bwMode="auto">
            <a:xfrm>
              <a:off x="2921000" y="4827588"/>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65" name="Rechteck 2358"/>
            <p:cNvSpPr/>
            <p:nvPr/>
          </p:nvSpPr>
          <p:spPr bwMode="auto">
            <a:xfrm>
              <a:off x="3570856" y="4827588"/>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66" name="Rechteck 2358"/>
            <p:cNvSpPr/>
            <p:nvPr/>
          </p:nvSpPr>
          <p:spPr bwMode="auto">
            <a:xfrm>
              <a:off x="4218556" y="4825950"/>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67" name="Rechteck 2358"/>
            <p:cNvSpPr/>
            <p:nvPr/>
          </p:nvSpPr>
          <p:spPr bwMode="auto">
            <a:xfrm>
              <a:off x="4868863" y="4827588"/>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68" name="Rechteck 2358"/>
            <p:cNvSpPr/>
            <p:nvPr/>
          </p:nvSpPr>
          <p:spPr bwMode="auto">
            <a:xfrm>
              <a:off x="5514075" y="4822825"/>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69" name="Rechteck 2358"/>
            <p:cNvSpPr/>
            <p:nvPr/>
          </p:nvSpPr>
          <p:spPr bwMode="auto">
            <a:xfrm>
              <a:off x="6164038" y="4821981"/>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70" name="Rechteck 2358"/>
            <p:cNvSpPr/>
            <p:nvPr/>
          </p:nvSpPr>
          <p:spPr bwMode="auto">
            <a:xfrm>
              <a:off x="6809581" y="4822825"/>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71" name="Rechteck 2358"/>
            <p:cNvSpPr/>
            <p:nvPr/>
          </p:nvSpPr>
          <p:spPr bwMode="auto">
            <a:xfrm>
              <a:off x="7462838" y="4821188"/>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72" name="Rechteck 2358"/>
            <p:cNvSpPr/>
            <p:nvPr/>
          </p:nvSpPr>
          <p:spPr bwMode="auto">
            <a:xfrm>
              <a:off x="8114406" y="4821188"/>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373" name="Rechteck 454"/>
            <p:cNvSpPr>
              <a:spLocks noChangeArrowheads="1"/>
            </p:cNvSpPr>
            <p:nvPr/>
          </p:nvSpPr>
          <p:spPr bwMode="auto">
            <a:xfrm>
              <a:off x="1624013" y="5081588"/>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374" name="Gruppieren 452"/>
            <p:cNvGrpSpPr>
              <a:grpSpLocks/>
            </p:cNvGrpSpPr>
            <p:nvPr/>
          </p:nvGrpSpPr>
          <p:grpSpPr bwMode="auto">
            <a:xfrm>
              <a:off x="1808163" y="5076825"/>
              <a:ext cx="149225" cy="47625"/>
              <a:chOff x="1484780" y="1847572"/>
              <a:chExt cx="148594" cy="46111"/>
            </a:xfrm>
          </p:grpSpPr>
          <p:sp>
            <p:nvSpPr>
              <p:cNvPr id="2142" name="Bogen 3194"/>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143" name="Bogen 3195"/>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1375" name="Textfeld 453"/>
            <p:cNvSpPr txBox="1">
              <a:spLocks noChangeArrowheads="1"/>
            </p:cNvSpPr>
            <p:nvPr/>
          </p:nvSpPr>
          <p:spPr bwMode="auto">
            <a:xfrm>
              <a:off x="1958975" y="5034564"/>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1376" name="Textfeld 1592"/>
            <p:cNvSpPr txBox="1">
              <a:spLocks noChangeArrowheads="1"/>
            </p:cNvSpPr>
            <p:nvPr/>
          </p:nvSpPr>
          <p:spPr bwMode="auto">
            <a:xfrm>
              <a:off x="1955800" y="5021263"/>
              <a:ext cx="325438"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A18</a:t>
              </a:r>
            </a:p>
          </p:txBody>
        </p:sp>
        <p:sp>
          <p:nvSpPr>
            <p:cNvPr id="1377" name="Textfeld 453"/>
            <p:cNvSpPr txBox="1">
              <a:spLocks noChangeArrowheads="1"/>
            </p:cNvSpPr>
            <p:nvPr/>
          </p:nvSpPr>
          <p:spPr bwMode="auto">
            <a:xfrm>
              <a:off x="4572000" y="5036151"/>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1378" name="Textfeld 453"/>
            <p:cNvSpPr txBox="1">
              <a:spLocks noChangeArrowheads="1"/>
            </p:cNvSpPr>
            <p:nvPr/>
          </p:nvSpPr>
          <p:spPr bwMode="auto">
            <a:xfrm>
              <a:off x="7127875" y="5034564"/>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1379" name="Rechteck 454"/>
            <p:cNvSpPr>
              <a:spLocks noChangeArrowheads="1"/>
            </p:cNvSpPr>
            <p:nvPr/>
          </p:nvSpPr>
          <p:spPr bwMode="auto">
            <a:xfrm>
              <a:off x="4240213" y="5087938"/>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380" name="Gruppieren 452"/>
            <p:cNvGrpSpPr>
              <a:grpSpLocks/>
            </p:cNvGrpSpPr>
            <p:nvPr/>
          </p:nvGrpSpPr>
          <p:grpSpPr bwMode="auto">
            <a:xfrm>
              <a:off x="4422775" y="5087938"/>
              <a:ext cx="149225" cy="47625"/>
              <a:chOff x="1484780" y="1847572"/>
              <a:chExt cx="148594" cy="46111"/>
            </a:xfrm>
          </p:grpSpPr>
          <p:sp>
            <p:nvSpPr>
              <p:cNvPr id="2140" name="Bogen 3201"/>
              <p:cNvSpPr/>
              <p:nvPr/>
            </p:nvSpPr>
            <p:spPr bwMode="auto">
              <a:xfrm rot="10800000">
                <a:off x="1489523"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141" name="Bogen 3202"/>
              <p:cNvSpPr/>
              <p:nvPr/>
            </p:nvSpPr>
            <p:spPr bwMode="auto">
              <a:xfrm rot="10800000" flipH="1">
                <a:off x="1484780"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1381" name="Rechteck 454"/>
            <p:cNvSpPr>
              <a:spLocks noChangeArrowheads="1"/>
            </p:cNvSpPr>
            <p:nvPr/>
          </p:nvSpPr>
          <p:spPr bwMode="auto">
            <a:xfrm>
              <a:off x="6802438" y="5084763"/>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382" name="Gruppieren 452"/>
            <p:cNvGrpSpPr>
              <a:grpSpLocks/>
            </p:cNvGrpSpPr>
            <p:nvPr/>
          </p:nvGrpSpPr>
          <p:grpSpPr bwMode="auto">
            <a:xfrm>
              <a:off x="6985000" y="5086350"/>
              <a:ext cx="149225" cy="47625"/>
              <a:chOff x="1484780" y="1847572"/>
              <a:chExt cx="148594" cy="46111"/>
            </a:xfrm>
          </p:grpSpPr>
          <p:sp>
            <p:nvSpPr>
              <p:cNvPr id="2138" name="Bogen 3205"/>
              <p:cNvSpPr/>
              <p:nvPr/>
            </p:nvSpPr>
            <p:spPr bwMode="auto">
              <a:xfrm rot="10800000">
                <a:off x="1489523"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139" name="Bogen 3206"/>
              <p:cNvSpPr/>
              <p:nvPr/>
            </p:nvSpPr>
            <p:spPr bwMode="auto">
              <a:xfrm rot="10800000" flipH="1">
                <a:off x="1484780"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1383" name="Textfeld 1"/>
            <p:cNvSpPr txBox="1">
              <a:spLocks noChangeArrowheads="1"/>
            </p:cNvSpPr>
            <p:nvPr/>
          </p:nvSpPr>
          <p:spPr bwMode="auto">
            <a:xfrm>
              <a:off x="4418013" y="5016500"/>
              <a:ext cx="115887" cy="19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900">
                  <a:solidFill>
                    <a:srgbClr val="FF0000"/>
                  </a:solidFill>
                </a:rPr>
                <a:t>x</a:t>
              </a:r>
            </a:p>
          </p:txBody>
        </p:sp>
        <p:sp>
          <p:nvSpPr>
            <p:cNvPr id="1384" name="Textfeld 1"/>
            <p:cNvSpPr txBox="1">
              <a:spLocks noChangeArrowheads="1"/>
            </p:cNvSpPr>
            <p:nvPr/>
          </p:nvSpPr>
          <p:spPr bwMode="auto">
            <a:xfrm>
              <a:off x="1801813" y="5005388"/>
              <a:ext cx="115887" cy="19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900">
                  <a:solidFill>
                    <a:srgbClr val="FF0000"/>
                  </a:solidFill>
                </a:rPr>
                <a:t>x</a:t>
              </a:r>
            </a:p>
          </p:txBody>
        </p:sp>
        <p:sp>
          <p:nvSpPr>
            <p:cNvPr id="1385" name="Textfeld 1"/>
            <p:cNvSpPr txBox="1">
              <a:spLocks noChangeArrowheads="1"/>
            </p:cNvSpPr>
            <p:nvPr/>
          </p:nvSpPr>
          <p:spPr bwMode="auto">
            <a:xfrm>
              <a:off x="6977063" y="5013325"/>
              <a:ext cx="115887" cy="19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900">
                  <a:solidFill>
                    <a:srgbClr val="FF0000"/>
                  </a:solidFill>
                </a:rPr>
                <a:t>x</a:t>
              </a:r>
            </a:p>
          </p:txBody>
        </p:sp>
        <p:sp>
          <p:nvSpPr>
            <p:cNvPr id="1386" name="Textfeld 1592"/>
            <p:cNvSpPr txBox="1">
              <a:spLocks noChangeArrowheads="1"/>
            </p:cNvSpPr>
            <p:nvPr/>
          </p:nvSpPr>
          <p:spPr bwMode="auto">
            <a:xfrm>
              <a:off x="4572000" y="5022850"/>
              <a:ext cx="325438"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A19</a:t>
              </a:r>
            </a:p>
          </p:txBody>
        </p:sp>
        <p:sp>
          <p:nvSpPr>
            <p:cNvPr id="1387" name="Textfeld 1592"/>
            <p:cNvSpPr txBox="1">
              <a:spLocks noChangeArrowheads="1"/>
            </p:cNvSpPr>
            <p:nvPr/>
          </p:nvSpPr>
          <p:spPr bwMode="auto">
            <a:xfrm>
              <a:off x="7129463" y="5022850"/>
              <a:ext cx="325437"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A20</a:t>
              </a:r>
            </a:p>
          </p:txBody>
        </p:sp>
        <p:sp>
          <p:nvSpPr>
            <p:cNvPr id="1388" name="Abgerundetes Rechteck 2052"/>
            <p:cNvSpPr/>
            <p:nvPr/>
          </p:nvSpPr>
          <p:spPr bwMode="auto">
            <a:xfrm>
              <a:off x="2987675" y="535781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89</a:t>
              </a:r>
            </a:p>
          </p:txBody>
        </p:sp>
        <p:sp>
          <p:nvSpPr>
            <p:cNvPr id="1389" name="Abgerundetes Rechteck 2052"/>
            <p:cNvSpPr/>
            <p:nvPr/>
          </p:nvSpPr>
          <p:spPr bwMode="auto">
            <a:xfrm>
              <a:off x="2339975" y="535940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88</a:t>
              </a:r>
            </a:p>
          </p:txBody>
        </p:sp>
        <p:sp>
          <p:nvSpPr>
            <p:cNvPr id="1390" name="Abgerundetes Rechteck 2052"/>
            <p:cNvSpPr/>
            <p:nvPr/>
          </p:nvSpPr>
          <p:spPr bwMode="auto">
            <a:xfrm>
              <a:off x="1692275" y="535940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90</a:t>
              </a:r>
            </a:p>
          </p:txBody>
        </p:sp>
        <p:grpSp>
          <p:nvGrpSpPr>
            <p:cNvPr id="1391" name="Gruppieren 3497"/>
            <p:cNvGrpSpPr>
              <a:grpSpLocks/>
            </p:cNvGrpSpPr>
            <p:nvPr/>
          </p:nvGrpSpPr>
          <p:grpSpPr bwMode="auto">
            <a:xfrm>
              <a:off x="2271713" y="5383213"/>
              <a:ext cx="71437" cy="58737"/>
              <a:chOff x="481013" y="5490244"/>
              <a:chExt cx="71438" cy="58738"/>
            </a:xfrm>
          </p:grpSpPr>
          <p:cxnSp>
            <p:nvCxnSpPr>
              <p:cNvPr id="2135"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136"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37"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392" name="Gruppieren 3298"/>
            <p:cNvGrpSpPr>
              <a:grpSpLocks/>
            </p:cNvGrpSpPr>
            <p:nvPr/>
          </p:nvGrpSpPr>
          <p:grpSpPr bwMode="auto">
            <a:xfrm>
              <a:off x="2914650" y="5380038"/>
              <a:ext cx="71438" cy="58737"/>
              <a:chOff x="481013" y="5490244"/>
              <a:chExt cx="71438" cy="58738"/>
            </a:xfrm>
          </p:grpSpPr>
          <p:cxnSp>
            <p:nvCxnSpPr>
              <p:cNvPr id="2132"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133"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34"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393" name="Gruppieren 3302"/>
            <p:cNvGrpSpPr>
              <a:grpSpLocks/>
            </p:cNvGrpSpPr>
            <p:nvPr/>
          </p:nvGrpSpPr>
          <p:grpSpPr bwMode="auto">
            <a:xfrm>
              <a:off x="3557588" y="5378450"/>
              <a:ext cx="73025" cy="58738"/>
              <a:chOff x="481013" y="5490244"/>
              <a:chExt cx="71438" cy="58738"/>
            </a:xfrm>
          </p:grpSpPr>
          <p:cxnSp>
            <p:nvCxnSpPr>
              <p:cNvPr id="2129"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130"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31"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394" name="Gruppieren 3306"/>
            <p:cNvGrpSpPr>
              <a:grpSpLocks/>
            </p:cNvGrpSpPr>
            <p:nvPr/>
          </p:nvGrpSpPr>
          <p:grpSpPr bwMode="auto">
            <a:xfrm>
              <a:off x="4206875" y="5378450"/>
              <a:ext cx="71438" cy="58738"/>
              <a:chOff x="481013" y="5490244"/>
              <a:chExt cx="71438" cy="58738"/>
            </a:xfrm>
          </p:grpSpPr>
          <p:cxnSp>
            <p:nvCxnSpPr>
              <p:cNvPr id="2126"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127"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28"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395" name="Gruppieren 3311"/>
            <p:cNvGrpSpPr>
              <a:grpSpLocks/>
            </p:cNvGrpSpPr>
            <p:nvPr/>
          </p:nvGrpSpPr>
          <p:grpSpPr bwMode="auto">
            <a:xfrm>
              <a:off x="4856163" y="5378450"/>
              <a:ext cx="71437" cy="58738"/>
              <a:chOff x="481013" y="5490244"/>
              <a:chExt cx="71438" cy="58738"/>
            </a:xfrm>
          </p:grpSpPr>
          <p:cxnSp>
            <p:nvCxnSpPr>
              <p:cNvPr id="2123"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124"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25"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396" name="Gruppieren 3320"/>
            <p:cNvGrpSpPr>
              <a:grpSpLocks/>
            </p:cNvGrpSpPr>
            <p:nvPr/>
          </p:nvGrpSpPr>
          <p:grpSpPr bwMode="auto">
            <a:xfrm>
              <a:off x="5503863" y="5380038"/>
              <a:ext cx="71437" cy="58737"/>
              <a:chOff x="481013" y="5490244"/>
              <a:chExt cx="71438" cy="58738"/>
            </a:xfrm>
          </p:grpSpPr>
          <p:cxnSp>
            <p:nvCxnSpPr>
              <p:cNvPr id="2120"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121"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22"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397" name="Gruppieren 3359"/>
            <p:cNvGrpSpPr>
              <a:grpSpLocks/>
            </p:cNvGrpSpPr>
            <p:nvPr/>
          </p:nvGrpSpPr>
          <p:grpSpPr bwMode="auto">
            <a:xfrm>
              <a:off x="6156325" y="5378450"/>
              <a:ext cx="71438" cy="58738"/>
              <a:chOff x="481013" y="5490244"/>
              <a:chExt cx="71438" cy="58738"/>
            </a:xfrm>
          </p:grpSpPr>
          <p:cxnSp>
            <p:nvCxnSpPr>
              <p:cNvPr id="2117"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118"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19"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398" name="Gruppieren 3363"/>
            <p:cNvGrpSpPr>
              <a:grpSpLocks/>
            </p:cNvGrpSpPr>
            <p:nvPr/>
          </p:nvGrpSpPr>
          <p:grpSpPr bwMode="auto">
            <a:xfrm>
              <a:off x="6800850" y="5373688"/>
              <a:ext cx="71438" cy="58737"/>
              <a:chOff x="481013" y="5490244"/>
              <a:chExt cx="71438" cy="58738"/>
            </a:xfrm>
          </p:grpSpPr>
          <p:cxnSp>
            <p:nvCxnSpPr>
              <p:cNvPr id="2114"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115"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16"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399" name="Gruppieren 3367"/>
            <p:cNvGrpSpPr>
              <a:grpSpLocks/>
            </p:cNvGrpSpPr>
            <p:nvPr/>
          </p:nvGrpSpPr>
          <p:grpSpPr bwMode="auto">
            <a:xfrm>
              <a:off x="7456488" y="5378450"/>
              <a:ext cx="71437" cy="58738"/>
              <a:chOff x="481013" y="5490244"/>
              <a:chExt cx="71438" cy="58738"/>
            </a:xfrm>
          </p:grpSpPr>
          <p:cxnSp>
            <p:nvCxnSpPr>
              <p:cNvPr id="2111"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112"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13"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400" name="Gruppieren 3371"/>
            <p:cNvGrpSpPr>
              <a:grpSpLocks/>
            </p:cNvGrpSpPr>
            <p:nvPr/>
          </p:nvGrpSpPr>
          <p:grpSpPr bwMode="auto">
            <a:xfrm>
              <a:off x="8104188" y="5375275"/>
              <a:ext cx="71437" cy="58738"/>
              <a:chOff x="481013" y="5490244"/>
              <a:chExt cx="71438" cy="58738"/>
            </a:xfrm>
          </p:grpSpPr>
          <p:cxnSp>
            <p:nvCxnSpPr>
              <p:cNvPr id="2108"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109"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110"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401" name="Gruppieren 20"/>
            <p:cNvGrpSpPr>
              <a:grpSpLocks/>
            </p:cNvGrpSpPr>
            <p:nvPr/>
          </p:nvGrpSpPr>
          <p:grpSpPr bwMode="auto">
            <a:xfrm>
              <a:off x="8259763" y="6116638"/>
              <a:ext cx="128587" cy="93662"/>
              <a:chOff x="3075056" y="1868634"/>
              <a:chExt cx="194400" cy="166723"/>
            </a:xfrm>
          </p:grpSpPr>
          <p:sp>
            <p:nvSpPr>
              <p:cNvPr id="2103" name="Rechteck 321"/>
              <p:cNvSpPr>
                <a:spLocks noChangeArrowheads="1"/>
              </p:cNvSpPr>
              <p:nvPr/>
            </p:nvSpPr>
            <p:spPr bwMode="auto">
              <a:xfrm>
                <a:off x="3075056" y="1871277"/>
                <a:ext cx="194400" cy="161925"/>
              </a:xfrm>
              <a:prstGeom prst="rect">
                <a:avLst/>
              </a:prstGeom>
              <a:pattFill prst="pct25">
                <a:fgClr>
                  <a:srgbClr val="FC2924"/>
                </a:fgClr>
                <a:bgClr>
                  <a:schemeClr val="bg1"/>
                </a:bgClr>
              </a:patt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104" name="Gerade Verbindung 17"/>
              <p:cNvCxnSpPr>
                <a:cxnSpLocks noChangeShapeType="1"/>
              </p:cNvCxnSpPr>
              <p:nvPr/>
            </p:nvCxnSpPr>
            <p:spPr bwMode="auto">
              <a:xfrm>
                <a:off x="3165174" y="1871277"/>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2105" name="Gerade Verbindung 504"/>
              <p:cNvCxnSpPr>
                <a:cxnSpLocks noChangeShapeType="1"/>
              </p:cNvCxnSpPr>
              <p:nvPr/>
            </p:nvCxnSpPr>
            <p:spPr bwMode="auto">
              <a:xfrm>
                <a:off x="3203848"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106" name="Gerade Verbindung 505"/>
              <p:cNvCxnSpPr>
                <a:cxnSpLocks noChangeShapeType="1"/>
              </p:cNvCxnSpPr>
              <p:nvPr/>
            </p:nvCxnSpPr>
            <p:spPr bwMode="auto">
              <a:xfrm>
                <a:off x="3131840"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2107" name="Gerade Verbindung 506"/>
              <p:cNvCxnSpPr>
                <a:cxnSpLocks noChangeShapeType="1"/>
              </p:cNvCxnSpPr>
              <p:nvPr/>
            </p:nvCxnSpPr>
            <p:spPr bwMode="auto">
              <a:xfrm>
                <a:off x="3234239" y="1868634"/>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sp>
          <p:nvSpPr>
            <p:cNvPr id="1402" name="Abgerundetes Rechteck 2052"/>
            <p:cNvSpPr/>
            <p:nvPr/>
          </p:nvSpPr>
          <p:spPr bwMode="auto">
            <a:xfrm>
              <a:off x="1042988" y="53609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92</a:t>
              </a:r>
            </a:p>
          </p:txBody>
        </p:sp>
        <p:sp>
          <p:nvSpPr>
            <p:cNvPr id="1403" name="Abgerundetes Rechteck 2052"/>
            <p:cNvSpPr/>
            <p:nvPr/>
          </p:nvSpPr>
          <p:spPr bwMode="auto">
            <a:xfrm>
              <a:off x="393700" y="536098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54</a:t>
              </a:r>
            </a:p>
          </p:txBody>
        </p:sp>
        <p:sp>
          <p:nvSpPr>
            <p:cNvPr id="1404" name="Rechteck 123"/>
            <p:cNvSpPr/>
            <p:nvPr/>
          </p:nvSpPr>
          <p:spPr bwMode="auto">
            <a:xfrm>
              <a:off x="3962400" y="1997075"/>
              <a:ext cx="36513" cy="19050"/>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405" name="Textfeld 10"/>
            <p:cNvSpPr txBox="1">
              <a:spLocks noChangeArrowheads="1"/>
            </p:cNvSpPr>
            <p:nvPr/>
          </p:nvSpPr>
          <p:spPr bwMode="auto">
            <a:xfrm>
              <a:off x="6278563" y="1887538"/>
              <a:ext cx="885825"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&lt;&lt;&lt;   Rack cabling &gt;&gt;&gt; </a:t>
              </a:r>
            </a:p>
          </p:txBody>
        </p:sp>
        <p:grpSp>
          <p:nvGrpSpPr>
            <p:cNvPr id="1406" name="Gruppieren 14"/>
            <p:cNvGrpSpPr>
              <a:grpSpLocks/>
            </p:cNvGrpSpPr>
            <p:nvPr/>
          </p:nvGrpSpPr>
          <p:grpSpPr bwMode="auto">
            <a:xfrm>
              <a:off x="1374775" y="2551113"/>
              <a:ext cx="71438" cy="53975"/>
              <a:chOff x="1397654" y="1887063"/>
              <a:chExt cx="72000" cy="54000"/>
            </a:xfrm>
          </p:grpSpPr>
          <p:sp>
            <p:nvSpPr>
              <p:cNvPr id="2096"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097"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098"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099"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100"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101"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102"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07" name="Textfeld 10"/>
            <p:cNvSpPr txBox="1">
              <a:spLocks noChangeArrowheads="1"/>
            </p:cNvSpPr>
            <p:nvPr/>
          </p:nvSpPr>
          <p:spPr bwMode="auto">
            <a:xfrm>
              <a:off x="3213100" y="4425950"/>
              <a:ext cx="885825"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&lt;&lt;&lt;   Rack cabling   &gt;&gt;&gt;</a:t>
              </a:r>
            </a:p>
          </p:txBody>
        </p:sp>
        <p:grpSp>
          <p:nvGrpSpPr>
            <p:cNvPr id="1408" name="Gruppieren 22"/>
            <p:cNvGrpSpPr>
              <a:grpSpLocks/>
            </p:cNvGrpSpPr>
            <p:nvPr/>
          </p:nvGrpSpPr>
          <p:grpSpPr bwMode="auto">
            <a:xfrm>
              <a:off x="2236788" y="4975225"/>
              <a:ext cx="107950" cy="182563"/>
              <a:chOff x="4228128" y="2917071"/>
              <a:chExt cx="107950" cy="182712"/>
            </a:xfrm>
          </p:grpSpPr>
          <p:cxnSp>
            <p:nvCxnSpPr>
              <p:cNvPr id="2094" name="Gerade Verbindung 2287"/>
              <p:cNvCxnSpPr/>
              <p:nvPr/>
            </p:nvCxnSpPr>
            <p:spPr bwMode="auto">
              <a:xfrm flipV="1">
                <a:off x="4274165" y="2917071"/>
                <a:ext cx="0" cy="108038"/>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095" name="Rechteck 2880"/>
              <p:cNvSpPr/>
              <p:nvPr/>
            </p:nvSpPr>
            <p:spPr bwMode="auto">
              <a:xfrm>
                <a:off x="4228128" y="3028287"/>
                <a:ext cx="107950" cy="7149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grpSp>
          <p:nvGrpSpPr>
            <p:cNvPr id="1409" name="Gruppieren 22"/>
            <p:cNvGrpSpPr>
              <a:grpSpLocks/>
            </p:cNvGrpSpPr>
            <p:nvPr/>
          </p:nvGrpSpPr>
          <p:grpSpPr bwMode="auto">
            <a:xfrm>
              <a:off x="4857750" y="4975225"/>
              <a:ext cx="107950" cy="182563"/>
              <a:chOff x="4228128" y="2917071"/>
              <a:chExt cx="107950" cy="182710"/>
            </a:xfrm>
          </p:grpSpPr>
          <p:cxnSp>
            <p:nvCxnSpPr>
              <p:cNvPr id="2092" name="Gerade Verbindung 2287"/>
              <p:cNvCxnSpPr/>
              <p:nvPr/>
            </p:nvCxnSpPr>
            <p:spPr bwMode="auto">
              <a:xfrm flipV="1">
                <a:off x="4274166" y="2917071"/>
                <a:ext cx="0" cy="108037"/>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093" name="Rechteck 2891"/>
              <p:cNvSpPr/>
              <p:nvPr/>
            </p:nvSpPr>
            <p:spPr bwMode="auto">
              <a:xfrm>
                <a:off x="4228128" y="3028285"/>
                <a:ext cx="107950" cy="7149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grpSp>
          <p:nvGrpSpPr>
            <p:cNvPr id="1410" name="Gruppieren 22"/>
            <p:cNvGrpSpPr>
              <a:grpSpLocks/>
            </p:cNvGrpSpPr>
            <p:nvPr/>
          </p:nvGrpSpPr>
          <p:grpSpPr bwMode="auto">
            <a:xfrm>
              <a:off x="7437438" y="4975225"/>
              <a:ext cx="107950" cy="182563"/>
              <a:chOff x="4228128" y="2917071"/>
              <a:chExt cx="107950" cy="182710"/>
            </a:xfrm>
          </p:grpSpPr>
          <p:cxnSp>
            <p:nvCxnSpPr>
              <p:cNvPr id="2090" name="Gerade Verbindung 2287"/>
              <p:cNvCxnSpPr/>
              <p:nvPr/>
            </p:nvCxnSpPr>
            <p:spPr bwMode="auto">
              <a:xfrm flipV="1">
                <a:off x="4274165" y="2917071"/>
                <a:ext cx="0" cy="108037"/>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2091" name="Rechteck 2920"/>
              <p:cNvSpPr/>
              <p:nvPr/>
            </p:nvSpPr>
            <p:spPr bwMode="auto">
              <a:xfrm>
                <a:off x="4228128" y="3028285"/>
                <a:ext cx="107950" cy="7149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grpSp>
          <p:nvGrpSpPr>
            <p:cNvPr id="1411" name="Gruppieren 14"/>
            <p:cNvGrpSpPr>
              <a:grpSpLocks/>
            </p:cNvGrpSpPr>
            <p:nvPr/>
          </p:nvGrpSpPr>
          <p:grpSpPr bwMode="auto">
            <a:xfrm>
              <a:off x="6846888" y="2033588"/>
              <a:ext cx="71437" cy="53975"/>
              <a:chOff x="1397654" y="1887063"/>
              <a:chExt cx="72000" cy="54000"/>
            </a:xfrm>
          </p:grpSpPr>
          <p:sp>
            <p:nvSpPr>
              <p:cNvPr id="2083"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084"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085"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086"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087"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088"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089"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412" name="Gerade Verbindung 11"/>
            <p:cNvCxnSpPr>
              <a:cxnSpLocks noChangeShapeType="1"/>
            </p:cNvCxnSpPr>
            <p:nvPr/>
          </p:nvCxnSpPr>
          <p:spPr bwMode="auto">
            <a:xfrm>
              <a:off x="2719388" y="3522663"/>
              <a:ext cx="15398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13" name="Gerade Verbindung 176"/>
            <p:cNvCxnSpPr>
              <a:cxnSpLocks noChangeShapeType="1"/>
            </p:cNvCxnSpPr>
            <p:nvPr/>
          </p:nvCxnSpPr>
          <p:spPr bwMode="auto">
            <a:xfrm flipV="1">
              <a:off x="2871788" y="35194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414" name="Rechteck 454"/>
            <p:cNvSpPr>
              <a:spLocks noChangeArrowheads="1"/>
            </p:cNvSpPr>
            <p:nvPr/>
          </p:nvSpPr>
          <p:spPr bwMode="auto">
            <a:xfrm>
              <a:off x="1624013" y="5584825"/>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15" name="Gruppieren 452"/>
            <p:cNvGrpSpPr>
              <a:grpSpLocks/>
            </p:cNvGrpSpPr>
            <p:nvPr/>
          </p:nvGrpSpPr>
          <p:grpSpPr bwMode="auto">
            <a:xfrm>
              <a:off x="1808163" y="5580063"/>
              <a:ext cx="149225" cy="47625"/>
              <a:chOff x="1484780" y="1847572"/>
              <a:chExt cx="148594" cy="46111"/>
            </a:xfrm>
          </p:grpSpPr>
          <p:sp>
            <p:nvSpPr>
              <p:cNvPr id="2081" name="Bogen 2859"/>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082" name="Bogen 2875"/>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1416" name="Textfeld 453"/>
            <p:cNvSpPr txBox="1">
              <a:spLocks noChangeArrowheads="1"/>
            </p:cNvSpPr>
            <p:nvPr/>
          </p:nvSpPr>
          <p:spPr bwMode="auto">
            <a:xfrm>
              <a:off x="1958975" y="5537801"/>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1417" name="Textfeld 1"/>
            <p:cNvSpPr txBox="1">
              <a:spLocks noChangeArrowheads="1"/>
            </p:cNvSpPr>
            <p:nvPr/>
          </p:nvSpPr>
          <p:spPr bwMode="auto">
            <a:xfrm>
              <a:off x="1803400" y="5510213"/>
              <a:ext cx="115888" cy="19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900">
                  <a:solidFill>
                    <a:srgbClr val="FF0000"/>
                  </a:solidFill>
                </a:rPr>
                <a:t>x</a:t>
              </a:r>
            </a:p>
          </p:txBody>
        </p:sp>
        <p:sp>
          <p:nvSpPr>
            <p:cNvPr id="1418" name="Rechteck 454"/>
            <p:cNvSpPr>
              <a:spLocks noChangeArrowheads="1"/>
            </p:cNvSpPr>
            <p:nvPr/>
          </p:nvSpPr>
          <p:spPr bwMode="auto">
            <a:xfrm>
              <a:off x="4243388" y="5592763"/>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19" name="Gruppieren 452"/>
            <p:cNvGrpSpPr>
              <a:grpSpLocks/>
            </p:cNvGrpSpPr>
            <p:nvPr/>
          </p:nvGrpSpPr>
          <p:grpSpPr bwMode="auto">
            <a:xfrm>
              <a:off x="4427538" y="5588000"/>
              <a:ext cx="149225" cy="47625"/>
              <a:chOff x="1484780" y="1847572"/>
              <a:chExt cx="148594" cy="46111"/>
            </a:xfrm>
          </p:grpSpPr>
          <p:sp>
            <p:nvSpPr>
              <p:cNvPr id="2079" name="Bogen 2888"/>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080" name="Bogen 2911"/>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1420" name="Textfeld 453"/>
            <p:cNvSpPr txBox="1">
              <a:spLocks noChangeArrowheads="1"/>
            </p:cNvSpPr>
            <p:nvPr/>
          </p:nvSpPr>
          <p:spPr bwMode="auto">
            <a:xfrm>
              <a:off x="4578350" y="5545739"/>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1421" name="Textfeld 1"/>
            <p:cNvSpPr txBox="1">
              <a:spLocks noChangeArrowheads="1"/>
            </p:cNvSpPr>
            <p:nvPr/>
          </p:nvSpPr>
          <p:spPr bwMode="auto">
            <a:xfrm>
              <a:off x="4422775" y="5516563"/>
              <a:ext cx="115888" cy="19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900">
                  <a:solidFill>
                    <a:srgbClr val="FF0000"/>
                  </a:solidFill>
                </a:rPr>
                <a:t>x</a:t>
              </a:r>
            </a:p>
          </p:txBody>
        </p:sp>
        <p:sp>
          <p:nvSpPr>
            <p:cNvPr id="1422" name="Rechteck 454"/>
            <p:cNvSpPr>
              <a:spLocks noChangeArrowheads="1"/>
            </p:cNvSpPr>
            <p:nvPr/>
          </p:nvSpPr>
          <p:spPr bwMode="auto">
            <a:xfrm>
              <a:off x="6792913" y="5591175"/>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23" name="Gruppieren 452"/>
            <p:cNvGrpSpPr>
              <a:grpSpLocks/>
            </p:cNvGrpSpPr>
            <p:nvPr/>
          </p:nvGrpSpPr>
          <p:grpSpPr bwMode="auto">
            <a:xfrm>
              <a:off x="6977063" y="5586413"/>
              <a:ext cx="149225" cy="47625"/>
              <a:chOff x="1484780" y="1847572"/>
              <a:chExt cx="148594" cy="46111"/>
            </a:xfrm>
          </p:grpSpPr>
          <p:sp>
            <p:nvSpPr>
              <p:cNvPr id="2077" name="Bogen 2925"/>
              <p:cNvSpPr/>
              <p:nvPr/>
            </p:nvSpPr>
            <p:spPr bwMode="auto">
              <a:xfrm rot="10800000">
                <a:off x="1489522"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2078" name="Bogen 2926"/>
              <p:cNvSpPr/>
              <p:nvPr/>
            </p:nvSpPr>
            <p:spPr bwMode="auto">
              <a:xfrm rot="10800000" flipH="1">
                <a:off x="1484780"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1424" name="Textfeld 453"/>
            <p:cNvSpPr txBox="1">
              <a:spLocks noChangeArrowheads="1"/>
            </p:cNvSpPr>
            <p:nvPr/>
          </p:nvSpPr>
          <p:spPr bwMode="auto">
            <a:xfrm>
              <a:off x="7127875" y="5544151"/>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1425" name="Textfeld 1"/>
            <p:cNvSpPr txBox="1">
              <a:spLocks noChangeArrowheads="1"/>
            </p:cNvSpPr>
            <p:nvPr/>
          </p:nvSpPr>
          <p:spPr bwMode="auto">
            <a:xfrm>
              <a:off x="6972300" y="5514975"/>
              <a:ext cx="115888" cy="19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900">
                  <a:solidFill>
                    <a:srgbClr val="FF0000"/>
                  </a:solidFill>
                </a:rPr>
                <a:t>x</a:t>
              </a:r>
            </a:p>
          </p:txBody>
        </p:sp>
        <p:cxnSp>
          <p:nvCxnSpPr>
            <p:cNvPr id="1426" name="Gerade Verbindung 4966"/>
            <p:cNvCxnSpPr/>
            <p:nvPr/>
          </p:nvCxnSpPr>
          <p:spPr bwMode="auto">
            <a:xfrm>
              <a:off x="7994650" y="5857875"/>
              <a:ext cx="0" cy="36513"/>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p:spPr>
        </p:cxnSp>
        <p:cxnSp>
          <p:nvCxnSpPr>
            <p:cNvPr id="1427" name="Gerade Verbindung 2937"/>
            <p:cNvCxnSpPr/>
            <p:nvPr/>
          </p:nvCxnSpPr>
          <p:spPr bwMode="auto">
            <a:xfrm>
              <a:off x="7632700" y="5856288"/>
              <a:ext cx="0" cy="36512"/>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p:spPr>
        </p:cxnSp>
        <p:cxnSp>
          <p:nvCxnSpPr>
            <p:cNvPr id="1428" name="Gerade Verbindung 2938"/>
            <p:cNvCxnSpPr/>
            <p:nvPr/>
          </p:nvCxnSpPr>
          <p:spPr bwMode="auto">
            <a:xfrm>
              <a:off x="7348538" y="5861050"/>
              <a:ext cx="0" cy="36513"/>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p:spPr>
        </p:cxnSp>
        <p:cxnSp>
          <p:nvCxnSpPr>
            <p:cNvPr id="1429" name="Gerade Verbindung 2939"/>
            <p:cNvCxnSpPr/>
            <p:nvPr/>
          </p:nvCxnSpPr>
          <p:spPr bwMode="auto">
            <a:xfrm>
              <a:off x="6986588" y="5861050"/>
              <a:ext cx="0" cy="36513"/>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p:spPr>
        </p:cxnSp>
        <p:cxnSp>
          <p:nvCxnSpPr>
            <p:cNvPr id="1430" name="Gerade Verbindung 2940"/>
            <p:cNvCxnSpPr/>
            <p:nvPr/>
          </p:nvCxnSpPr>
          <p:spPr bwMode="auto">
            <a:xfrm>
              <a:off x="6694488" y="5861050"/>
              <a:ext cx="0" cy="36513"/>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p:spPr>
        </p:cxnSp>
        <p:cxnSp>
          <p:nvCxnSpPr>
            <p:cNvPr id="1431" name="Gerade Verbindung 2941"/>
            <p:cNvCxnSpPr/>
            <p:nvPr/>
          </p:nvCxnSpPr>
          <p:spPr bwMode="auto">
            <a:xfrm>
              <a:off x="6337300" y="5859463"/>
              <a:ext cx="0" cy="36512"/>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p:spPr>
        </p:cxnSp>
        <p:cxnSp>
          <p:nvCxnSpPr>
            <p:cNvPr id="1432" name="Gerade Verbindung 4968"/>
            <p:cNvCxnSpPr/>
            <p:nvPr/>
          </p:nvCxnSpPr>
          <p:spPr bwMode="auto">
            <a:xfrm>
              <a:off x="6299200" y="5886450"/>
              <a:ext cx="1793875" cy="0"/>
            </a:xfrm>
            <a:prstGeom prst="line">
              <a:avLst/>
            </a:prstGeom>
            <a:solidFill>
              <a:schemeClr val="accent1"/>
            </a:solidFill>
            <a:ln w="15875" cap="flat" cmpd="sng" algn="ctr">
              <a:solidFill>
                <a:schemeClr val="bg1">
                  <a:lumMod val="50000"/>
                </a:schemeClr>
              </a:solidFill>
              <a:prstDash val="solid"/>
              <a:round/>
              <a:headEnd type="none" w="med" len="med"/>
              <a:tailEnd type="none" w="med" len="med"/>
            </a:ln>
            <a:effectLst/>
          </p:spPr>
        </p:cxnSp>
        <p:sp>
          <p:nvSpPr>
            <p:cNvPr id="1433" name="Textfeld 1592"/>
            <p:cNvSpPr txBox="1">
              <a:spLocks noChangeArrowheads="1"/>
            </p:cNvSpPr>
            <p:nvPr/>
          </p:nvSpPr>
          <p:spPr bwMode="auto">
            <a:xfrm>
              <a:off x="4578350" y="5529263"/>
              <a:ext cx="325438"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A22</a:t>
              </a:r>
            </a:p>
          </p:txBody>
        </p:sp>
        <p:sp>
          <p:nvSpPr>
            <p:cNvPr id="1434" name="Textfeld 1592"/>
            <p:cNvSpPr txBox="1">
              <a:spLocks noChangeArrowheads="1"/>
            </p:cNvSpPr>
            <p:nvPr/>
          </p:nvSpPr>
          <p:spPr bwMode="auto">
            <a:xfrm>
              <a:off x="7127875" y="5532438"/>
              <a:ext cx="325438"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A23</a:t>
              </a:r>
            </a:p>
          </p:txBody>
        </p:sp>
        <p:sp>
          <p:nvSpPr>
            <p:cNvPr id="1435" name="Rechteck 287"/>
            <p:cNvSpPr/>
            <p:nvPr/>
          </p:nvSpPr>
          <p:spPr bwMode="auto">
            <a:xfrm>
              <a:off x="8613775" y="2533650"/>
              <a:ext cx="14288" cy="7938"/>
            </a:xfrm>
            <a:prstGeom prst="rect">
              <a:avLst/>
            </a:prstGeom>
            <a:solidFill>
              <a:schemeClr val="bg1">
                <a:lumMod val="6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436" name="Rechteck 1"/>
            <p:cNvSpPr>
              <a:spLocks noChangeArrowheads="1"/>
            </p:cNvSpPr>
            <p:nvPr/>
          </p:nvSpPr>
          <p:spPr bwMode="auto">
            <a:xfrm>
              <a:off x="1935163" y="3956050"/>
              <a:ext cx="360362" cy="36513"/>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437" name="Rechteck 1"/>
            <p:cNvSpPr>
              <a:spLocks noChangeArrowheads="1"/>
            </p:cNvSpPr>
            <p:nvPr/>
          </p:nvSpPr>
          <p:spPr bwMode="auto">
            <a:xfrm>
              <a:off x="1935163" y="4475163"/>
              <a:ext cx="360362" cy="36512"/>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438" name="Rechteck 1"/>
            <p:cNvSpPr>
              <a:spLocks noChangeArrowheads="1"/>
            </p:cNvSpPr>
            <p:nvPr/>
          </p:nvSpPr>
          <p:spPr bwMode="auto">
            <a:xfrm>
              <a:off x="4476750" y="3951288"/>
              <a:ext cx="360363" cy="38100"/>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439" name="Rechteck 1"/>
            <p:cNvSpPr>
              <a:spLocks noChangeArrowheads="1"/>
            </p:cNvSpPr>
            <p:nvPr/>
          </p:nvSpPr>
          <p:spPr bwMode="auto">
            <a:xfrm>
              <a:off x="4546600" y="4471988"/>
              <a:ext cx="360363" cy="38100"/>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440" name="Rechteck 1"/>
            <p:cNvSpPr>
              <a:spLocks noChangeArrowheads="1"/>
            </p:cNvSpPr>
            <p:nvPr/>
          </p:nvSpPr>
          <p:spPr bwMode="auto">
            <a:xfrm>
              <a:off x="7088188" y="3956050"/>
              <a:ext cx="360362" cy="36513"/>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441" name="Rechteck 1"/>
            <p:cNvSpPr>
              <a:spLocks noChangeArrowheads="1"/>
            </p:cNvSpPr>
            <p:nvPr/>
          </p:nvSpPr>
          <p:spPr bwMode="auto">
            <a:xfrm>
              <a:off x="7091363" y="4471988"/>
              <a:ext cx="360362" cy="36512"/>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42" name="Gruppieren 3497"/>
            <p:cNvGrpSpPr>
              <a:grpSpLocks/>
            </p:cNvGrpSpPr>
            <p:nvPr/>
          </p:nvGrpSpPr>
          <p:grpSpPr bwMode="auto">
            <a:xfrm>
              <a:off x="1617663" y="5383213"/>
              <a:ext cx="69850" cy="58737"/>
              <a:chOff x="481013" y="5490244"/>
              <a:chExt cx="71438" cy="58738"/>
            </a:xfrm>
          </p:grpSpPr>
          <p:cxnSp>
            <p:nvCxnSpPr>
              <p:cNvPr id="2074"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075"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076"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443" name="Gruppieren 3497"/>
            <p:cNvGrpSpPr>
              <a:grpSpLocks/>
            </p:cNvGrpSpPr>
            <p:nvPr/>
          </p:nvGrpSpPr>
          <p:grpSpPr bwMode="auto">
            <a:xfrm>
              <a:off x="971550" y="5383213"/>
              <a:ext cx="71438" cy="58737"/>
              <a:chOff x="481013" y="5490244"/>
              <a:chExt cx="71438" cy="58738"/>
            </a:xfrm>
          </p:grpSpPr>
          <p:cxnSp>
            <p:nvCxnSpPr>
              <p:cNvPr id="2071"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072"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073"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444" name="Gruppieren 23"/>
            <p:cNvGrpSpPr>
              <a:grpSpLocks noChangeAspect="1"/>
            </p:cNvGrpSpPr>
            <p:nvPr/>
          </p:nvGrpSpPr>
          <p:grpSpPr bwMode="auto">
            <a:xfrm>
              <a:off x="5357813" y="1978025"/>
              <a:ext cx="22225" cy="47625"/>
              <a:chOff x="6518597" y="1901851"/>
              <a:chExt cx="21908" cy="43200"/>
            </a:xfrm>
          </p:grpSpPr>
          <p:sp>
            <p:nvSpPr>
              <p:cNvPr id="2068"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069"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2070"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cxnSp>
          <p:nvCxnSpPr>
            <p:cNvPr id="1445" name="Gerade Verbindung 2840"/>
            <p:cNvCxnSpPr/>
            <p:nvPr/>
          </p:nvCxnSpPr>
          <p:spPr bwMode="auto">
            <a:xfrm>
              <a:off x="5353050" y="2038350"/>
              <a:ext cx="33338" cy="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sp>
          <p:nvSpPr>
            <p:cNvPr id="1446" name="Rechteck 10"/>
            <p:cNvSpPr>
              <a:spLocks noChangeArrowheads="1"/>
            </p:cNvSpPr>
            <p:nvPr/>
          </p:nvSpPr>
          <p:spPr bwMode="auto">
            <a:xfrm>
              <a:off x="5426075" y="2000250"/>
              <a:ext cx="9525" cy="20638"/>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447" name="Rechteck 3500"/>
            <p:cNvSpPr>
              <a:spLocks noChangeArrowheads="1"/>
            </p:cNvSpPr>
            <p:nvPr/>
          </p:nvSpPr>
          <p:spPr bwMode="auto">
            <a:xfrm>
              <a:off x="5441950" y="2005013"/>
              <a:ext cx="3175" cy="11112"/>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48" name="Gruppieren 14"/>
            <p:cNvGrpSpPr>
              <a:grpSpLocks/>
            </p:cNvGrpSpPr>
            <p:nvPr/>
          </p:nvGrpSpPr>
          <p:grpSpPr bwMode="auto">
            <a:xfrm>
              <a:off x="3932238" y="2554288"/>
              <a:ext cx="71437" cy="53975"/>
              <a:chOff x="1397654" y="1887063"/>
              <a:chExt cx="72000" cy="54000"/>
            </a:xfrm>
          </p:grpSpPr>
          <p:sp>
            <p:nvSpPr>
              <p:cNvPr id="2061"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062"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063"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064"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065"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2066"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2067"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449" name="Gerade Verbindung 176"/>
            <p:cNvCxnSpPr>
              <a:cxnSpLocks noChangeShapeType="1"/>
            </p:cNvCxnSpPr>
            <p:nvPr/>
          </p:nvCxnSpPr>
          <p:spPr bwMode="auto">
            <a:xfrm flipV="1">
              <a:off x="7847013" y="35083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50" name="Gerade Verbindung 11"/>
            <p:cNvCxnSpPr>
              <a:cxnSpLocks noChangeShapeType="1"/>
            </p:cNvCxnSpPr>
            <p:nvPr/>
          </p:nvCxnSpPr>
          <p:spPr bwMode="auto">
            <a:xfrm>
              <a:off x="7845425" y="3511550"/>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51" name="Gerade Verbindung 176"/>
            <p:cNvCxnSpPr>
              <a:cxnSpLocks noChangeShapeType="1"/>
            </p:cNvCxnSpPr>
            <p:nvPr/>
          </p:nvCxnSpPr>
          <p:spPr bwMode="auto">
            <a:xfrm flipV="1">
              <a:off x="5043488" y="401955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52" name="Gerade Verbindung 176"/>
            <p:cNvCxnSpPr>
              <a:cxnSpLocks noChangeShapeType="1"/>
            </p:cNvCxnSpPr>
            <p:nvPr/>
          </p:nvCxnSpPr>
          <p:spPr bwMode="auto">
            <a:xfrm flipV="1">
              <a:off x="5195888" y="401955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53" name="Gerade Verbindung 176"/>
            <p:cNvCxnSpPr>
              <a:cxnSpLocks noChangeShapeType="1"/>
            </p:cNvCxnSpPr>
            <p:nvPr/>
          </p:nvCxnSpPr>
          <p:spPr bwMode="auto">
            <a:xfrm flipV="1">
              <a:off x="2422525" y="45481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54" name="Gerade Verbindung 176"/>
            <p:cNvCxnSpPr>
              <a:cxnSpLocks noChangeShapeType="1"/>
            </p:cNvCxnSpPr>
            <p:nvPr/>
          </p:nvCxnSpPr>
          <p:spPr bwMode="auto">
            <a:xfrm flipV="1">
              <a:off x="2574925" y="45481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55" name="Gerade Verbindung 176"/>
            <p:cNvCxnSpPr>
              <a:cxnSpLocks noChangeShapeType="1"/>
            </p:cNvCxnSpPr>
            <p:nvPr/>
          </p:nvCxnSpPr>
          <p:spPr bwMode="auto">
            <a:xfrm flipV="1">
              <a:off x="5006975" y="45450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456" name="Gerade Verbindung 176"/>
            <p:cNvCxnSpPr>
              <a:cxnSpLocks noChangeShapeType="1"/>
            </p:cNvCxnSpPr>
            <p:nvPr/>
          </p:nvCxnSpPr>
          <p:spPr bwMode="auto">
            <a:xfrm flipV="1">
              <a:off x="5159375" y="45450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457" name="Rechteck 10"/>
            <p:cNvSpPr>
              <a:spLocks noChangeArrowheads="1"/>
            </p:cNvSpPr>
            <p:nvPr/>
          </p:nvSpPr>
          <p:spPr bwMode="auto">
            <a:xfrm>
              <a:off x="454025" y="515778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458" name="Rechteck 10"/>
            <p:cNvSpPr>
              <a:spLocks noChangeArrowheads="1"/>
            </p:cNvSpPr>
            <p:nvPr/>
          </p:nvSpPr>
          <p:spPr bwMode="auto">
            <a:xfrm>
              <a:off x="828675" y="5159375"/>
              <a:ext cx="65088"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459" name="Rechteck 10"/>
            <p:cNvSpPr>
              <a:spLocks noChangeArrowheads="1"/>
            </p:cNvSpPr>
            <p:nvPr/>
          </p:nvSpPr>
          <p:spPr bwMode="auto">
            <a:xfrm>
              <a:off x="1198563" y="5159375"/>
              <a:ext cx="650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60" name="Gruppieren 1035"/>
            <p:cNvGrpSpPr>
              <a:grpSpLocks/>
            </p:cNvGrpSpPr>
            <p:nvPr/>
          </p:nvGrpSpPr>
          <p:grpSpPr bwMode="auto">
            <a:xfrm>
              <a:off x="428625" y="5084763"/>
              <a:ext cx="125413" cy="73025"/>
              <a:chOff x="4038305" y="3430528"/>
              <a:chExt cx="125173" cy="72000"/>
            </a:xfrm>
          </p:grpSpPr>
          <p:sp>
            <p:nvSpPr>
              <p:cNvPr id="205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5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5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6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61" name="Textfeld 1"/>
            <p:cNvSpPr txBox="1">
              <a:spLocks noChangeArrowheads="1"/>
            </p:cNvSpPr>
            <p:nvPr/>
          </p:nvSpPr>
          <p:spPr bwMode="auto">
            <a:xfrm>
              <a:off x="347663" y="5048250"/>
              <a:ext cx="22860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103</a:t>
              </a:r>
            </a:p>
          </p:txBody>
        </p:sp>
        <p:grpSp>
          <p:nvGrpSpPr>
            <p:cNvPr id="1462" name="Gruppieren 1035"/>
            <p:cNvGrpSpPr>
              <a:grpSpLocks/>
            </p:cNvGrpSpPr>
            <p:nvPr/>
          </p:nvGrpSpPr>
          <p:grpSpPr bwMode="auto">
            <a:xfrm>
              <a:off x="787400" y="5084763"/>
              <a:ext cx="125413" cy="73025"/>
              <a:chOff x="4038305" y="3430528"/>
              <a:chExt cx="125173" cy="72000"/>
            </a:xfrm>
          </p:grpSpPr>
          <p:sp>
            <p:nvSpPr>
              <p:cNvPr id="2053"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54"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55"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56"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463" name="Gruppieren 1035"/>
            <p:cNvGrpSpPr>
              <a:grpSpLocks/>
            </p:cNvGrpSpPr>
            <p:nvPr/>
          </p:nvGrpSpPr>
          <p:grpSpPr bwMode="auto">
            <a:xfrm>
              <a:off x="1166813" y="5084763"/>
              <a:ext cx="125412" cy="73025"/>
              <a:chOff x="4038305" y="3430528"/>
              <a:chExt cx="125173" cy="72000"/>
            </a:xfrm>
          </p:grpSpPr>
          <p:sp>
            <p:nvSpPr>
              <p:cNvPr id="2049"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50"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51"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52"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64" name="Rechteck 10"/>
            <p:cNvSpPr>
              <a:spLocks noChangeArrowheads="1"/>
            </p:cNvSpPr>
            <p:nvPr/>
          </p:nvSpPr>
          <p:spPr bwMode="auto">
            <a:xfrm>
              <a:off x="2435225" y="515778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65" name="Gruppieren 1035"/>
            <p:cNvGrpSpPr>
              <a:grpSpLocks/>
            </p:cNvGrpSpPr>
            <p:nvPr/>
          </p:nvGrpSpPr>
          <p:grpSpPr bwMode="auto">
            <a:xfrm>
              <a:off x="2403475" y="5083175"/>
              <a:ext cx="125413" cy="73025"/>
              <a:chOff x="4038305" y="3430528"/>
              <a:chExt cx="125173" cy="72000"/>
            </a:xfrm>
          </p:grpSpPr>
          <p:sp>
            <p:nvSpPr>
              <p:cNvPr id="2045"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46"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47"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48"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66" name="Rechteck 10"/>
            <p:cNvSpPr>
              <a:spLocks noChangeArrowheads="1"/>
            </p:cNvSpPr>
            <p:nvPr/>
          </p:nvSpPr>
          <p:spPr bwMode="auto">
            <a:xfrm>
              <a:off x="2816225" y="515778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67" name="Gruppieren 1035"/>
            <p:cNvGrpSpPr>
              <a:grpSpLocks/>
            </p:cNvGrpSpPr>
            <p:nvPr/>
          </p:nvGrpSpPr>
          <p:grpSpPr bwMode="auto">
            <a:xfrm>
              <a:off x="2784475" y="5083175"/>
              <a:ext cx="125413" cy="73025"/>
              <a:chOff x="4038305" y="3430528"/>
              <a:chExt cx="125173" cy="72000"/>
            </a:xfrm>
          </p:grpSpPr>
          <p:sp>
            <p:nvSpPr>
              <p:cNvPr id="2041"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42"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43"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44"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68" name="Rechteck 10"/>
            <p:cNvSpPr>
              <a:spLocks noChangeArrowheads="1"/>
            </p:cNvSpPr>
            <p:nvPr/>
          </p:nvSpPr>
          <p:spPr bwMode="auto">
            <a:xfrm>
              <a:off x="3432175" y="515778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69" name="Gruppieren 1035"/>
            <p:cNvGrpSpPr>
              <a:grpSpLocks/>
            </p:cNvGrpSpPr>
            <p:nvPr/>
          </p:nvGrpSpPr>
          <p:grpSpPr bwMode="auto">
            <a:xfrm>
              <a:off x="3400425" y="5083175"/>
              <a:ext cx="125413" cy="73025"/>
              <a:chOff x="4038305" y="3430528"/>
              <a:chExt cx="125173" cy="72000"/>
            </a:xfrm>
          </p:grpSpPr>
          <p:sp>
            <p:nvSpPr>
              <p:cNvPr id="203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3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3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4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70" name="Rechteck 10"/>
            <p:cNvSpPr>
              <a:spLocks noChangeArrowheads="1"/>
            </p:cNvSpPr>
            <p:nvPr/>
          </p:nvSpPr>
          <p:spPr bwMode="auto">
            <a:xfrm>
              <a:off x="3849688" y="515778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71" name="Gruppieren 1035"/>
            <p:cNvGrpSpPr>
              <a:grpSpLocks/>
            </p:cNvGrpSpPr>
            <p:nvPr/>
          </p:nvGrpSpPr>
          <p:grpSpPr bwMode="auto">
            <a:xfrm>
              <a:off x="3817938" y="5083175"/>
              <a:ext cx="125412" cy="73025"/>
              <a:chOff x="4038305" y="3430528"/>
              <a:chExt cx="125173" cy="72000"/>
            </a:xfrm>
          </p:grpSpPr>
          <p:sp>
            <p:nvSpPr>
              <p:cNvPr id="2033"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34"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35"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36"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72" name="Rechteck 10"/>
            <p:cNvSpPr>
              <a:spLocks noChangeArrowheads="1"/>
            </p:cNvSpPr>
            <p:nvPr/>
          </p:nvSpPr>
          <p:spPr bwMode="auto">
            <a:xfrm>
              <a:off x="5026025" y="5157788"/>
              <a:ext cx="65088"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73" name="Gruppieren 1035"/>
            <p:cNvGrpSpPr>
              <a:grpSpLocks/>
            </p:cNvGrpSpPr>
            <p:nvPr/>
          </p:nvGrpSpPr>
          <p:grpSpPr bwMode="auto">
            <a:xfrm>
              <a:off x="4994275" y="5083175"/>
              <a:ext cx="125413" cy="73025"/>
              <a:chOff x="4038305" y="3430528"/>
              <a:chExt cx="125173" cy="72000"/>
            </a:xfrm>
          </p:grpSpPr>
          <p:sp>
            <p:nvSpPr>
              <p:cNvPr id="2029"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30"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31"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32"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74" name="Rechteck 10"/>
            <p:cNvSpPr>
              <a:spLocks noChangeArrowheads="1"/>
            </p:cNvSpPr>
            <p:nvPr/>
          </p:nvSpPr>
          <p:spPr bwMode="auto">
            <a:xfrm>
              <a:off x="5395913" y="515778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75" name="Gruppieren 1035"/>
            <p:cNvGrpSpPr>
              <a:grpSpLocks/>
            </p:cNvGrpSpPr>
            <p:nvPr/>
          </p:nvGrpSpPr>
          <p:grpSpPr bwMode="auto">
            <a:xfrm>
              <a:off x="5362575" y="5083175"/>
              <a:ext cx="125413" cy="73025"/>
              <a:chOff x="4038305" y="3430528"/>
              <a:chExt cx="125173" cy="72000"/>
            </a:xfrm>
          </p:grpSpPr>
          <p:sp>
            <p:nvSpPr>
              <p:cNvPr id="2025"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26"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27"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28"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76" name="Rechteck 10"/>
            <p:cNvSpPr>
              <a:spLocks noChangeArrowheads="1"/>
            </p:cNvSpPr>
            <p:nvPr/>
          </p:nvSpPr>
          <p:spPr bwMode="auto">
            <a:xfrm>
              <a:off x="6030913" y="515778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77" name="Gruppieren 1035"/>
            <p:cNvGrpSpPr>
              <a:grpSpLocks/>
            </p:cNvGrpSpPr>
            <p:nvPr/>
          </p:nvGrpSpPr>
          <p:grpSpPr bwMode="auto">
            <a:xfrm>
              <a:off x="5999163" y="5083175"/>
              <a:ext cx="125412" cy="73025"/>
              <a:chOff x="4038305" y="3430528"/>
              <a:chExt cx="125173" cy="72000"/>
            </a:xfrm>
          </p:grpSpPr>
          <p:sp>
            <p:nvSpPr>
              <p:cNvPr id="2021"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22"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23"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24"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78" name="Rechteck 10"/>
            <p:cNvSpPr>
              <a:spLocks noChangeArrowheads="1"/>
            </p:cNvSpPr>
            <p:nvPr/>
          </p:nvSpPr>
          <p:spPr bwMode="auto">
            <a:xfrm>
              <a:off x="6443663" y="5157788"/>
              <a:ext cx="65087"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79" name="Gruppieren 1035"/>
            <p:cNvGrpSpPr>
              <a:grpSpLocks/>
            </p:cNvGrpSpPr>
            <p:nvPr/>
          </p:nvGrpSpPr>
          <p:grpSpPr bwMode="auto">
            <a:xfrm>
              <a:off x="6411913" y="5083175"/>
              <a:ext cx="125412" cy="73025"/>
              <a:chOff x="4038305" y="3430528"/>
              <a:chExt cx="125173" cy="72000"/>
            </a:xfrm>
          </p:grpSpPr>
          <p:sp>
            <p:nvSpPr>
              <p:cNvPr id="201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1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1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2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80" name="Rechteck 10"/>
            <p:cNvSpPr>
              <a:spLocks noChangeArrowheads="1"/>
            </p:cNvSpPr>
            <p:nvPr/>
          </p:nvSpPr>
          <p:spPr bwMode="auto">
            <a:xfrm>
              <a:off x="7624763" y="5154613"/>
              <a:ext cx="63500"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81" name="Gruppieren 1035"/>
            <p:cNvGrpSpPr>
              <a:grpSpLocks/>
            </p:cNvGrpSpPr>
            <p:nvPr/>
          </p:nvGrpSpPr>
          <p:grpSpPr bwMode="auto">
            <a:xfrm>
              <a:off x="7591425" y="5081588"/>
              <a:ext cx="125413" cy="73025"/>
              <a:chOff x="4038305" y="3430528"/>
              <a:chExt cx="125173" cy="72000"/>
            </a:xfrm>
          </p:grpSpPr>
          <p:sp>
            <p:nvSpPr>
              <p:cNvPr id="2013"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14"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15"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16"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482" name="Rechteck 10"/>
            <p:cNvSpPr>
              <a:spLocks noChangeArrowheads="1"/>
            </p:cNvSpPr>
            <p:nvPr/>
          </p:nvSpPr>
          <p:spPr bwMode="auto">
            <a:xfrm>
              <a:off x="1195388" y="5662613"/>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483" name="Gruppieren 1035"/>
            <p:cNvGrpSpPr>
              <a:grpSpLocks/>
            </p:cNvGrpSpPr>
            <p:nvPr/>
          </p:nvGrpSpPr>
          <p:grpSpPr bwMode="auto">
            <a:xfrm>
              <a:off x="1163638" y="5588000"/>
              <a:ext cx="125412" cy="73025"/>
              <a:chOff x="4038305" y="3430528"/>
              <a:chExt cx="125173" cy="72000"/>
            </a:xfrm>
          </p:grpSpPr>
          <p:sp>
            <p:nvSpPr>
              <p:cNvPr id="2009"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10"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11"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12"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484" name="Gruppieren 3497"/>
            <p:cNvGrpSpPr>
              <a:grpSpLocks/>
            </p:cNvGrpSpPr>
            <p:nvPr/>
          </p:nvGrpSpPr>
          <p:grpSpPr bwMode="auto">
            <a:xfrm>
              <a:off x="323850" y="5383213"/>
              <a:ext cx="71438" cy="58737"/>
              <a:chOff x="481013" y="5490244"/>
              <a:chExt cx="71438" cy="58738"/>
            </a:xfrm>
          </p:grpSpPr>
          <p:cxnSp>
            <p:nvCxnSpPr>
              <p:cNvPr id="2006"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2007"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008"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1485" name="Abgerundetes Rechteck 2052"/>
            <p:cNvSpPr/>
            <p:nvPr/>
          </p:nvSpPr>
          <p:spPr bwMode="auto">
            <a:xfrm>
              <a:off x="1697038" y="587216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95</a:t>
              </a:r>
            </a:p>
          </p:txBody>
        </p:sp>
        <p:sp>
          <p:nvSpPr>
            <p:cNvPr id="1486" name="Abgerundetes Rechteck 2052"/>
            <p:cNvSpPr/>
            <p:nvPr/>
          </p:nvSpPr>
          <p:spPr bwMode="auto">
            <a:xfrm>
              <a:off x="1047750" y="587375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94</a:t>
              </a:r>
            </a:p>
          </p:txBody>
        </p:sp>
        <p:sp>
          <p:nvSpPr>
            <p:cNvPr id="1487" name="Abgerundetes Rechteck 2052"/>
            <p:cNvSpPr/>
            <p:nvPr/>
          </p:nvSpPr>
          <p:spPr bwMode="auto">
            <a:xfrm>
              <a:off x="398463" y="587375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93</a:t>
              </a:r>
            </a:p>
          </p:txBody>
        </p:sp>
        <p:sp>
          <p:nvSpPr>
            <p:cNvPr id="1488" name="Textfeld 1"/>
            <p:cNvSpPr txBox="1">
              <a:spLocks noChangeArrowheads="1"/>
            </p:cNvSpPr>
            <p:nvPr/>
          </p:nvSpPr>
          <p:spPr bwMode="auto">
            <a:xfrm>
              <a:off x="709613" y="5053013"/>
              <a:ext cx="227012"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104</a:t>
              </a:r>
            </a:p>
          </p:txBody>
        </p:sp>
        <p:sp>
          <p:nvSpPr>
            <p:cNvPr id="1489" name="Textfeld 1"/>
            <p:cNvSpPr txBox="1">
              <a:spLocks noChangeArrowheads="1"/>
            </p:cNvSpPr>
            <p:nvPr/>
          </p:nvSpPr>
          <p:spPr bwMode="auto">
            <a:xfrm>
              <a:off x="1089025" y="5051425"/>
              <a:ext cx="227013"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105</a:t>
              </a:r>
            </a:p>
          </p:txBody>
        </p:sp>
        <p:sp>
          <p:nvSpPr>
            <p:cNvPr id="1490" name="Textfeld 1"/>
            <p:cNvSpPr txBox="1">
              <a:spLocks noChangeArrowheads="1"/>
            </p:cNvSpPr>
            <p:nvPr/>
          </p:nvSpPr>
          <p:spPr bwMode="auto">
            <a:xfrm>
              <a:off x="2308225" y="5048250"/>
              <a:ext cx="22860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106</a:t>
              </a:r>
            </a:p>
          </p:txBody>
        </p:sp>
        <p:sp>
          <p:nvSpPr>
            <p:cNvPr id="1491" name="Textfeld 1"/>
            <p:cNvSpPr txBox="1">
              <a:spLocks noChangeArrowheads="1"/>
            </p:cNvSpPr>
            <p:nvPr/>
          </p:nvSpPr>
          <p:spPr bwMode="auto">
            <a:xfrm>
              <a:off x="2706688" y="5048250"/>
              <a:ext cx="227012"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107</a:t>
              </a:r>
            </a:p>
          </p:txBody>
        </p:sp>
        <p:sp>
          <p:nvSpPr>
            <p:cNvPr id="1492" name="Textfeld 1"/>
            <p:cNvSpPr txBox="1">
              <a:spLocks noChangeArrowheads="1"/>
            </p:cNvSpPr>
            <p:nvPr/>
          </p:nvSpPr>
          <p:spPr bwMode="auto">
            <a:xfrm>
              <a:off x="3321050" y="5048250"/>
              <a:ext cx="22860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108</a:t>
              </a:r>
            </a:p>
          </p:txBody>
        </p:sp>
        <p:sp>
          <p:nvSpPr>
            <p:cNvPr id="1493" name="Textfeld 1"/>
            <p:cNvSpPr txBox="1">
              <a:spLocks noChangeArrowheads="1"/>
            </p:cNvSpPr>
            <p:nvPr/>
          </p:nvSpPr>
          <p:spPr bwMode="auto">
            <a:xfrm>
              <a:off x="3736975" y="5048250"/>
              <a:ext cx="22860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109</a:t>
              </a:r>
            </a:p>
          </p:txBody>
        </p:sp>
        <p:sp>
          <p:nvSpPr>
            <p:cNvPr id="1494" name="Textfeld 1"/>
            <p:cNvSpPr txBox="1">
              <a:spLocks noChangeArrowheads="1"/>
            </p:cNvSpPr>
            <p:nvPr/>
          </p:nvSpPr>
          <p:spPr bwMode="auto">
            <a:xfrm>
              <a:off x="4913313" y="5048250"/>
              <a:ext cx="227012"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110</a:t>
              </a:r>
            </a:p>
          </p:txBody>
        </p:sp>
        <p:sp>
          <p:nvSpPr>
            <p:cNvPr id="1495" name="Textfeld 1"/>
            <p:cNvSpPr txBox="1">
              <a:spLocks noChangeArrowheads="1"/>
            </p:cNvSpPr>
            <p:nvPr/>
          </p:nvSpPr>
          <p:spPr bwMode="auto">
            <a:xfrm>
              <a:off x="5283200" y="5048250"/>
              <a:ext cx="227013"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111</a:t>
              </a:r>
            </a:p>
          </p:txBody>
        </p:sp>
        <p:sp>
          <p:nvSpPr>
            <p:cNvPr id="1496" name="Textfeld 1"/>
            <p:cNvSpPr txBox="1">
              <a:spLocks noChangeArrowheads="1"/>
            </p:cNvSpPr>
            <p:nvPr/>
          </p:nvSpPr>
          <p:spPr bwMode="auto">
            <a:xfrm>
              <a:off x="5921375" y="5048250"/>
              <a:ext cx="227013"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112</a:t>
              </a:r>
            </a:p>
          </p:txBody>
        </p:sp>
        <p:sp>
          <p:nvSpPr>
            <p:cNvPr id="1497" name="Textfeld 1"/>
            <p:cNvSpPr txBox="1">
              <a:spLocks noChangeArrowheads="1"/>
            </p:cNvSpPr>
            <p:nvPr/>
          </p:nvSpPr>
          <p:spPr bwMode="auto">
            <a:xfrm>
              <a:off x="6334125" y="5048250"/>
              <a:ext cx="227013"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113</a:t>
              </a:r>
            </a:p>
          </p:txBody>
        </p:sp>
        <p:sp>
          <p:nvSpPr>
            <p:cNvPr id="1498" name="Textfeld 1"/>
            <p:cNvSpPr txBox="1">
              <a:spLocks noChangeArrowheads="1"/>
            </p:cNvSpPr>
            <p:nvPr/>
          </p:nvSpPr>
          <p:spPr bwMode="auto">
            <a:xfrm>
              <a:off x="7512050" y="5041900"/>
              <a:ext cx="22860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114</a:t>
              </a:r>
            </a:p>
          </p:txBody>
        </p:sp>
        <p:sp>
          <p:nvSpPr>
            <p:cNvPr id="1499" name="Textfeld 1"/>
            <p:cNvSpPr txBox="1">
              <a:spLocks noChangeArrowheads="1"/>
            </p:cNvSpPr>
            <p:nvPr/>
          </p:nvSpPr>
          <p:spPr bwMode="auto">
            <a:xfrm>
              <a:off x="1084263" y="5551488"/>
              <a:ext cx="227012"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118</a:t>
              </a:r>
            </a:p>
          </p:txBody>
        </p:sp>
        <p:sp>
          <p:nvSpPr>
            <p:cNvPr id="1500" name="Abgerundetes Rechteck 2052"/>
            <p:cNvSpPr/>
            <p:nvPr/>
          </p:nvSpPr>
          <p:spPr bwMode="auto">
            <a:xfrm>
              <a:off x="2338388" y="587375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91</a:t>
              </a:r>
            </a:p>
          </p:txBody>
        </p:sp>
        <p:grpSp>
          <p:nvGrpSpPr>
            <p:cNvPr id="1501" name="Gruppieren 253"/>
            <p:cNvGrpSpPr>
              <a:grpSpLocks/>
            </p:cNvGrpSpPr>
            <p:nvPr/>
          </p:nvGrpSpPr>
          <p:grpSpPr bwMode="auto">
            <a:xfrm>
              <a:off x="3059113" y="5845175"/>
              <a:ext cx="433387" cy="0"/>
              <a:chOff x="4644008" y="3573016"/>
              <a:chExt cx="432040" cy="559"/>
            </a:xfrm>
          </p:grpSpPr>
          <p:cxnSp>
            <p:nvCxnSpPr>
              <p:cNvPr id="2003" name="Gerade Verbindung 254"/>
              <p:cNvCxnSpPr>
                <a:cxnSpLocks noChangeShapeType="1"/>
              </p:cNvCxnSpPr>
              <p:nvPr/>
            </p:nvCxnSpPr>
            <p:spPr bwMode="auto">
              <a:xfrm>
                <a:off x="4644008" y="3573016"/>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2004" name="Gerade Verbindung 255"/>
              <p:cNvCxnSpPr>
                <a:cxnSpLocks noChangeShapeType="1"/>
              </p:cNvCxnSpPr>
              <p:nvPr/>
            </p:nvCxnSpPr>
            <p:spPr bwMode="auto">
              <a:xfrm>
                <a:off x="4716463" y="3573016"/>
                <a:ext cx="288000" cy="0"/>
              </a:xfrm>
              <a:prstGeom prst="line">
                <a:avLst/>
              </a:prstGeom>
              <a:noFill/>
              <a:ln w="22225" algn="ctr">
                <a:solidFill>
                  <a:schemeClr val="bg1"/>
                </a:solidFill>
                <a:round/>
                <a:headEnd/>
                <a:tailEnd/>
              </a:ln>
              <a:extLst>
                <a:ext uri="{909E8E84-426E-40dd-AFC4-6F175D3DCCD1}">
                  <a14:hiddenFill xmlns:a14="http://schemas.microsoft.com/office/drawing/2010/main">
                    <a:noFill/>
                  </a14:hiddenFill>
                </a:ext>
              </a:extLst>
            </p:spPr>
          </p:cxnSp>
          <p:cxnSp>
            <p:nvCxnSpPr>
              <p:cNvPr id="2005" name="Gerade Verbindung 256"/>
              <p:cNvCxnSpPr>
                <a:cxnSpLocks noChangeShapeType="1"/>
              </p:cNvCxnSpPr>
              <p:nvPr/>
            </p:nvCxnSpPr>
            <p:spPr bwMode="auto">
              <a:xfrm>
                <a:off x="5004048" y="3573575"/>
                <a:ext cx="720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grpSp>
        <p:sp>
          <p:nvSpPr>
            <p:cNvPr id="1502" name="Abgerundetes Rechteck 2052"/>
            <p:cNvSpPr/>
            <p:nvPr/>
          </p:nvSpPr>
          <p:spPr bwMode="auto">
            <a:xfrm>
              <a:off x="4281488" y="5872163"/>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24</a:t>
              </a:r>
            </a:p>
          </p:txBody>
        </p:sp>
        <p:grpSp>
          <p:nvGrpSpPr>
            <p:cNvPr id="1503" name="Gruppieren 302"/>
            <p:cNvGrpSpPr>
              <a:grpSpLocks/>
            </p:cNvGrpSpPr>
            <p:nvPr/>
          </p:nvGrpSpPr>
          <p:grpSpPr bwMode="auto">
            <a:xfrm>
              <a:off x="6945313" y="1484313"/>
              <a:ext cx="122237" cy="36512"/>
              <a:chOff x="5118812" y="1412776"/>
              <a:chExt cx="122400" cy="36297"/>
            </a:xfrm>
          </p:grpSpPr>
          <p:sp>
            <p:nvSpPr>
              <p:cNvPr id="1996" name="Rechteck 3041"/>
              <p:cNvSpPr/>
              <p:nvPr/>
            </p:nvSpPr>
            <p:spPr bwMode="auto">
              <a:xfrm>
                <a:off x="5118812" y="1438026"/>
                <a:ext cx="122400" cy="11047"/>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997" name="Rechteck 10"/>
              <p:cNvSpPr>
                <a:spLocks noChangeArrowheads="1"/>
              </p:cNvSpPr>
              <p:nvPr/>
            </p:nvSpPr>
            <p:spPr bwMode="auto">
              <a:xfrm>
                <a:off x="5188116" y="1412776"/>
                <a:ext cx="9019"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98" name="Rechteck 10"/>
              <p:cNvSpPr>
                <a:spLocks noChangeArrowheads="1"/>
              </p:cNvSpPr>
              <p:nvPr/>
            </p:nvSpPr>
            <p:spPr bwMode="auto">
              <a:xfrm>
                <a:off x="5170135" y="1415157"/>
                <a:ext cx="9019" cy="2143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999" name="Rechteck 2358"/>
              <p:cNvSpPr>
                <a:spLocks noChangeArrowheads="1"/>
              </p:cNvSpPr>
              <p:nvPr/>
            </p:nvSpPr>
            <p:spPr bwMode="auto">
              <a:xfrm>
                <a:off x="5136125" y="1417244"/>
                <a:ext cx="7144" cy="15871"/>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00" name="Rechteck 2358"/>
              <p:cNvSpPr>
                <a:spLocks noChangeArrowheads="1"/>
              </p:cNvSpPr>
              <p:nvPr/>
            </p:nvSpPr>
            <p:spPr bwMode="auto">
              <a:xfrm>
                <a:off x="5150427" y="1413354"/>
                <a:ext cx="7144" cy="23236"/>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2001" name="Rechteck 10"/>
              <p:cNvSpPr>
                <a:spLocks noChangeArrowheads="1"/>
              </p:cNvSpPr>
              <p:nvPr/>
            </p:nvSpPr>
            <p:spPr bwMode="auto">
              <a:xfrm>
                <a:off x="5210628" y="1412792"/>
                <a:ext cx="9019" cy="2143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2002" name="Rechteck 2358"/>
              <p:cNvSpPr>
                <a:spLocks noChangeArrowheads="1"/>
              </p:cNvSpPr>
              <p:nvPr/>
            </p:nvSpPr>
            <p:spPr bwMode="auto">
              <a:xfrm>
                <a:off x="5224238" y="1417260"/>
                <a:ext cx="7144" cy="15871"/>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504" name="Gruppieren 303"/>
            <p:cNvGrpSpPr>
              <a:grpSpLocks/>
            </p:cNvGrpSpPr>
            <p:nvPr/>
          </p:nvGrpSpPr>
          <p:grpSpPr bwMode="auto">
            <a:xfrm>
              <a:off x="6800850" y="1482725"/>
              <a:ext cx="136525" cy="39688"/>
              <a:chOff x="5695950" y="1340768"/>
              <a:chExt cx="136800" cy="39240"/>
            </a:xfrm>
          </p:grpSpPr>
          <p:sp>
            <p:nvSpPr>
              <p:cNvPr id="1990" name="Rechteck 3063"/>
              <p:cNvSpPr/>
              <p:nvPr/>
            </p:nvSpPr>
            <p:spPr bwMode="auto">
              <a:xfrm>
                <a:off x="5695950" y="1369020"/>
                <a:ext cx="136800" cy="10988"/>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991" name="Rechteck 10"/>
              <p:cNvSpPr>
                <a:spLocks noChangeArrowheads="1"/>
              </p:cNvSpPr>
              <p:nvPr/>
            </p:nvSpPr>
            <p:spPr bwMode="auto">
              <a:xfrm>
                <a:off x="5708019" y="1346889"/>
                <a:ext cx="9019"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92" name="Rechteck 2358"/>
              <p:cNvSpPr>
                <a:spLocks noChangeArrowheads="1"/>
              </p:cNvSpPr>
              <p:nvPr/>
            </p:nvSpPr>
            <p:spPr bwMode="auto">
              <a:xfrm>
                <a:off x="5727651" y="1347601"/>
                <a:ext cx="7144" cy="15871"/>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93" name="Rechteck 10"/>
              <p:cNvSpPr>
                <a:spLocks noChangeArrowheads="1"/>
              </p:cNvSpPr>
              <p:nvPr/>
            </p:nvSpPr>
            <p:spPr bwMode="auto">
              <a:xfrm>
                <a:off x="5775963" y="1340768"/>
                <a:ext cx="9019" cy="2143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994" name="Rechteck 2358"/>
              <p:cNvSpPr>
                <a:spLocks noChangeArrowheads="1"/>
              </p:cNvSpPr>
              <p:nvPr/>
            </p:nvSpPr>
            <p:spPr bwMode="auto">
              <a:xfrm>
                <a:off x="5746715" y="1347617"/>
                <a:ext cx="7144" cy="15871"/>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95" name="Rechteck 10"/>
              <p:cNvSpPr>
                <a:spLocks noChangeArrowheads="1"/>
              </p:cNvSpPr>
              <p:nvPr/>
            </p:nvSpPr>
            <p:spPr bwMode="auto">
              <a:xfrm>
                <a:off x="5810418" y="1346905"/>
                <a:ext cx="9019"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505" name="Gruppieren 305"/>
            <p:cNvGrpSpPr>
              <a:grpSpLocks/>
            </p:cNvGrpSpPr>
            <p:nvPr/>
          </p:nvGrpSpPr>
          <p:grpSpPr bwMode="auto">
            <a:xfrm>
              <a:off x="6557963" y="1516063"/>
              <a:ext cx="201612" cy="39687"/>
              <a:chOff x="5720554" y="1340768"/>
              <a:chExt cx="201600" cy="40246"/>
            </a:xfrm>
          </p:grpSpPr>
          <p:sp>
            <p:nvSpPr>
              <p:cNvPr id="1982" name="Rechteck 3106"/>
              <p:cNvSpPr/>
              <p:nvPr/>
            </p:nvSpPr>
            <p:spPr bwMode="auto">
              <a:xfrm>
                <a:off x="5720554" y="1369745"/>
                <a:ext cx="201600" cy="11269"/>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983" name="Rechteck 10"/>
              <p:cNvSpPr>
                <a:spLocks noChangeArrowheads="1"/>
              </p:cNvSpPr>
              <p:nvPr/>
            </p:nvSpPr>
            <p:spPr bwMode="auto">
              <a:xfrm>
                <a:off x="5844137" y="1342555"/>
                <a:ext cx="9019"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84" name="Rechteck 2358"/>
              <p:cNvSpPr>
                <a:spLocks noChangeArrowheads="1"/>
              </p:cNvSpPr>
              <p:nvPr/>
            </p:nvSpPr>
            <p:spPr bwMode="auto">
              <a:xfrm>
                <a:off x="5771991" y="1347895"/>
                <a:ext cx="7144" cy="15871"/>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85" name="Rechteck 10"/>
              <p:cNvSpPr>
                <a:spLocks noChangeArrowheads="1"/>
              </p:cNvSpPr>
              <p:nvPr/>
            </p:nvSpPr>
            <p:spPr bwMode="auto">
              <a:xfrm>
                <a:off x="5805327" y="1345514"/>
                <a:ext cx="9019" cy="2143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986" name="Rechteck 2358"/>
              <p:cNvSpPr>
                <a:spLocks noChangeArrowheads="1"/>
              </p:cNvSpPr>
              <p:nvPr/>
            </p:nvSpPr>
            <p:spPr bwMode="auto">
              <a:xfrm>
                <a:off x="5728335" y="1348473"/>
                <a:ext cx="7144" cy="15871"/>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87" name="Rechteck 10"/>
              <p:cNvSpPr>
                <a:spLocks noChangeArrowheads="1"/>
              </p:cNvSpPr>
              <p:nvPr/>
            </p:nvSpPr>
            <p:spPr bwMode="auto">
              <a:xfrm>
                <a:off x="5747276" y="1344952"/>
                <a:ext cx="9019"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88" name="Rechteck 10"/>
              <p:cNvSpPr>
                <a:spLocks noChangeArrowheads="1"/>
              </p:cNvSpPr>
              <p:nvPr/>
            </p:nvSpPr>
            <p:spPr bwMode="auto">
              <a:xfrm>
                <a:off x="5872011" y="1340768"/>
                <a:ext cx="9019" cy="2143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989" name="Rechteck 2358"/>
              <p:cNvSpPr>
                <a:spLocks noChangeArrowheads="1"/>
              </p:cNvSpPr>
              <p:nvPr/>
            </p:nvSpPr>
            <p:spPr bwMode="auto">
              <a:xfrm>
                <a:off x="5902164" y="1346092"/>
                <a:ext cx="7144" cy="15871"/>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506" name="Gerade Verbindung 294"/>
            <p:cNvCxnSpPr>
              <a:cxnSpLocks noChangeShapeType="1"/>
            </p:cNvCxnSpPr>
            <p:nvPr/>
          </p:nvCxnSpPr>
          <p:spPr bwMode="auto">
            <a:xfrm flipH="1">
              <a:off x="5518150" y="1590675"/>
              <a:ext cx="1225550" cy="0"/>
            </a:xfrm>
            <a:prstGeom prst="line">
              <a:avLst/>
            </a:prstGeom>
            <a:noFill/>
            <a:ln w="12700" algn="ctr">
              <a:solidFill>
                <a:srgbClr val="0070C0"/>
              </a:solidFill>
              <a:round/>
              <a:headEnd/>
              <a:tailEnd/>
            </a:ln>
            <a:extLst>
              <a:ext uri="{909E8E84-426E-40dd-AFC4-6F175D3DCCD1}">
                <a14:hiddenFill xmlns:a14="http://schemas.microsoft.com/office/drawing/2010/main">
                  <a:noFill/>
                </a14:hiddenFill>
              </a:ext>
            </a:extLst>
          </p:spPr>
        </p:cxnSp>
        <p:cxnSp>
          <p:nvCxnSpPr>
            <p:cNvPr id="1507" name="Gerade Verbindung 299"/>
            <p:cNvCxnSpPr>
              <a:cxnSpLocks noChangeShapeType="1"/>
            </p:cNvCxnSpPr>
            <p:nvPr/>
          </p:nvCxnSpPr>
          <p:spPr bwMode="auto">
            <a:xfrm>
              <a:off x="6592888" y="1563688"/>
              <a:ext cx="0" cy="53975"/>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grpSp>
          <p:nvGrpSpPr>
            <p:cNvPr id="1508" name="Gruppieren 306"/>
            <p:cNvGrpSpPr>
              <a:grpSpLocks/>
            </p:cNvGrpSpPr>
            <p:nvPr/>
          </p:nvGrpSpPr>
          <p:grpSpPr bwMode="auto">
            <a:xfrm>
              <a:off x="6405563" y="1516063"/>
              <a:ext cx="144462" cy="39687"/>
              <a:chOff x="5619188" y="1340768"/>
              <a:chExt cx="144000" cy="40262"/>
            </a:xfrm>
          </p:grpSpPr>
          <p:sp>
            <p:nvSpPr>
              <p:cNvPr id="1976" name="Rechteck 3170"/>
              <p:cNvSpPr/>
              <p:nvPr/>
            </p:nvSpPr>
            <p:spPr bwMode="auto">
              <a:xfrm>
                <a:off x="5619188" y="1369757"/>
                <a:ext cx="144000" cy="11273"/>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977" name="Rechteck 10"/>
              <p:cNvSpPr>
                <a:spLocks noChangeArrowheads="1"/>
              </p:cNvSpPr>
              <p:nvPr/>
            </p:nvSpPr>
            <p:spPr bwMode="auto">
              <a:xfrm>
                <a:off x="5632919" y="1346108"/>
                <a:ext cx="9019"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78" name="Rechteck 2358"/>
              <p:cNvSpPr>
                <a:spLocks noChangeArrowheads="1"/>
              </p:cNvSpPr>
              <p:nvPr/>
            </p:nvSpPr>
            <p:spPr bwMode="auto">
              <a:xfrm>
                <a:off x="5677636" y="1348473"/>
                <a:ext cx="7144" cy="15871"/>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79" name="Rechteck 10"/>
              <p:cNvSpPr>
                <a:spLocks noChangeArrowheads="1"/>
              </p:cNvSpPr>
              <p:nvPr/>
            </p:nvSpPr>
            <p:spPr bwMode="auto">
              <a:xfrm>
                <a:off x="5713490" y="1340768"/>
                <a:ext cx="9019" cy="2143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980" name="Rechteck 2358"/>
              <p:cNvSpPr>
                <a:spLocks noChangeArrowheads="1"/>
              </p:cNvSpPr>
              <p:nvPr/>
            </p:nvSpPr>
            <p:spPr bwMode="auto">
              <a:xfrm>
                <a:off x="5656223" y="1348473"/>
                <a:ext cx="7144" cy="15871"/>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81" name="Rechteck 10"/>
              <p:cNvSpPr>
                <a:spLocks noChangeArrowheads="1"/>
              </p:cNvSpPr>
              <p:nvPr/>
            </p:nvSpPr>
            <p:spPr bwMode="auto">
              <a:xfrm>
                <a:off x="5742461" y="1346124"/>
                <a:ext cx="9019" cy="21439"/>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509" name="Gerade Verbindung 3191"/>
            <p:cNvCxnSpPr>
              <a:cxnSpLocks noChangeShapeType="1"/>
            </p:cNvCxnSpPr>
            <p:nvPr/>
          </p:nvCxnSpPr>
          <p:spPr bwMode="auto">
            <a:xfrm>
              <a:off x="6746875" y="1563688"/>
              <a:ext cx="0" cy="55562"/>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cxnSp>
          <p:nvCxnSpPr>
            <p:cNvPr id="1510" name="Gerade Verbindung 3192"/>
            <p:cNvCxnSpPr>
              <a:cxnSpLocks noChangeShapeType="1"/>
            </p:cNvCxnSpPr>
            <p:nvPr/>
          </p:nvCxnSpPr>
          <p:spPr bwMode="auto">
            <a:xfrm>
              <a:off x="6530975" y="1562100"/>
              <a:ext cx="0" cy="53975"/>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cxnSp>
          <p:nvCxnSpPr>
            <p:cNvPr id="1511" name="Gerade Verbindung 3193"/>
            <p:cNvCxnSpPr>
              <a:cxnSpLocks noChangeShapeType="1"/>
            </p:cNvCxnSpPr>
            <p:nvPr/>
          </p:nvCxnSpPr>
          <p:spPr bwMode="auto">
            <a:xfrm>
              <a:off x="6421438" y="1562100"/>
              <a:ext cx="0" cy="53975"/>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sp>
          <p:nvSpPr>
            <p:cNvPr id="1512" name="Rechteck 3197"/>
            <p:cNvSpPr/>
            <p:nvPr/>
          </p:nvSpPr>
          <p:spPr bwMode="auto">
            <a:xfrm>
              <a:off x="6196013" y="1544638"/>
              <a:ext cx="200025" cy="11112"/>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13" name="Rechteck 10"/>
            <p:cNvSpPr>
              <a:spLocks noChangeArrowheads="1"/>
            </p:cNvSpPr>
            <p:nvPr/>
          </p:nvSpPr>
          <p:spPr bwMode="auto">
            <a:xfrm>
              <a:off x="6245225" y="1517650"/>
              <a:ext cx="7938" cy="22225"/>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514" name="Rechteck 2358"/>
            <p:cNvSpPr>
              <a:spLocks noChangeArrowheads="1"/>
            </p:cNvSpPr>
            <p:nvPr/>
          </p:nvSpPr>
          <p:spPr bwMode="auto">
            <a:xfrm>
              <a:off x="6267450" y="1519238"/>
              <a:ext cx="6350" cy="15875"/>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515" name="Rechteck 10"/>
            <p:cNvSpPr>
              <a:spLocks noChangeArrowheads="1"/>
            </p:cNvSpPr>
            <p:nvPr/>
          </p:nvSpPr>
          <p:spPr bwMode="auto">
            <a:xfrm>
              <a:off x="6305550" y="1516063"/>
              <a:ext cx="9525" cy="2063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516" name="Rechteck 2358"/>
            <p:cNvSpPr>
              <a:spLocks noChangeArrowheads="1"/>
            </p:cNvSpPr>
            <p:nvPr/>
          </p:nvSpPr>
          <p:spPr bwMode="auto">
            <a:xfrm>
              <a:off x="6215063" y="1522413"/>
              <a:ext cx="7937" cy="15875"/>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517" name="Rechteck 10"/>
            <p:cNvSpPr>
              <a:spLocks noChangeArrowheads="1"/>
            </p:cNvSpPr>
            <p:nvPr/>
          </p:nvSpPr>
          <p:spPr bwMode="auto">
            <a:xfrm>
              <a:off x="6323013" y="1512888"/>
              <a:ext cx="7937" cy="22225"/>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518" name="Rechteck 3223"/>
            <p:cNvSpPr/>
            <p:nvPr/>
          </p:nvSpPr>
          <p:spPr bwMode="auto">
            <a:xfrm>
              <a:off x="6286500" y="1508125"/>
              <a:ext cx="7938" cy="31750"/>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19" name="Rechteck 10"/>
            <p:cNvSpPr>
              <a:spLocks noChangeArrowheads="1"/>
            </p:cNvSpPr>
            <p:nvPr/>
          </p:nvSpPr>
          <p:spPr bwMode="auto">
            <a:xfrm>
              <a:off x="6348413" y="1516063"/>
              <a:ext cx="7937" cy="2063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520" name="Rechteck 2358"/>
            <p:cNvSpPr>
              <a:spLocks noChangeArrowheads="1"/>
            </p:cNvSpPr>
            <p:nvPr/>
          </p:nvSpPr>
          <p:spPr bwMode="auto">
            <a:xfrm>
              <a:off x="6372225" y="1520825"/>
              <a:ext cx="6350" cy="15875"/>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521" name="Gerade Verbindung 3234"/>
            <p:cNvCxnSpPr>
              <a:cxnSpLocks noChangeShapeType="1"/>
            </p:cNvCxnSpPr>
            <p:nvPr/>
          </p:nvCxnSpPr>
          <p:spPr bwMode="auto">
            <a:xfrm>
              <a:off x="6375400" y="1562100"/>
              <a:ext cx="0" cy="55563"/>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cxnSp>
          <p:nvCxnSpPr>
            <p:cNvPr id="1522" name="Gerade Verbindung 3235"/>
            <p:cNvCxnSpPr>
              <a:cxnSpLocks noChangeShapeType="1"/>
            </p:cNvCxnSpPr>
            <p:nvPr/>
          </p:nvCxnSpPr>
          <p:spPr bwMode="auto">
            <a:xfrm>
              <a:off x="6215063" y="1562100"/>
              <a:ext cx="0" cy="55563"/>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sp>
          <p:nvSpPr>
            <p:cNvPr id="1523" name="Freihandform 315"/>
            <p:cNvSpPr/>
            <p:nvPr/>
          </p:nvSpPr>
          <p:spPr bwMode="auto">
            <a:xfrm>
              <a:off x="3459163" y="1997075"/>
              <a:ext cx="466725" cy="17463"/>
            </a:xfrm>
            <a:custGeom>
              <a:avLst/>
              <a:gdLst>
                <a:gd name="connsiteX0" fmla="*/ 445293 w 445293"/>
                <a:gd name="connsiteY0" fmla="*/ 57150 h 57150"/>
                <a:gd name="connsiteX1" fmla="*/ 445293 w 445293"/>
                <a:gd name="connsiteY1" fmla="*/ 0 h 57150"/>
                <a:gd name="connsiteX2" fmla="*/ 0 w 445293"/>
                <a:gd name="connsiteY2" fmla="*/ 2381 h 57150"/>
                <a:gd name="connsiteX3" fmla="*/ 0 w 445293"/>
                <a:gd name="connsiteY3" fmla="*/ 26194 h 57150"/>
                <a:gd name="connsiteX4" fmla="*/ 445293 w 445293"/>
                <a:gd name="connsiteY4" fmla="*/ 5715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293" h="57150">
                  <a:moveTo>
                    <a:pt x="445293" y="57150"/>
                  </a:moveTo>
                  <a:lnTo>
                    <a:pt x="445293" y="0"/>
                  </a:lnTo>
                  <a:lnTo>
                    <a:pt x="0" y="2381"/>
                  </a:lnTo>
                  <a:lnTo>
                    <a:pt x="0" y="26194"/>
                  </a:lnTo>
                  <a:lnTo>
                    <a:pt x="445293" y="57150"/>
                  </a:lnTo>
                  <a:close/>
                </a:path>
              </a:pathLst>
            </a:custGeom>
            <a:solidFill>
              <a:schemeClr val="bg1">
                <a:lumMod val="6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24" name="Freihandform 3236"/>
            <p:cNvSpPr/>
            <p:nvPr/>
          </p:nvSpPr>
          <p:spPr bwMode="auto">
            <a:xfrm>
              <a:off x="4035373" y="1994950"/>
              <a:ext cx="234000" cy="18000"/>
            </a:xfrm>
            <a:custGeom>
              <a:avLst/>
              <a:gdLst>
                <a:gd name="connsiteX0" fmla="*/ 445293 w 445293"/>
                <a:gd name="connsiteY0" fmla="*/ 57150 h 57150"/>
                <a:gd name="connsiteX1" fmla="*/ 445293 w 445293"/>
                <a:gd name="connsiteY1" fmla="*/ 0 h 57150"/>
                <a:gd name="connsiteX2" fmla="*/ 0 w 445293"/>
                <a:gd name="connsiteY2" fmla="*/ 2381 h 57150"/>
                <a:gd name="connsiteX3" fmla="*/ 0 w 445293"/>
                <a:gd name="connsiteY3" fmla="*/ 26194 h 57150"/>
                <a:gd name="connsiteX4" fmla="*/ 445293 w 445293"/>
                <a:gd name="connsiteY4" fmla="*/ 5715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293" h="57150">
                  <a:moveTo>
                    <a:pt x="445293" y="57150"/>
                  </a:moveTo>
                  <a:lnTo>
                    <a:pt x="445293" y="0"/>
                  </a:lnTo>
                  <a:lnTo>
                    <a:pt x="0" y="2381"/>
                  </a:lnTo>
                  <a:lnTo>
                    <a:pt x="0" y="26194"/>
                  </a:lnTo>
                  <a:lnTo>
                    <a:pt x="445293" y="57150"/>
                  </a:lnTo>
                  <a:close/>
                </a:path>
              </a:pathLst>
            </a:custGeom>
            <a:solidFill>
              <a:schemeClr val="bg1">
                <a:lumMod val="65000"/>
              </a:schemeClr>
            </a:solidFill>
            <a:ln w="9525" cap="flat" cmpd="sng" algn="ctr">
              <a:noFill/>
              <a:prstDash val="solid"/>
              <a:round/>
              <a:headEnd type="none" w="med" len="med"/>
              <a:tailEnd type="none" w="med" len="med"/>
            </a:ln>
            <a:effectLst>
              <a:reflection endPos="0" dir="5400000" sy="-100000" algn="bl" rotWithShape="0"/>
            </a:effectLst>
            <a:scene3d>
              <a:camera prst="orthographicFront">
                <a:rot lat="0" lon="10800000" rev="0"/>
              </a:camera>
              <a:lightRig rig="threePt" dir="t"/>
            </a:scene3d>
          </p:spPr>
          <p:txBody>
            <a:bodyPr/>
            <a:lstStyle/>
            <a:p>
              <a:pPr eaLnBrk="0" hangingPunct="0">
                <a:buNone/>
                <a:defRPr/>
              </a:pPr>
              <a:endParaRPr lang="de-DE">
                <a:latin typeface="Helvetica" charset="0"/>
                <a:ea typeface="ＭＳ Ｐゴシック" charset="-128"/>
              </a:endParaRPr>
            </a:p>
          </p:txBody>
        </p:sp>
        <p:sp>
          <p:nvSpPr>
            <p:cNvPr id="1525" name="Zierrahmen 1"/>
            <p:cNvSpPr>
              <a:spLocks noChangeArrowheads="1"/>
            </p:cNvSpPr>
            <p:nvPr/>
          </p:nvSpPr>
          <p:spPr bwMode="auto">
            <a:xfrm>
              <a:off x="6024563" y="2019300"/>
              <a:ext cx="14287" cy="6191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526" name="Gruppieren 5136"/>
            <p:cNvGrpSpPr>
              <a:grpSpLocks/>
            </p:cNvGrpSpPr>
            <p:nvPr/>
          </p:nvGrpSpPr>
          <p:grpSpPr bwMode="auto">
            <a:xfrm>
              <a:off x="6951663" y="2528888"/>
              <a:ext cx="1587" cy="65087"/>
              <a:chOff x="6578600" y="2531051"/>
              <a:chExt cx="1588" cy="64800"/>
            </a:xfrm>
          </p:grpSpPr>
          <p:cxnSp>
            <p:nvCxnSpPr>
              <p:cNvPr id="1974" name="Gerade Verbindung 5133"/>
              <p:cNvCxnSpPr/>
              <p:nvPr/>
            </p:nvCxnSpPr>
            <p:spPr bwMode="auto">
              <a:xfrm>
                <a:off x="6578600" y="2531051"/>
                <a:ext cx="0" cy="64800"/>
              </a:xfrm>
              <a:prstGeom prst="line">
                <a:avLst/>
              </a:prstGeom>
              <a:solidFill>
                <a:schemeClr val="accent1"/>
              </a:solidFill>
              <a:ln w="6350" cap="flat" cmpd="sng" algn="ctr">
                <a:solidFill>
                  <a:schemeClr val="bg1">
                    <a:lumMod val="65000"/>
                  </a:schemeClr>
                </a:solidFill>
                <a:prstDash val="solid"/>
                <a:round/>
                <a:headEnd type="none" w="med" len="med"/>
                <a:tailEnd type="none" w="med" len="med"/>
              </a:ln>
              <a:effectLst/>
            </p:spPr>
          </p:cxnSp>
          <p:cxnSp>
            <p:nvCxnSpPr>
              <p:cNvPr id="1975" name="Gerade Verbindung 5135"/>
              <p:cNvCxnSpPr/>
              <p:nvPr/>
            </p:nvCxnSpPr>
            <p:spPr bwMode="auto">
              <a:xfrm>
                <a:off x="6580188" y="2573724"/>
                <a:ext cx="0" cy="22127"/>
              </a:xfrm>
              <a:prstGeom prst="line">
                <a:avLst/>
              </a:prstGeom>
              <a:solidFill>
                <a:schemeClr val="accent1"/>
              </a:solidFill>
              <a:ln w="15875" cap="flat" cmpd="sng" algn="ctr">
                <a:solidFill>
                  <a:schemeClr val="bg1">
                    <a:lumMod val="65000"/>
                  </a:schemeClr>
                </a:solidFill>
                <a:prstDash val="solid"/>
                <a:round/>
                <a:headEnd type="none" w="med" len="med"/>
                <a:tailEnd type="none" w="med" len="med"/>
              </a:ln>
              <a:effectLst/>
            </p:spPr>
          </p:cxnSp>
        </p:grpSp>
        <p:grpSp>
          <p:nvGrpSpPr>
            <p:cNvPr id="1527" name="Gruppieren 3280"/>
            <p:cNvGrpSpPr>
              <a:grpSpLocks/>
            </p:cNvGrpSpPr>
            <p:nvPr/>
          </p:nvGrpSpPr>
          <p:grpSpPr bwMode="auto">
            <a:xfrm>
              <a:off x="6980238" y="2532063"/>
              <a:ext cx="1587" cy="63500"/>
              <a:chOff x="6578600" y="2531051"/>
              <a:chExt cx="1588" cy="64800"/>
            </a:xfrm>
          </p:grpSpPr>
          <p:cxnSp>
            <p:nvCxnSpPr>
              <p:cNvPr id="1972" name="Gerade Verbindung 3281"/>
              <p:cNvCxnSpPr/>
              <p:nvPr/>
            </p:nvCxnSpPr>
            <p:spPr bwMode="auto">
              <a:xfrm>
                <a:off x="6578600" y="2531051"/>
                <a:ext cx="0" cy="64800"/>
              </a:xfrm>
              <a:prstGeom prst="line">
                <a:avLst/>
              </a:prstGeom>
              <a:solidFill>
                <a:schemeClr val="accent1"/>
              </a:solidFill>
              <a:ln w="6350" cap="flat" cmpd="sng" algn="ctr">
                <a:solidFill>
                  <a:schemeClr val="bg1">
                    <a:lumMod val="65000"/>
                  </a:schemeClr>
                </a:solidFill>
                <a:prstDash val="solid"/>
                <a:round/>
                <a:headEnd type="none" w="med" len="med"/>
                <a:tailEnd type="none" w="med" len="med"/>
              </a:ln>
              <a:effectLst/>
            </p:spPr>
          </p:cxnSp>
          <p:cxnSp>
            <p:nvCxnSpPr>
              <p:cNvPr id="1973" name="Gerade Verbindung 3282"/>
              <p:cNvCxnSpPr/>
              <p:nvPr/>
            </p:nvCxnSpPr>
            <p:spPr bwMode="auto">
              <a:xfrm>
                <a:off x="6580188" y="2574790"/>
                <a:ext cx="0" cy="21061"/>
              </a:xfrm>
              <a:prstGeom prst="line">
                <a:avLst/>
              </a:prstGeom>
              <a:solidFill>
                <a:schemeClr val="accent1"/>
              </a:solidFill>
              <a:ln w="15875" cap="flat" cmpd="sng" algn="ctr">
                <a:solidFill>
                  <a:schemeClr val="bg1">
                    <a:lumMod val="65000"/>
                  </a:schemeClr>
                </a:solidFill>
                <a:prstDash val="solid"/>
                <a:round/>
                <a:headEnd type="none" w="med" len="med"/>
                <a:tailEnd type="none" w="med" len="med"/>
              </a:ln>
              <a:effectLst/>
            </p:spPr>
          </p:cxnSp>
        </p:grpSp>
        <p:cxnSp>
          <p:nvCxnSpPr>
            <p:cNvPr id="1528" name="Gerade Verbindung 176"/>
            <p:cNvCxnSpPr>
              <a:cxnSpLocks noChangeShapeType="1"/>
            </p:cNvCxnSpPr>
            <p:nvPr/>
          </p:nvCxnSpPr>
          <p:spPr bwMode="auto">
            <a:xfrm flipV="1">
              <a:off x="5322888"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29" name="Gerade Verbindung 176"/>
            <p:cNvCxnSpPr>
              <a:cxnSpLocks noChangeShapeType="1"/>
            </p:cNvCxnSpPr>
            <p:nvPr/>
          </p:nvCxnSpPr>
          <p:spPr bwMode="auto">
            <a:xfrm flipV="1">
              <a:off x="5984875" y="402113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0" name="Gerade Verbindung 176"/>
            <p:cNvCxnSpPr>
              <a:cxnSpLocks noChangeShapeType="1"/>
            </p:cNvCxnSpPr>
            <p:nvPr/>
          </p:nvCxnSpPr>
          <p:spPr bwMode="auto">
            <a:xfrm flipV="1">
              <a:off x="6130925" y="402113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1" name="Gerade Verbindung 176"/>
            <p:cNvCxnSpPr>
              <a:cxnSpLocks noChangeShapeType="1"/>
            </p:cNvCxnSpPr>
            <p:nvPr/>
          </p:nvCxnSpPr>
          <p:spPr bwMode="auto">
            <a:xfrm flipV="1">
              <a:off x="6313488" y="40274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2" name="Gerade Verbindung 176"/>
            <p:cNvCxnSpPr>
              <a:cxnSpLocks noChangeShapeType="1"/>
            </p:cNvCxnSpPr>
            <p:nvPr/>
          </p:nvCxnSpPr>
          <p:spPr bwMode="auto">
            <a:xfrm flipV="1">
              <a:off x="6465888" y="40259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3" name="Gerade Verbindung 176"/>
            <p:cNvCxnSpPr>
              <a:cxnSpLocks noChangeShapeType="1"/>
            </p:cNvCxnSpPr>
            <p:nvPr/>
          </p:nvCxnSpPr>
          <p:spPr bwMode="auto">
            <a:xfrm flipV="1">
              <a:off x="7570788" y="40227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4" name="Gerade Verbindung 176"/>
            <p:cNvCxnSpPr>
              <a:cxnSpLocks noChangeShapeType="1"/>
            </p:cNvCxnSpPr>
            <p:nvPr/>
          </p:nvCxnSpPr>
          <p:spPr bwMode="auto">
            <a:xfrm flipV="1">
              <a:off x="7716838" y="402113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5" name="Gerade Verbindung 176"/>
            <p:cNvCxnSpPr>
              <a:cxnSpLocks noChangeShapeType="1"/>
            </p:cNvCxnSpPr>
            <p:nvPr/>
          </p:nvCxnSpPr>
          <p:spPr bwMode="auto">
            <a:xfrm flipV="1">
              <a:off x="7999413" y="40227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6" name="Gerade Verbindung 176"/>
            <p:cNvCxnSpPr>
              <a:cxnSpLocks noChangeShapeType="1"/>
            </p:cNvCxnSpPr>
            <p:nvPr/>
          </p:nvCxnSpPr>
          <p:spPr bwMode="auto">
            <a:xfrm flipV="1">
              <a:off x="777875"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7" name="Gerade Verbindung 176"/>
            <p:cNvCxnSpPr>
              <a:cxnSpLocks noChangeShapeType="1"/>
            </p:cNvCxnSpPr>
            <p:nvPr/>
          </p:nvCxnSpPr>
          <p:spPr bwMode="auto">
            <a:xfrm flipV="1">
              <a:off x="933450" y="45481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8" name="Gerade Verbindung 176"/>
            <p:cNvCxnSpPr>
              <a:cxnSpLocks noChangeShapeType="1"/>
            </p:cNvCxnSpPr>
            <p:nvPr/>
          </p:nvCxnSpPr>
          <p:spPr bwMode="auto">
            <a:xfrm flipV="1">
              <a:off x="1143000" y="45497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39" name="Gerade Verbindung 176"/>
            <p:cNvCxnSpPr>
              <a:cxnSpLocks noChangeShapeType="1"/>
            </p:cNvCxnSpPr>
            <p:nvPr/>
          </p:nvCxnSpPr>
          <p:spPr bwMode="auto">
            <a:xfrm flipV="1">
              <a:off x="1296988" y="45497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40" name="Gerade Verbindung 176"/>
            <p:cNvCxnSpPr>
              <a:cxnSpLocks noChangeShapeType="1"/>
            </p:cNvCxnSpPr>
            <p:nvPr/>
          </p:nvCxnSpPr>
          <p:spPr bwMode="auto">
            <a:xfrm flipV="1">
              <a:off x="2789238" y="454977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41" name="Gerade Verbindung 176"/>
            <p:cNvCxnSpPr>
              <a:cxnSpLocks noChangeShapeType="1"/>
            </p:cNvCxnSpPr>
            <p:nvPr/>
          </p:nvCxnSpPr>
          <p:spPr bwMode="auto">
            <a:xfrm flipV="1">
              <a:off x="3446463"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42" name="Gerade Verbindung 176"/>
            <p:cNvCxnSpPr>
              <a:cxnSpLocks noChangeShapeType="1"/>
            </p:cNvCxnSpPr>
            <p:nvPr/>
          </p:nvCxnSpPr>
          <p:spPr bwMode="auto">
            <a:xfrm flipV="1">
              <a:off x="3598863"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43" name="Gerade Verbindung 176"/>
            <p:cNvCxnSpPr>
              <a:cxnSpLocks noChangeShapeType="1"/>
            </p:cNvCxnSpPr>
            <p:nvPr/>
          </p:nvCxnSpPr>
          <p:spPr bwMode="auto">
            <a:xfrm flipV="1">
              <a:off x="3752850"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44" name="Gerade Verbindung 176"/>
            <p:cNvCxnSpPr>
              <a:cxnSpLocks noChangeShapeType="1"/>
            </p:cNvCxnSpPr>
            <p:nvPr/>
          </p:nvCxnSpPr>
          <p:spPr bwMode="auto">
            <a:xfrm flipV="1">
              <a:off x="3905250"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45" name="Gerade Verbindung 176"/>
            <p:cNvCxnSpPr>
              <a:cxnSpLocks noChangeShapeType="1"/>
            </p:cNvCxnSpPr>
            <p:nvPr/>
          </p:nvCxnSpPr>
          <p:spPr bwMode="auto">
            <a:xfrm flipV="1">
              <a:off x="5346700"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46" name="Gerade Verbindung 176"/>
            <p:cNvCxnSpPr>
              <a:cxnSpLocks noChangeShapeType="1"/>
            </p:cNvCxnSpPr>
            <p:nvPr/>
          </p:nvCxnSpPr>
          <p:spPr bwMode="auto">
            <a:xfrm flipV="1">
              <a:off x="5981700"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47" name="Gerade Verbindung 176"/>
            <p:cNvCxnSpPr>
              <a:cxnSpLocks noChangeShapeType="1"/>
            </p:cNvCxnSpPr>
            <p:nvPr/>
          </p:nvCxnSpPr>
          <p:spPr bwMode="auto">
            <a:xfrm flipV="1">
              <a:off x="6134100"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48" name="Gerade Verbindung 176"/>
            <p:cNvCxnSpPr>
              <a:cxnSpLocks noChangeShapeType="1"/>
            </p:cNvCxnSpPr>
            <p:nvPr/>
          </p:nvCxnSpPr>
          <p:spPr bwMode="auto">
            <a:xfrm flipV="1">
              <a:off x="7583488"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49" name="Gerade Verbindung 176"/>
            <p:cNvCxnSpPr>
              <a:cxnSpLocks noChangeShapeType="1"/>
            </p:cNvCxnSpPr>
            <p:nvPr/>
          </p:nvCxnSpPr>
          <p:spPr bwMode="auto">
            <a:xfrm flipV="1">
              <a:off x="7735888"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50" name="Gerade Verbindung 176"/>
            <p:cNvCxnSpPr>
              <a:cxnSpLocks noChangeShapeType="1"/>
            </p:cNvCxnSpPr>
            <p:nvPr/>
          </p:nvCxnSpPr>
          <p:spPr bwMode="auto">
            <a:xfrm flipV="1">
              <a:off x="6383338" y="455136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51" name="Gerade Verbindung 176"/>
            <p:cNvCxnSpPr>
              <a:cxnSpLocks noChangeShapeType="1"/>
            </p:cNvCxnSpPr>
            <p:nvPr/>
          </p:nvCxnSpPr>
          <p:spPr bwMode="auto">
            <a:xfrm flipV="1">
              <a:off x="6535738" y="455136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52" name="Gerade Verbindung 176"/>
            <p:cNvCxnSpPr>
              <a:cxnSpLocks noChangeShapeType="1"/>
            </p:cNvCxnSpPr>
            <p:nvPr/>
          </p:nvCxnSpPr>
          <p:spPr bwMode="auto">
            <a:xfrm flipV="1">
              <a:off x="8007350"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553" name="Rechteck 2358"/>
            <p:cNvSpPr/>
            <p:nvPr/>
          </p:nvSpPr>
          <p:spPr bwMode="auto">
            <a:xfrm>
              <a:off x="7465641" y="5353843"/>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54" name="Rechteck 2358"/>
            <p:cNvSpPr/>
            <p:nvPr/>
          </p:nvSpPr>
          <p:spPr bwMode="auto">
            <a:xfrm>
              <a:off x="6809582" y="5356224"/>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55" name="Rechteck 2358"/>
            <p:cNvSpPr/>
            <p:nvPr/>
          </p:nvSpPr>
          <p:spPr bwMode="auto">
            <a:xfrm>
              <a:off x="6162675" y="5354168"/>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56" name="Abgerundetes Rechteck 2052"/>
            <p:cNvSpPr/>
            <p:nvPr/>
          </p:nvSpPr>
          <p:spPr bwMode="auto">
            <a:xfrm>
              <a:off x="3633788" y="5873750"/>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97</a:t>
              </a:r>
            </a:p>
          </p:txBody>
        </p:sp>
        <p:sp>
          <p:nvSpPr>
            <p:cNvPr id="1557" name="Abgerundetes Rechteck 2052"/>
            <p:cNvSpPr/>
            <p:nvPr/>
          </p:nvSpPr>
          <p:spPr bwMode="auto">
            <a:xfrm>
              <a:off x="2986088" y="5875338"/>
              <a:ext cx="577850"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r>
                <a:rPr lang="de-DE" dirty="0">
                  <a:latin typeface="Helvetica" charset="0"/>
                  <a:ea typeface="ＭＳ Ｐゴシック" charset="-128"/>
                </a:rPr>
                <a:t>XM 96</a:t>
              </a:r>
            </a:p>
          </p:txBody>
        </p:sp>
        <p:grpSp>
          <p:nvGrpSpPr>
            <p:cNvPr id="1558" name="Gruppieren 3497"/>
            <p:cNvGrpSpPr>
              <a:grpSpLocks/>
            </p:cNvGrpSpPr>
            <p:nvPr/>
          </p:nvGrpSpPr>
          <p:grpSpPr bwMode="auto">
            <a:xfrm>
              <a:off x="977900" y="5899150"/>
              <a:ext cx="71438" cy="58738"/>
              <a:chOff x="481013" y="5490244"/>
              <a:chExt cx="71438" cy="58738"/>
            </a:xfrm>
          </p:grpSpPr>
          <p:cxnSp>
            <p:nvCxnSpPr>
              <p:cNvPr id="1969"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970"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971"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559" name="Gruppieren 3497"/>
            <p:cNvGrpSpPr>
              <a:grpSpLocks/>
            </p:cNvGrpSpPr>
            <p:nvPr/>
          </p:nvGrpSpPr>
          <p:grpSpPr bwMode="auto">
            <a:xfrm>
              <a:off x="1622425" y="5899150"/>
              <a:ext cx="71438" cy="58738"/>
              <a:chOff x="481013" y="5490244"/>
              <a:chExt cx="71438" cy="58738"/>
            </a:xfrm>
          </p:grpSpPr>
          <p:cxnSp>
            <p:nvCxnSpPr>
              <p:cNvPr id="1966"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967"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968"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560" name="Gruppieren 3497"/>
            <p:cNvGrpSpPr>
              <a:grpSpLocks/>
            </p:cNvGrpSpPr>
            <p:nvPr/>
          </p:nvGrpSpPr>
          <p:grpSpPr bwMode="auto">
            <a:xfrm>
              <a:off x="2268538" y="5899150"/>
              <a:ext cx="71437" cy="58738"/>
              <a:chOff x="481013" y="5490244"/>
              <a:chExt cx="71438" cy="58738"/>
            </a:xfrm>
          </p:grpSpPr>
          <p:cxnSp>
            <p:nvCxnSpPr>
              <p:cNvPr id="1963" name="Gerade Verbindung 565"/>
              <p:cNvCxnSpPr>
                <a:cxnSpLocks noChangeShapeType="1"/>
              </p:cNvCxnSpPr>
              <p:nvPr/>
            </p:nvCxnSpPr>
            <p:spPr bwMode="auto">
              <a:xfrm>
                <a:off x="481013" y="5517232"/>
                <a:ext cx="71438"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964" name="Gerade Verbindung 565"/>
              <p:cNvCxnSpPr>
                <a:cxnSpLocks noChangeShapeType="1"/>
              </p:cNvCxnSpPr>
              <p:nvPr/>
            </p:nvCxnSpPr>
            <p:spPr bwMode="auto">
              <a:xfrm>
                <a:off x="481013" y="5490244"/>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965" name="Gerade Verbindung 565"/>
              <p:cNvCxnSpPr>
                <a:cxnSpLocks noChangeShapeType="1"/>
              </p:cNvCxnSpPr>
              <p:nvPr/>
            </p:nvCxnSpPr>
            <p:spPr bwMode="auto">
              <a:xfrm>
                <a:off x="481013" y="5548982"/>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sp>
          <p:nvSpPr>
            <p:cNvPr id="1561" name="Rechteck 2358"/>
            <p:cNvSpPr/>
            <p:nvPr/>
          </p:nvSpPr>
          <p:spPr bwMode="auto">
            <a:xfrm>
              <a:off x="5512369" y="5357019"/>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62" name="Freihandform 3236"/>
            <p:cNvSpPr/>
            <p:nvPr/>
          </p:nvSpPr>
          <p:spPr bwMode="auto">
            <a:xfrm>
              <a:off x="6504781" y="2526457"/>
              <a:ext cx="198000" cy="18000"/>
            </a:xfrm>
            <a:custGeom>
              <a:avLst/>
              <a:gdLst>
                <a:gd name="connsiteX0" fmla="*/ 445293 w 445293"/>
                <a:gd name="connsiteY0" fmla="*/ 57150 h 57150"/>
                <a:gd name="connsiteX1" fmla="*/ 445293 w 445293"/>
                <a:gd name="connsiteY1" fmla="*/ 0 h 57150"/>
                <a:gd name="connsiteX2" fmla="*/ 0 w 445293"/>
                <a:gd name="connsiteY2" fmla="*/ 2381 h 57150"/>
                <a:gd name="connsiteX3" fmla="*/ 0 w 445293"/>
                <a:gd name="connsiteY3" fmla="*/ 26194 h 57150"/>
                <a:gd name="connsiteX4" fmla="*/ 445293 w 445293"/>
                <a:gd name="connsiteY4" fmla="*/ 5715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293" h="57150">
                  <a:moveTo>
                    <a:pt x="445293" y="57150"/>
                  </a:moveTo>
                  <a:lnTo>
                    <a:pt x="445293" y="0"/>
                  </a:lnTo>
                  <a:lnTo>
                    <a:pt x="0" y="2381"/>
                  </a:lnTo>
                  <a:lnTo>
                    <a:pt x="0" y="26194"/>
                  </a:lnTo>
                  <a:lnTo>
                    <a:pt x="445293" y="57150"/>
                  </a:lnTo>
                  <a:close/>
                </a:path>
              </a:pathLst>
            </a:custGeom>
            <a:solidFill>
              <a:schemeClr val="bg1">
                <a:lumMod val="65000"/>
              </a:schemeClr>
            </a:solidFill>
            <a:ln w="9525" cap="flat" cmpd="sng" algn="ctr">
              <a:noFill/>
              <a:prstDash val="solid"/>
              <a:round/>
              <a:headEnd type="none" w="med" len="med"/>
              <a:tailEnd type="none" w="med" len="med"/>
            </a:ln>
            <a:effectLst>
              <a:reflection endPos="0" dir="5400000" sy="-100000" algn="bl" rotWithShape="0"/>
            </a:effectLst>
            <a:scene3d>
              <a:camera prst="orthographicFront">
                <a:rot lat="0" lon="10800000" rev="0"/>
              </a:camera>
              <a:lightRig rig="threePt" dir="t"/>
            </a:scene3d>
          </p:spPr>
          <p:txBody>
            <a:bodyPr/>
            <a:lstStyle/>
            <a:p>
              <a:pPr eaLnBrk="0" hangingPunct="0">
                <a:buNone/>
                <a:defRPr/>
              </a:pPr>
              <a:endParaRPr lang="de-DE">
                <a:latin typeface="Helvetica" charset="0"/>
                <a:ea typeface="ＭＳ Ｐゴシック" charset="-128"/>
              </a:endParaRPr>
            </a:p>
          </p:txBody>
        </p:sp>
        <p:cxnSp>
          <p:nvCxnSpPr>
            <p:cNvPr id="1563" name="Gerade Verbindung 176"/>
            <p:cNvCxnSpPr>
              <a:cxnSpLocks noChangeShapeType="1"/>
            </p:cNvCxnSpPr>
            <p:nvPr/>
          </p:nvCxnSpPr>
          <p:spPr bwMode="auto">
            <a:xfrm flipV="1">
              <a:off x="2941638" y="45481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64" name="Gerade Verbindung 176"/>
            <p:cNvCxnSpPr>
              <a:cxnSpLocks noChangeShapeType="1"/>
            </p:cNvCxnSpPr>
            <p:nvPr/>
          </p:nvCxnSpPr>
          <p:spPr bwMode="auto">
            <a:xfrm flipV="1">
              <a:off x="5494338"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65" name="Gerade Verbindung 176"/>
            <p:cNvCxnSpPr>
              <a:cxnSpLocks noChangeShapeType="1"/>
            </p:cNvCxnSpPr>
            <p:nvPr/>
          </p:nvCxnSpPr>
          <p:spPr bwMode="auto">
            <a:xfrm flipV="1">
              <a:off x="8156575" y="4546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66" name="Gerade Verbindung 176"/>
            <p:cNvCxnSpPr>
              <a:cxnSpLocks noChangeShapeType="1"/>
            </p:cNvCxnSpPr>
            <p:nvPr/>
          </p:nvCxnSpPr>
          <p:spPr bwMode="auto">
            <a:xfrm flipV="1">
              <a:off x="417513" y="50688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67" name="Gerade Verbindung 176"/>
            <p:cNvCxnSpPr>
              <a:cxnSpLocks noChangeShapeType="1"/>
            </p:cNvCxnSpPr>
            <p:nvPr/>
          </p:nvCxnSpPr>
          <p:spPr bwMode="auto">
            <a:xfrm flipV="1">
              <a:off x="573088" y="50673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68" name="Gerade Verbindung 176"/>
            <p:cNvCxnSpPr>
              <a:cxnSpLocks noChangeShapeType="1"/>
            </p:cNvCxnSpPr>
            <p:nvPr/>
          </p:nvCxnSpPr>
          <p:spPr bwMode="auto">
            <a:xfrm flipV="1">
              <a:off x="776288" y="50657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69" name="Gerade Verbindung 176"/>
            <p:cNvCxnSpPr>
              <a:cxnSpLocks noChangeShapeType="1"/>
            </p:cNvCxnSpPr>
            <p:nvPr/>
          </p:nvCxnSpPr>
          <p:spPr bwMode="auto">
            <a:xfrm flipV="1">
              <a:off x="928688" y="50688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70" name="Gerade Verbindung 176"/>
            <p:cNvCxnSpPr>
              <a:cxnSpLocks noChangeShapeType="1"/>
            </p:cNvCxnSpPr>
            <p:nvPr/>
          </p:nvCxnSpPr>
          <p:spPr bwMode="auto">
            <a:xfrm flipV="1">
              <a:off x="1154113" y="50657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71" name="Gerade Verbindung 176"/>
            <p:cNvCxnSpPr>
              <a:cxnSpLocks noChangeShapeType="1"/>
            </p:cNvCxnSpPr>
            <p:nvPr/>
          </p:nvCxnSpPr>
          <p:spPr bwMode="auto">
            <a:xfrm flipV="1">
              <a:off x="1306513" y="50688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72" name="Gerade Verbindung 176"/>
            <p:cNvCxnSpPr>
              <a:cxnSpLocks noChangeShapeType="1"/>
            </p:cNvCxnSpPr>
            <p:nvPr/>
          </p:nvCxnSpPr>
          <p:spPr bwMode="auto">
            <a:xfrm flipV="1">
              <a:off x="2395538" y="50641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73" name="Gerade Verbindung 176"/>
            <p:cNvCxnSpPr>
              <a:cxnSpLocks noChangeShapeType="1"/>
            </p:cNvCxnSpPr>
            <p:nvPr/>
          </p:nvCxnSpPr>
          <p:spPr bwMode="auto">
            <a:xfrm flipV="1">
              <a:off x="2540000" y="50657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74" name="Gerade Verbindung 176"/>
            <p:cNvCxnSpPr>
              <a:cxnSpLocks noChangeShapeType="1"/>
            </p:cNvCxnSpPr>
            <p:nvPr/>
          </p:nvCxnSpPr>
          <p:spPr bwMode="auto">
            <a:xfrm flipV="1">
              <a:off x="2773363" y="50657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75" name="Gerade Verbindung 176"/>
            <p:cNvCxnSpPr>
              <a:cxnSpLocks noChangeShapeType="1"/>
            </p:cNvCxnSpPr>
            <p:nvPr/>
          </p:nvCxnSpPr>
          <p:spPr bwMode="auto">
            <a:xfrm flipV="1">
              <a:off x="3389313" y="50641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76" name="Gerade Verbindung 176"/>
            <p:cNvCxnSpPr>
              <a:cxnSpLocks noChangeShapeType="1"/>
            </p:cNvCxnSpPr>
            <p:nvPr/>
          </p:nvCxnSpPr>
          <p:spPr bwMode="auto">
            <a:xfrm flipV="1">
              <a:off x="3538538" y="50657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77" name="Gerade Verbindung 176"/>
            <p:cNvCxnSpPr>
              <a:cxnSpLocks noChangeShapeType="1"/>
            </p:cNvCxnSpPr>
            <p:nvPr/>
          </p:nvCxnSpPr>
          <p:spPr bwMode="auto">
            <a:xfrm flipV="1">
              <a:off x="3806825" y="50641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78" name="Gerade Verbindung 176"/>
            <p:cNvCxnSpPr>
              <a:cxnSpLocks noChangeShapeType="1"/>
            </p:cNvCxnSpPr>
            <p:nvPr/>
          </p:nvCxnSpPr>
          <p:spPr bwMode="auto">
            <a:xfrm flipV="1">
              <a:off x="3956050" y="50657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579" name="Rechteck 10"/>
            <p:cNvSpPr>
              <a:spLocks noChangeArrowheads="1"/>
            </p:cNvSpPr>
            <p:nvPr/>
          </p:nvSpPr>
          <p:spPr bwMode="auto">
            <a:xfrm>
              <a:off x="8002588" y="5154613"/>
              <a:ext cx="63500" cy="17462"/>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580" name="Rechteck 2358"/>
            <p:cNvSpPr/>
            <p:nvPr/>
          </p:nvSpPr>
          <p:spPr bwMode="auto">
            <a:xfrm>
              <a:off x="3568586" y="5358264"/>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81" name="Rechteck 2358"/>
            <p:cNvSpPr/>
            <p:nvPr/>
          </p:nvSpPr>
          <p:spPr bwMode="auto">
            <a:xfrm>
              <a:off x="4219123" y="5358264"/>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82" name="Rechteck 2358"/>
            <p:cNvSpPr/>
            <p:nvPr/>
          </p:nvSpPr>
          <p:spPr bwMode="auto">
            <a:xfrm>
              <a:off x="2923504" y="5358264"/>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83" name="Rechteck 2358"/>
            <p:cNvSpPr/>
            <p:nvPr/>
          </p:nvSpPr>
          <p:spPr bwMode="auto">
            <a:xfrm>
              <a:off x="4866256" y="5353280"/>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584" name="Rechteck 2358"/>
            <p:cNvSpPr/>
            <p:nvPr/>
          </p:nvSpPr>
          <p:spPr bwMode="auto">
            <a:xfrm>
              <a:off x="8111448" y="5348837"/>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585" name="Gruppieren 1"/>
            <p:cNvGrpSpPr>
              <a:grpSpLocks/>
            </p:cNvGrpSpPr>
            <p:nvPr/>
          </p:nvGrpSpPr>
          <p:grpSpPr bwMode="auto">
            <a:xfrm>
              <a:off x="4932363" y="5830888"/>
              <a:ext cx="625475" cy="184150"/>
              <a:chOff x="7363867" y="1400719"/>
              <a:chExt cx="626019" cy="184150"/>
            </a:xfrm>
          </p:grpSpPr>
          <p:sp>
            <p:nvSpPr>
              <p:cNvPr id="1959" name="Abgerundetes Rechteck 3177"/>
              <p:cNvSpPr/>
              <p:nvPr/>
            </p:nvSpPr>
            <p:spPr bwMode="auto">
              <a:xfrm>
                <a:off x="7363867" y="1441994"/>
                <a:ext cx="576763" cy="107950"/>
              </a:xfrm>
              <a:prstGeom prst="roundRect">
                <a:avLst/>
              </a:prstGeom>
              <a:solidFill>
                <a:srgbClr val="FFFF00"/>
              </a:solidFill>
              <a:ln w="9525" cap="flat" cmpd="sng" algn="ctr">
                <a:solidFill>
                  <a:schemeClr val="tx1"/>
                </a:solidFill>
                <a:prstDash val="solid"/>
                <a:round/>
                <a:headEnd type="none" w="med" len="med"/>
                <a:tailEnd type="none" w="med" len="med"/>
              </a:ln>
              <a:effectLst/>
            </p:spPr>
            <p:txBody>
              <a:bodyPr anchor="ctr">
                <a:normAutofit fontScale="25000" lnSpcReduction="20000"/>
              </a:bodyPr>
              <a:lstStyle/>
              <a:p>
                <a:pPr algn="ctr" eaLnBrk="0" hangingPunct="0">
                  <a:buNone/>
                  <a:defRPr/>
                </a:pPr>
                <a:endParaRPr lang="de-DE" dirty="0">
                  <a:latin typeface="Helvetica" charset="0"/>
                  <a:ea typeface="ＭＳ Ｐゴシック" charset="-128"/>
                </a:endParaRPr>
              </a:p>
            </p:txBody>
          </p:sp>
          <p:sp>
            <p:nvSpPr>
              <p:cNvPr id="1960" name="Stern mit 10 Zacken 3180"/>
              <p:cNvSpPr/>
              <p:nvPr/>
            </p:nvSpPr>
            <p:spPr bwMode="auto">
              <a:xfrm>
                <a:off x="7500511" y="1400719"/>
                <a:ext cx="224032" cy="184150"/>
              </a:xfrm>
              <a:prstGeom prst="star10">
                <a:avLst/>
              </a:prstGeom>
              <a:solidFill>
                <a:srgbClr val="53E917"/>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961" name="Textfeld 10"/>
              <p:cNvSpPr txBox="1">
                <a:spLocks noChangeArrowheads="1"/>
              </p:cNvSpPr>
              <p:nvPr/>
            </p:nvSpPr>
            <p:spPr bwMode="auto">
              <a:xfrm>
                <a:off x="7434263" y="1421272"/>
                <a:ext cx="36671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1000" b="1"/>
                  <a:t>Last</a:t>
                </a:r>
              </a:p>
            </p:txBody>
          </p:sp>
          <p:sp>
            <p:nvSpPr>
              <p:cNvPr id="1962" name="Textfeld 10"/>
              <p:cNvSpPr txBox="1">
                <a:spLocks noChangeArrowheads="1"/>
              </p:cNvSpPr>
              <p:nvPr/>
            </p:nvSpPr>
            <p:spPr bwMode="auto">
              <a:xfrm>
                <a:off x="7610473" y="1428820"/>
                <a:ext cx="379413"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XM98</a:t>
                </a:r>
              </a:p>
            </p:txBody>
          </p:sp>
        </p:grpSp>
        <p:grpSp>
          <p:nvGrpSpPr>
            <p:cNvPr id="1586" name="Gruppieren 345"/>
            <p:cNvGrpSpPr>
              <a:grpSpLocks/>
            </p:cNvGrpSpPr>
            <p:nvPr/>
          </p:nvGrpSpPr>
          <p:grpSpPr bwMode="auto">
            <a:xfrm>
              <a:off x="6043613" y="1519238"/>
              <a:ext cx="144462" cy="38100"/>
              <a:chOff x="5400675" y="1457871"/>
              <a:chExt cx="144462" cy="38025"/>
            </a:xfrm>
          </p:grpSpPr>
          <p:sp>
            <p:nvSpPr>
              <p:cNvPr id="1952" name="Rechteck 3170"/>
              <p:cNvSpPr/>
              <p:nvPr/>
            </p:nvSpPr>
            <p:spPr bwMode="auto">
              <a:xfrm>
                <a:off x="5400675" y="1484805"/>
                <a:ext cx="144462" cy="11091"/>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953" name="Rechteck 10"/>
              <p:cNvSpPr>
                <a:spLocks noChangeArrowheads="1"/>
              </p:cNvSpPr>
              <p:nvPr/>
            </p:nvSpPr>
            <p:spPr bwMode="auto">
              <a:xfrm>
                <a:off x="5433219" y="1460252"/>
                <a:ext cx="9048" cy="21133"/>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54" name="Rechteck 2358"/>
              <p:cNvSpPr>
                <a:spLocks noChangeArrowheads="1"/>
              </p:cNvSpPr>
              <p:nvPr/>
            </p:nvSpPr>
            <p:spPr bwMode="auto">
              <a:xfrm>
                <a:off x="5456611" y="1465378"/>
                <a:ext cx="7167" cy="15644"/>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55" name="Rechteck 10"/>
              <p:cNvSpPr>
                <a:spLocks noChangeArrowheads="1"/>
              </p:cNvSpPr>
              <p:nvPr/>
            </p:nvSpPr>
            <p:spPr bwMode="auto">
              <a:xfrm>
                <a:off x="5495502" y="1457871"/>
                <a:ext cx="9048" cy="21133"/>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956" name="Rechteck 2358"/>
              <p:cNvSpPr>
                <a:spLocks noChangeArrowheads="1"/>
              </p:cNvSpPr>
              <p:nvPr/>
            </p:nvSpPr>
            <p:spPr bwMode="auto">
              <a:xfrm>
                <a:off x="5411764" y="1465378"/>
                <a:ext cx="7167" cy="15644"/>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57" name="Rechteck 10"/>
              <p:cNvSpPr>
                <a:spLocks noChangeArrowheads="1"/>
              </p:cNvSpPr>
              <p:nvPr/>
            </p:nvSpPr>
            <p:spPr bwMode="auto">
              <a:xfrm>
                <a:off x="5523951" y="1459210"/>
                <a:ext cx="9048" cy="21133"/>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58" name="Rechteck 2358"/>
              <p:cNvSpPr>
                <a:spLocks noChangeArrowheads="1"/>
              </p:cNvSpPr>
              <p:nvPr/>
            </p:nvSpPr>
            <p:spPr bwMode="auto">
              <a:xfrm>
                <a:off x="5474471" y="1464699"/>
                <a:ext cx="7167" cy="15644"/>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587" name="Gerade Verbindung 3192"/>
            <p:cNvCxnSpPr>
              <a:cxnSpLocks noChangeShapeType="1"/>
            </p:cNvCxnSpPr>
            <p:nvPr/>
          </p:nvCxnSpPr>
          <p:spPr bwMode="auto">
            <a:xfrm>
              <a:off x="6172200" y="1563688"/>
              <a:ext cx="0" cy="53975"/>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cxnSp>
          <p:nvCxnSpPr>
            <p:cNvPr id="1588" name="Gerade Verbindung 3193"/>
            <p:cNvCxnSpPr>
              <a:cxnSpLocks noChangeShapeType="1"/>
            </p:cNvCxnSpPr>
            <p:nvPr/>
          </p:nvCxnSpPr>
          <p:spPr bwMode="auto">
            <a:xfrm>
              <a:off x="6062663" y="1563688"/>
              <a:ext cx="0" cy="53975"/>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grpSp>
          <p:nvGrpSpPr>
            <p:cNvPr id="1589" name="Gruppieren 23"/>
            <p:cNvGrpSpPr>
              <a:grpSpLocks noChangeAspect="1"/>
            </p:cNvGrpSpPr>
            <p:nvPr/>
          </p:nvGrpSpPr>
          <p:grpSpPr bwMode="auto">
            <a:xfrm>
              <a:off x="7326313" y="1449388"/>
              <a:ext cx="41275" cy="76200"/>
              <a:chOff x="6518597" y="1901851"/>
              <a:chExt cx="21908" cy="43200"/>
            </a:xfrm>
          </p:grpSpPr>
          <p:sp>
            <p:nvSpPr>
              <p:cNvPr id="1949"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950"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1951"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grpSp>
          <p:nvGrpSpPr>
            <p:cNvPr id="1590" name="Gruppieren 23"/>
            <p:cNvGrpSpPr>
              <a:grpSpLocks noChangeAspect="1"/>
            </p:cNvGrpSpPr>
            <p:nvPr/>
          </p:nvGrpSpPr>
          <p:grpSpPr bwMode="auto">
            <a:xfrm>
              <a:off x="7431088" y="1450975"/>
              <a:ext cx="41275" cy="76200"/>
              <a:chOff x="6518597" y="1901851"/>
              <a:chExt cx="21908" cy="43200"/>
            </a:xfrm>
          </p:grpSpPr>
          <p:sp>
            <p:nvSpPr>
              <p:cNvPr id="1946" name="Abgerundetes Rechteck 17"/>
              <p:cNvSpPr>
                <a:spLocks noChangeArrowheads="1"/>
              </p:cNvSpPr>
              <p:nvPr/>
            </p:nvSpPr>
            <p:spPr bwMode="auto">
              <a:xfrm>
                <a:off x="6520978" y="1901851"/>
                <a:ext cx="14400" cy="43200"/>
              </a:xfrm>
              <a:prstGeom prst="roundRect">
                <a:avLst>
                  <a:gd name="adj" fmla="val 16667"/>
                </a:avLst>
              </a:prstGeom>
              <a:solidFill>
                <a:srgbClr val="0070C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947" name="Gerade Verbindung 20"/>
              <p:cNvCxnSpPr>
                <a:cxnSpLocks noChangeShapeType="1"/>
              </p:cNvCxnSpPr>
              <p:nvPr/>
            </p:nvCxnSpPr>
            <p:spPr bwMode="auto">
              <a:xfrm>
                <a:off x="6540505" y="1915320"/>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cxnSp>
            <p:nvCxnSpPr>
              <p:cNvPr id="1948" name="Gerade Verbindung 1556"/>
              <p:cNvCxnSpPr>
                <a:cxnSpLocks noChangeShapeType="1"/>
              </p:cNvCxnSpPr>
              <p:nvPr/>
            </p:nvCxnSpPr>
            <p:spPr bwMode="auto">
              <a:xfrm>
                <a:off x="6518597" y="1914451"/>
                <a:ext cx="0" cy="21600"/>
              </a:xfrm>
              <a:prstGeom prst="line">
                <a:avLst/>
              </a:prstGeom>
              <a:noFill/>
              <a:ln w="9525" algn="ctr">
                <a:solidFill>
                  <a:srgbClr val="CC3300"/>
                </a:solidFill>
                <a:round/>
                <a:headEnd/>
                <a:tailEnd/>
              </a:ln>
              <a:extLst>
                <a:ext uri="{909E8E84-426E-40dd-AFC4-6F175D3DCCD1}">
                  <a14:hiddenFill xmlns:a14="http://schemas.microsoft.com/office/drawing/2010/main">
                    <a:noFill/>
                  </a14:hiddenFill>
                </a:ext>
              </a:extLst>
            </p:spPr>
          </p:cxnSp>
        </p:grpSp>
        <p:grpSp>
          <p:nvGrpSpPr>
            <p:cNvPr id="1591" name="Gruppieren 3425"/>
            <p:cNvGrpSpPr>
              <a:grpSpLocks/>
            </p:cNvGrpSpPr>
            <p:nvPr/>
          </p:nvGrpSpPr>
          <p:grpSpPr bwMode="auto">
            <a:xfrm>
              <a:off x="7385050" y="1555750"/>
              <a:ext cx="30163" cy="36513"/>
              <a:chOff x="5298281" y="2056606"/>
              <a:chExt cx="15392" cy="21421"/>
            </a:xfrm>
          </p:grpSpPr>
          <p:sp>
            <p:nvSpPr>
              <p:cNvPr id="1944" name="Rechteck 20"/>
              <p:cNvSpPr>
                <a:spLocks noChangeArrowheads="1"/>
              </p:cNvSpPr>
              <p:nvPr/>
            </p:nvSpPr>
            <p:spPr bwMode="auto">
              <a:xfrm>
                <a:off x="5299273" y="2063627"/>
                <a:ext cx="14400" cy="14400"/>
              </a:xfrm>
              <a:prstGeom prst="rect">
                <a:avLst/>
              </a:prstGeom>
              <a:solidFill>
                <a:srgbClr val="00B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945" name="Gerade Verbindung 2071"/>
              <p:cNvCxnSpPr>
                <a:cxnSpLocks noChangeShapeType="1"/>
              </p:cNvCxnSpPr>
              <p:nvPr/>
            </p:nvCxnSpPr>
            <p:spPr bwMode="auto">
              <a:xfrm>
                <a:off x="5298281" y="2056606"/>
                <a:ext cx="14400" cy="0"/>
              </a:xfrm>
              <a:prstGeom prst="line">
                <a:avLst/>
              </a:prstGeom>
              <a:noFill/>
              <a:ln w="9525" algn="ctr">
                <a:solidFill>
                  <a:srgbClr val="FF0000"/>
                </a:solidFill>
                <a:round/>
                <a:headEnd/>
                <a:tailEnd/>
              </a:ln>
              <a:extLst>
                <a:ext uri="{909E8E84-426E-40dd-AFC4-6F175D3DCCD1}">
                  <a14:hiddenFill xmlns:a14="http://schemas.microsoft.com/office/drawing/2010/main">
                    <a:noFill/>
                  </a14:hiddenFill>
                </a:ext>
              </a:extLst>
            </p:spPr>
          </p:cxnSp>
        </p:grpSp>
        <p:grpSp>
          <p:nvGrpSpPr>
            <p:cNvPr id="1592" name="Gruppieren 353"/>
            <p:cNvGrpSpPr>
              <a:grpSpLocks/>
            </p:cNvGrpSpPr>
            <p:nvPr/>
          </p:nvGrpSpPr>
          <p:grpSpPr bwMode="auto">
            <a:xfrm>
              <a:off x="269875" y="3048000"/>
              <a:ext cx="107950" cy="38100"/>
              <a:chOff x="35496" y="2990850"/>
              <a:chExt cx="108000" cy="37788"/>
            </a:xfrm>
          </p:grpSpPr>
          <p:sp>
            <p:nvSpPr>
              <p:cNvPr id="1941" name="Rechteck 348"/>
              <p:cNvSpPr/>
              <p:nvPr/>
            </p:nvSpPr>
            <p:spPr bwMode="auto">
              <a:xfrm>
                <a:off x="35496" y="3017617"/>
                <a:ext cx="108000" cy="11021"/>
              </a:xfrm>
              <a:prstGeom prst="rect">
                <a:avLst/>
              </a:prstGeom>
              <a:solidFill>
                <a:schemeClr val="bg1">
                  <a:lumMod val="6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942" name="Ellipse 349"/>
              <p:cNvSpPr>
                <a:spLocks noChangeArrowheads="1"/>
              </p:cNvSpPr>
              <p:nvPr/>
            </p:nvSpPr>
            <p:spPr bwMode="auto">
              <a:xfrm>
                <a:off x="42639" y="2997200"/>
                <a:ext cx="36000" cy="18000"/>
              </a:xfrm>
              <a:prstGeom prst="ellipse">
                <a:avLst/>
              </a:prstGeom>
              <a:solidFill>
                <a:srgbClr val="0070C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943" name="Gerade Verbindung 351"/>
              <p:cNvCxnSpPr/>
              <p:nvPr/>
            </p:nvCxnSpPr>
            <p:spPr bwMode="auto">
              <a:xfrm>
                <a:off x="111731" y="2990850"/>
                <a:ext cx="0" cy="36214"/>
              </a:xfrm>
              <a:prstGeom prst="line">
                <a:avLst/>
              </a:prstGeom>
              <a:solidFill>
                <a:schemeClr val="accent1"/>
              </a:solidFill>
              <a:ln w="12700" cap="flat" cmpd="sng" algn="ctr">
                <a:solidFill>
                  <a:schemeClr val="bg1">
                    <a:lumMod val="65000"/>
                  </a:schemeClr>
                </a:solidFill>
                <a:prstDash val="solid"/>
                <a:round/>
                <a:headEnd type="none" w="med" len="med"/>
                <a:tailEnd type="none" w="med" len="med"/>
              </a:ln>
              <a:effectLst/>
            </p:spPr>
          </p:cxnSp>
        </p:grpSp>
        <p:grpSp>
          <p:nvGrpSpPr>
            <p:cNvPr id="1593" name="Gruppieren 354"/>
            <p:cNvGrpSpPr>
              <a:grpSpLocks/>
            </p:cNvGrpSpPr>
            <p:nvPr/>
          </p:nvGrpSpPr>
          <p:grpSpPr bwMode="auto">
            <a:xfrm>
              <a:off x="1101725" y="3048000"/>
              <a:ext cx="107950" cy="38100"/>
              <a:chOff x="92025" y="2976719"/>
              <a:chExt cx="108000" cy="37788"/>
            </a:xfrm>
          </p:grpSpPr>
          <p:sp>
            <p:nvSpPr>
              <p:cNvPr id="1938" name="Rechteck 3102"/>
              <p:cNvSpPr/>
              <p:nvPr/>
            </p:nvSpPr>
            <p:spPr bwMode="auto">
              <a:xfrm>
                <a:off x="92025" y="3003486"/>
                <a:ext cx="108000" cy="11021"/>
              </a:xfrm>
              <a:prstGeom prst="rect">
                <a:avLst/>
              </a:prstGeom>
              <a:solidFill>
                <a:schemeClr val="bg1">
                  <a:lumMod val="65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cxnSp>
            <p:nvCxnSpPr>
              <p:cNvPr id="1939" name="Gerade Verbindung 3152"/>
              <p:cNvCxnSpPr/>
              <p:nvPr/>
            </p:nvCxnSpPr>
            <p:spPr bwMode="auto">
              <a:xfrm>
                <a:off x="168260" y="2976719"/>
                <a:ext cx="0" cy="36214"/>
              </a:xfrm>
              <a:prstGeom prst="line">
                <a:avLst/>
              </a:prstGeom>
              <a:solidFill>
                <a:schemeClr val="accent1"/>
              </a:solidFill>
              <a:ln w="12700" cap="flat" cmpd="sng" algn="ctr">
                <a:solidFill>
                  <a:schemeClr val="bg1">
                    <a:lumMod val="65000"/>
                  </a:schemeClr>
                </a:solidFill>
                <a:prstDash val="solid"/>
                <a:round/>
                <a:headEnd type="none" w="med" len="med"/>
                <a:tailEnd type="none" w="med" len="med"/>
              </a:ln>
              <a:effectLst/>
            </p:spPr>
          </p:cxnSp>
          <p:cxnSp>
            <p:nvCxnSpPr>
              <p:cNvPr id="1940" name="Gerade Verbindung 3153"/>
              <p:cNvCxnSpPr/>
              <p:nvPr/>
            </p:nvCxnSpPr>
            <p:spPr bwMode="auto">
              <a:xfrm>
                <a:off x="111084" y="2984592"/>
                <a:ext cx="0" cy="28341"/>
              </a:xfrm>
              <a:prstGeom prst="line">
                <a:avLst/>
              </a:prstGeom>
              <a:solidFill>
                <a:schemeClr val="accent1"/>
              </a:solidFill>
              <a:ln w="12700" cap="flat" cmpd="sng" algn="ctr">
                <a:solidFill>
                  <a:schemeClr val="bg1">
                    <a:lumMod val="65000"/>
                  </a:schemeClr>
                </a:solidFill>
                <a:prstDash val="solid"/>
                <a:round/>
                <a:headEnd type="none" w="med" len="med"/>
                <a:tailEnd type="none" w="med" len="med"/>
              </a:ln>
              <a:effectLst/>
            </p:spPr>
          </p:cxnSp>
        </p:grpSp>
        <p:cxnSp>
          <p:nvCxnSpPr>
            <p:cNvPr id="1594" name="Gerade Verbindung 11"/>
            <p:cNvCxnSpPr>
              <a:cxnSpLocks noChangeShapeType="1"/>
            </p:cNvCxnSpPr>
            <p:nvPr/>
          </p:nvCxnSpPr>
          <p:spPr bwMode="auto">
            <a:xfrm>
              <a:off x="803275" y="4030663"/>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95" name="Gerade Verbindung 11"/>
            <p:cNvCxnSpPr>
              <a:cxnSpLocks noChangeShapeType="1"/>
            </p:cNvCxnSpPr>
            <p:nvPr/>
          </p:nvCxnSpPr>
          <p:spPr bwMode="auto">
            <a:xfrm>
              <a:off x="1130300" y="4030663"/>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96" name="Gerade Verbindung 11"/>
            <p:cNvCxnSpPr>
              <a:cxnSpLocks noChangeShapeType="1"/>
            </p:cNvCxnSpPr>
            <p:nvPr/>
          </p:nvCxnSpPr>
          <p:spPr bwMode="auto">
            <a:xfrm>
              <a:off x="2392363" y="4027488"/>
              <a:ext cx="1524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97" name="Gerade Verbindung 11"/>
            <p:cNvCxnSpPr>
              <a:cxnSpLocks noChangeShapeType="1"/>
            </p:cNvCxnSpPr>
            <p:nvPr/>
          </p:nvCxnSpPr>
          <p:spPr bwMode="auto">
            <a:xfrm>
              <a:off x="2857500" y="4032250"/>
              <a:ext cx="5556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98" name="Gerade Verbindung 11"/>
            <p:cNvCxnSpPr>
              <a:cxnSpLocks noChangeShapeType="1"/>
            </p:cNvCxnSpPr>
            <p:nvPr/>
          </p:nvCxnSpPr>
          <p:spPr bwMode="auto">
            <a:xfrm>
              <a:off x="3402013" y="4027488"/>
              <a:ext cx="15240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599" name="Gerade Verbindung 11"/>
            <p:cNvCxnSpPr>
              <a:cxnSpLocks noChangeShapeType="1"/>
            </p:cNvCxnSpPr>
            <p:nvPr/>
          </p:nvCxnSpPr>
          <p:spPr bwMode="auto">
            <a:xfrm>
              <a:off x="3684588" y="4027488"/>
              <a:ext cx="15398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00" name="Gerade Verbindung 11"/>
            <p:cNvCxnSpPr>
              <a:cxnSpLocks noChangeShapeType="1"/>
            </p:cNvCxnSpPr>
            <p:nvPr/>
          </p:nvCxnSpPr>
          <p:spPr bwMode="auto">
            <a:xfrm>
              <a:off x="5141913" y="4022725"/>
              <a:ext cx="539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01" name="Gerade Verbindung 11"/>
            <p:cNvCxnSpPr>
              <a:cxnSpLocks noChangeShapeType="1"/>
            </p:cNvCxnSpPr>
            <p:nvPr/>
          </p:nvCxnSpPr>
          <p:spPr bwMode="auto">
            <a:xfrm>
              <a:off x="5321300" y="4029075"/>
              <a:ext cx="15398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02" name="Gerade Verbindung 176"/>
            <p:cNvCxnSpPr>
              <a:cxnSpLocks noChangeShapeType="1"/>
            </p:cNvCxnSpPr>
            <p:nvPr/>
          </p:nvCxnSpPr>
          <p:spPr bwMode="auto">
            <a:xfrm flipV="1">
              <a:off x="5472113"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03" name="Gerade Verbindung 176"/>
            <p:cNvCxnSpPr>
              <a:cxnSpLocks noChangeShapeType="1"/>
            </p:cNvCxnSpPr>
            <p:nvPr/>
          </p:nvCxnSpPr>
          <p:spPr bwMode="auto">
            <a:xfrm flipV="1">
              <a:off x="8150225" y="40243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604" name="Zierrahmen 1"/>
            <p:cNvSpPr>
              <a:spLocks noChangeArrowheads="1"/>
            </p:cNvSpPr>
            <p:nvPr/>
          </p:nvSpPr>
          <p:spPr bwMode="auto">
            <a:xfrm>
              <a:off x="7551738" y="5089525"/>
              <a:ext cx="19050" cy="68263"/>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05" name="Rechteck 2358"/>
            <p:cNvSpPr/>
            <p:nvPr/>
          </p:nvSpPr>
          <p:spPr bwMode="auto">
            <a:xfrm>
              <a:off x="2278063" y="5358930"/>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606" name="Rechteck 2358"/>
            <p:cNvSpPr/>
            <p:nvPr/>
          </p:nvSpPr>
          <p:spPr bwMode="auto">
            <a:xfrm>
              <a:off x="1628027" y="5364162"/>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607" name="Rechteck 2358"/>
            <p:cNvSpPr/>
            <p:nvPr/>
          </p:nvSpPr>
          <p:spPr bwMode="auto">
            <a:xfrm>
              <a:off x="978244" y="5363692"/>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608" name="Rechteck 2358"/>
            <p:cNvSpPr/>
            <p:nvPr/>
          </p:nvSpPr>
          <p:spPr bwMode="auto">
            <a:xfrm>
              <a:off x="327865" y="5363692"/>
              <a:ext cx="576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609" name="Gruppieren 22"/>
            <p:cNvGrpSpPr>
              <a:grpSpLocks/>
            </p:cNvGrpSpPr>
            <p:nvPr/>
          </p:nvGrpSpPr>
          <p:grpSpPr bwMode="auto">
            <a:xfrm>
              <a:off x="2271713" y="5478463"/>
              <a:ext cx="107950" cy="180975"/>
              <a:chOff x="4228128" y="2917071"/>
              <a:chExt cx="107950" cy="182712"/>
            </a:xfrm>
          </p:grpSpPr>
          <p:cxnSp>
            <p:nvCxnSpPr>
              <p:cNvPr id="1936" name="Gerade Verbindung 2287"/>
              <p:cNvCxnSpPr/>
              <p:nvPr/>
            </p:nvCxnSpPr>
            <p:spPr bwMode="auto">
              <a:xfrm flipV="1">
                <a:off x="4274165" y="2917071"/>
                <a:ext cx="0" cy="107383"/>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1937" name="Rechteck 3193"/>
              <p:cNvSpPr/>
              <p:nvPr/>
            </p:nvSpPr>
            <p:spPr bwMode="auto">
              <a:xfrm>
                <a:off x="4228128" y="3027659"/>
                <a:ext cx="107950" cy="7212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grpSp>
          <p:nvGrpSpPr>
            <p:cNvPr id="1610" name="Gruppieren 22"/>
            <p:cNvGrpSpPr>
              <a:grpSpLocks/>
            </p:cNvGrpSpPr>
            <p:nvPr/>
          </p:nvGrpSpPr>
          <p:grpSpPr bwMode="auto">
            <a:xfrm>
              <a:off x="4849813" y="5484813"/>
              <a:ext cx="107950" cy="180975"/>
              <a:chOff x="4228128" y="2917071"/>
              <a:chExt cx="107950" cy="182712"/>
            </a:xfrm>
          </p:grpSpPr>
          <p:cxnSp>
            <p:nvCxnSpPr>
              <p:cNvPr id="1934" name="Gerade Verbindung 2287"/>
              <p:cNvCxnSpPr/>
              <p:nvPr/>
            </p:nvCxnSpPr>
            <p:spPr bwMode="auto">
              <a:xfrm flipV="1">
                <a:off x="4274165" y="2917071"/>
                <a:ext cx="0" cy="107383"/>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1935" name="Rechteck 3205"/>
              <p:cNvSpPr/>
              <p:nvPr/>
            </p:nvSpPr>
            <p:spPr bwMode="auto">
              <a:xfrm>
                <a:off x="4228128" y="3027659"/>
                <a:ext cx="107950" cy="72124"/>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grpSp>
          <p:nvGrpSpPr>
            <p:cNvPr id="1611" name="Gruppieren 20"/>
            <p:cNvGrpSpPr>
              <a:grpSpLocks/>
            </p:cNvGrpSpPr>
            <p:nvPr/>
          </p:nvGrpSpPr>
          <p:grpSpPr bwMode="auto">
            <a:xfrm>
              <a:off x="5164138" y="5568950"/>
              <a:ext cx="128587" cy="93663"/>
              <a:chOff x="3075056" y="1868634"/>
              <a:chExt cx="194400" cy="166723"/>
            </a:xfrm>
          </p:grpSpPr>
          <p:sp>
            <p:nvSpPr>
              <p:cNvPr id="1929" name="Rechteck 321"/>
              <p:cNvSpPr>
                <a:spLocks noChangeArrowheads="1"/>
              </p:cNvSpPr>
              <p:nvPr/>
            </p:nvSpPr>
            <p:spPr bwMode="auto">
              <a:xfrm>
                <a:off x="3075056" y="1871277"/>
                <a:ext cx="194400" cy="161925"/>
              </a:xfrm>
              <a:prstGeom prst="rect">
                <a:avLst/>
              </a:prstGeom>
              <a:pattFill prst="pct25">
                <a:fgClr>
                  <a:srgbClr val="FC2924"/>
                </a:fgClr>
                <a:bgClr>
                  <a:schemeClr val="bg1"/>
                </a:bgClr>
              </a:patt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930" name="Gerade Verbindung 17"/>
              <p:cNvCxnSpPr>
                <a:cxnSpLocks noChangeShapeType="1"/>
              </p:cNvCxnSpPr>
              <p:nvPr/>
            </p:nvCxnSpPr>
            <p:spPr bwMode="auto">
              <a:xfrm>
                <a:off x="3165174" y="1871277"/>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cxnSp>
            <p:nvCxnSpPr>
              <p:cNvPr id="1931" name="Gerade Verbindung 504"/>
              <p:cNvCxnSpPr>
                <a:cxnSpLocks noChangeShapeType="1"/>
              </p:cNvCxnSpPr>
              <p:nvPr/>
            </p:nvCxnSpPr>
            <p:spPr bwMode="auto">
              <a:xfrm>
                <a:off x="3203848"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1932" name="Gerade Verbindung 505"/>
              <p:cNvCxnSpPr>
                <a:cxnSpLocks noChangeShapeType="1"/>
              </p:cNvCxnSpPr>
              <p:nvPr/>
            </p:nvCxnSpPr>
            <p:spPr bwMode="auto">
              <a:xfrm>
                <a:off x="3131840" y="1873432"/>
                <a:ext cx="2002" cy="161925"/>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cxnSp>
            <p:nvCxnSpPr>
              <p:cNvPr id="1933" name="Gerade Verbindung 506"/>
              <p:cNvCxnSpPr>
                <a:cxnSpLocks noChangeShapeType="1"/>
              </p:cNvCxnSpPr>
              <p:nvPr/>
            </p:nvCxnSpPr>
            <p:spPr bwMode="auto">
              <a:xfrm>
                <a:off x="3234239" y="1868634"/>
                <a:ext cx="2002" cy="161925"/>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grpSp>
        <p:grpSp>
          <p:nvGrpSpPr>
            <p:cNvPr id="1612" name="Gruppieren 22"/>
            <p:cNvGrpSpPr>
              <a:grpSpLocks/>
            </p:cNvGrpSpPr>
            <p:nvPr/>
          </p:nvGrpSpPr>
          <p:grpSpPr bwMode="auto">
            <a:xfrm>
              <a:off x="7451725" y="5481638"/>
              <a:ext cx="107950" cy="182562"/>
              <a:chOff x="4228128" y="2917071"/>
              <a:chExt cx="107950" cy="182712"/>
            </a:xfrm>
          </p:grpSpPr>
          <p:cxnSp>
            <p:nvCxnSpPr>
              <p:cNvPr id="1927" name="Gerade Verbindung 2287"/>
              <p:cNvCxnSpPr/>
              <p:nvPr/>
            </p:nvCxnSpPr>
            <p:spPr bwMode="auto">
              <a:xfrm flipV="1">
                <a:off x="4274166" y="2917071"/>
                <a:ext cx="0" cy="108039"/>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1928" name="Rechteck 3229"/>
              <p:cNvSpPr/>
              <p:nvPr/>
            </p:nvSpPr>
            <p:spPr bwMode="auto">
              <a:xfrm>
                <a:off x="4228128" y="3028287"/>
                <a:ext cx="107950" cy="71496"/>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dirty="0">
                    <a:ea typeface="ＭＳ Ｐゴシック" charset="-128"/>
                  </a:rPr>
                  <a:t>P</a:t>
                </a:r>
              </a:p>
            </p:txBody>
          </p:sp>
        </p:grpSp>
        <p:grpSp>
          <p:nvGrpSpPr>
            <p:cNvPr id="1613" name="Gruppieren 3280"/>
            <p:cNvGrpSpPr>
              <a:grpSpLocks/>
            </p:cNvGrpSpPr>
            <p:nvPr/>
          </p:nvGrpSpPr>
          <p:grpSpPr bwMode="auto">
            <a:xfrm>
              <a:off x="4090988" y="6026150"/>
              <a:ext cx="252412" cy="184603"/>
              <a:chOff x="3174207" y="6093302"/>
              <a:chExt cx="252412" cy="185074"/>
            </a:xfrm>
          </p:grpSpPr>
          <p:grpSp>
            <p:nvGrpSpPr>
              <p:cNvPr id="1923" name="Gruppieren 22"/>
              <p:cNvGrpSpPr>
                <a:grpSpLocks/>
              </p:cNvGrpSpPr>
              <p:nvPr/>
            </p:nvGrpSpPr>
            <p:grpSpPr bwMode="auto">
              <a:xfrm>
                <a:off x="3242468" y="6093302"/>
                <a:ext cx="107950" cy="185074"/>
                <a:chOff x="4224159" y="2917071"/>
                <a:chExt cx="107950" cy="185226"/>
              </a:xfrm>
            </p:grpSpPr>
            <p:cxnSp>
              <p:nvCxnSpPr>
                <p:cNvPr id="1925" name="Gerade Verbindung 2287"/>
                <p:cNvCxnSpPr/>
                <p:nvPr/>
              </p:nvCxnSpPr>
              <p:spPr bwMode="auto">
                <a:xfrm flipV="1">
                  <a:off x="4273373" y="2917071"/>
                  <a:ext cx="0" cy="108314"/>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1926" name="Rechteck 3288"/>
                <p:cNvSpPr/>
                <p:nvPr/>
              </p:nvSpPr>
              <p:spPr bwMode="auto">
                <a:xfrm>
                  <a:off x="4224160" y="3030164"/>
                  <a:ext cx="107950" cy="71678"/>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endParaRPr lang="de-DE" sz="700" dirty="0">
                    <a:ea typeface="ＭＳ Ｐゴシック" charset="-128"/>
                  </a:endParaRPr>
                </a:p>
              </p:txBody>
            </p:sp>
          </p:grpSp>
          <p:sp>
            <p:nvSpPr>
              <p:cNvPr id="1924" name="Textfeld 2299"/>
              <p:cNvSpPr txBox="1">
                <a:spLocks noChangeArrowheads="1"/>
              </p:cNvSpPr>
              <p:nvPr/>
            </p:nvSpPr>
            <p:spPr bwMode="auto">
              <a:xfrm>
                <a:off x="3174207" y="6174828"/>
                <a:ext cx="252412" cy="100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700"/>
                  <a:t>CR</a:t>
                </a:r>
              </a:p>
            </p:txBody>
          </p:sp>
        </p:grpSp>
        <p:sp>
          <p:nvSpPr>
            <p:cNvPr id="1614" name="Textfeld 1592"/>
            <p:cNvSpPr txBox="1">
              <a:spLocks noChangeArrowheads="1"/>
            </p:cNvSpPr>
            <p:nvPr/>
          </p:nvSpPr>
          <p:spPr bwMode="auto">
            <a:xfrm>
              <a:off x="1962150" y="5526088"/>
              <a:ext cx="325438"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A21</a:t>
              </a:r>
            </a:p>
          </p:txBody>
        </p:sp>
        <p:sp>
          <p:nvSpPr>
            <p:cNvPr id="1615" name="Textfeld 453"/>
            <p:cNvSpPr txBox="1">
              <a:spLocks noChangeArrowheads="1"/>
            </p:cNvSpPr>
            <p:nvPr/>
          </p:nvSpPr>
          <p:spPr bwMode="auto">
            <a:xfrm>
              <a:off x="1958975" y="6085489"/>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1616" name="Textfeld 1592"/>
            <p:cNvSpPr txBox="1">
              <a:spLocks noChangeArrowheads="1"/>
            </p:cNvSpPr>
            <p:nvPr/>
          </p:nvSpPr>
          <p:spPr bwMode="auto">
            <a:xfrm>
              <a:off x="1954213" y="6067425"/>
              <a:ext cx="325437"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A24</a:t>
              </a:r>
            </a:p>
          </p:txBody>
        </p:sp>
        <p:grpSp>
          <p:nvGrpSpPr>
            <p:cNvPr id="1617" name="Gruppieren 5122"/>
            <p:cNvGrpSpPr>
              <a:grpSpLocks/>
            </p:cNvGrpSpPr>
            <p:nvPr/>
          </p:nvGrpSpPr>
          <p:grpSpPr bwMode="auto">
            <a:xfrm>
              <a:off x="6232525" y="2017713"/>
              <a:ext cx="104775" cy="63500"/>
              <a:chOff x="5525012" y="1340768"/>
              <a:chExt cx="105338" cy="64800"/>
            </a:xfrm>
          </p:grpSpPr>
          <p:sp>
            <p:nvSpPr>
              <p:cNvPr id="1920" name="Rechteck 1072"/>
              <p:cNvSpPr>
                <a:spLocks noChangeArrowheads="1"/>
              </p:cNvSpPr>
              <p:nvPr/>
            </p:nvSpPr>
            <p:spPr bwMode="auto">
              <a:xfrm>
                <a:off x="5525012" y="1340768"/>
                <a:ext cx="36000" cy="648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21" name="Rechteck 1072"/>
              <p:cNvSpPr>
                <a:spLocks noChangeArrowheads="1"/>
              </p:cNvSpPr>
              <p:nvPr/>
            </p:nvSpPr>
            <p:spPr bwMode="auto">
              <a:xfrm>
                <a:off x="5560475" y="1340768"/>
                <a:ext cx="36000" cy="648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22" name="Rechteck 1072"/>
              <p:cNvSpPr>
                <a:spLocks noChangeArrowheads="1"/>
              </p:cNvSpPr>
              <p:nvPr/>
            </p:nvSpPr>
            <p:spPr bwMode="auto">
              <a:xfrm>
                <a:off x="5594350" y="1340768"/>
                <a:ext cx="36000" cy="648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618" name="Gruppieren 4923"/>
            <p:cNvGrpSpPr>
              <a:grpSpLocks noChangeAspect="1"/>
            </p:cNvGrpSpPr>
            <p:nvPr/>
          </p:nvGrpSpPr>
          <p:grpSpPr bwMode="auto">
            <a:xfrm>
              <a:off x="7664450" y="2563813"/>
              <a:ext cx="39688" cy="26987"/>
              <a:chOff x="5221288" y="1341438"/>
              <a:chExt cx="74612" cy="63500"/>
            </a:xfrm>
          </p:grpSpPr>
          <p:sp>
            <p:nvSpPr>
              <p:cNvPr id="1918" name="Rechteck 1072"/>
              <p:cNvSpPr>
                <a:spLocks noChangeArrowheads="1"/>
              </p:cNvSpPr>
              <p:nvPr/>
            </p:nvSpPr>
            <p:spPr bwMode="auto">
              <a:xfrm>
                <a:off x="5221288" y="1341438"/>
                <a:ext cx="36512" cy="635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919" name="Rechteck 1072"/>
              <p:cNvSpPr>
                <a:spLocks noChangeArrowheads="1"/>
              </p:cNvSpPr>
              <p:nvPr/>
            </p:nvSpPr>
            <p:spPr bwMode="auto">
              <a:xfrm>
                <a:off x="5259388" y="1341438"/>
                <a:ext cx="36512" cy="635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619" name="Rechteck 10"/>
            <p:cNvSpPr>
              <a:spLocks noChangeArrowheads="1"/>
            </p:cNvSpPr>
            <p:nvPr/>
          </p:nvSpPr>
          <p:spPr bwMode="auto">
            <a:xfrm>
              <a:off x="6434138" y="2082800"/>
              <a:ext cx="39687" cy="17463"/>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20" name="Textfeld 1134"/>
            <p:cNvSpPr txBox="1">
              <a:spLocks noChangeArrowheads="1"/>
            </p:cNvSpPr>
            <p:nvPr/>
          </p:nvSpPr>
          <p:spPr bwMode="auto">
            <a:xfrm>
              <a:off x="6148388" y="1978025"/>
              <a:ext cx="2238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23</a:t>
              </a:r>
            </a:p>
            <a:p>
              <a:pPr>
                <a:buNone/>
              </a:pPr>
              <a:endParaRPr lang="de-DE" altLang="de-DE" sz="500"/>
            </a:p>
          </p:txBody>
        </p:sp>
        <p:cxnSp>
          <p:nvCxnSpPr>
            <p:cNvPr id="1621" name="Gerade Verbindung 11"/>
            <p:cNvCxnSpPr>
              <a:cxnSpLocks noChangeShapeType="1"/>
            </p:cNvCxnSpPr>
            <p:nvPr/>
          </p:nvCxnSpPr>
          <p:spPr bwMode="auto">
            <a:xfrm>
              <a:off x="5981700" y="4027488"/>
              <a:ext cx="1079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22" name="Gerade Verbindung 11"/>
            <p:cNvCxnSpPr>
              <a:cxnSpLocks noChangeShapeType="1"/>
            </p:cNvCxnSpPr>
            <p:nvPr/>
          </p:nvCxnSpPr>
          <p:spPr bwMode="auto">
            <a:xfrm>
              <a:off x="6359525" y="4029075"/>
              <a:ext cx="1095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23" name="Gerade Verbindung 11"/>
            <p:cNvCxnSpPr>
              <a:cxnSpLocks noChangeShapeType="1"/>
            </p:cNvCxnSpPr>
            <p:nvPr/>
          </p:nvCxnSpPr>
          <p:spPr bwMode="auto">
            <a:xfrm>
              <a:off x="8043863" y="4027488"/>
              <a:ext cx="1079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624" name="Rechteck 3198"/>
            <p:cNvSpPr/>
            <p:nvPr/>
          </p:nvSpPr>
          <p:spPr bwMode="auto">
            <a:xfrm>
              <a:off x="8479619" y="4313213"/>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625" name="Rechteck 3204"/>
            <p:cNvSpPr/>
            <p:nvPr/>
          </p:nvSpPr>
          <p:spPr bwMode="auto">
            <a:xfrm>
              <a:off x="8476830" y="4822776"/>
              <a:ext cx="54000" cy="108000"/>
            </a:xfrm>
            <a:prstGeom prst="rect">
              <a:avLst/>
            </a:prstGeom>
            <a:gradFill flip="none" rotWithShape="1">
              <a:gsLst>
                <a:gs pos="0">
                  <a:schemeClr val="lt1">
                    <a:tint val="80000"/>
                    <a:satMod val="300000"/>
                  </a:schemeClr>
                </a:gs>
                <a:gs pos="100000">
                  <a:schemeClr val="lt1">
                    <a:shade val="30000"/>
                    <a:satMod val="200000"/>
                  </a:schemeClr>
                </a:gs>
              </a:gsLst>
              <a:path path="circle">
                <a:fillToRect l="50000" t="50000" r="50000" b="50000"/>
              </a:path>
              <a:tileRect/>
            </a:gradFill>
            <a:ln w="9525" cap="flat" cmpd="sng" algn="ctr">
              <a:solidFill>
                <a:schemeClr val="accent1">
                  <a:lumMod val="90000"/>
                </a:schemeClr>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nvGrpSpPr>
            <p:cNvPr id="1626" name="Gruppieren 2052"/>
            <p:cNvGrpSpPr>
              <a:grpSpLocks/>
            </p:cNvGrpSpPr>
            <p:nvPr/>
          </p:nvGrpSpPr>
          <p:grpSpPr bwMode="auto">
            <a:xfrm>
              <a:off x="8140700" y="4419600"/>
              <a:ext cx="377825" cy="58738"/>
              <a:chOff x="8147448" y="2398597"/>
              <a:chExt cx="378000" cy="59394"/>
            </a:xfrm>
          </p:grpSpPr>
          <p:cxnSp>
            <p:nvCxnSpPr>
              <p:cNvPr id="1915" name="Gerade Verbindung 2069"/>
              <p:cNvCxnSpPr/>
              <p:nvPr/>
            </p:nvCxnSpPr>
            <p:spPr bwMode="auto">
              <a:xfrm>
                <a:off x="8149037" y="2403413"/>
                <a:ext cx="1588" cy="5457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1916" name="Gerade Verbindung 2070"/>
              <p:cNvCxnSpPr/>
              <p:nvPr/>
            </p:nvCxnSpPr>
            <p:spPr bwMode="auto">
              <a:xfrm>
                <a:off x="8519095" y="2398597"/>
                <a:ext cx="0" cy="54578"/>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1917" name="Gerade Verbindung 2074"/>
              <p:cNvCxnSpPr/>
              <p:nvPr/>
            </p:nvCxnSpPr>
            <p:spPr bwMode="auto">
              <a:xfrm>
                <a:off x="8147448" y="2449964"/>
                <a:ext cx="37800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1627" name="Gruppieren 2052"/>
            <p:cNvGrpSpPr>
              <a:grpSpLocks/>
            </p:cNvGrpSpPr>
            <p:nvPr/>
          </p:nvGrpSpPr>
          <p:grpSpPr bwMode="auto">
            <a:xfrm>
              <a:off x="8139113" y="4935538"/>
              <a:ext cx="377825" cy="58737"/>
              <a:chOff x="8147448" y="2398597"/>
              <a:chExt cx="378000" cy="59394"/>
            </a:xfrm>
          </p:grpSpPr>
          <p:cxnSp>
            <p:nvCxnSpPr>
              <p:cNvPr id="1912" name="Gerade Verbindung 2069"/>
              <p:cNvCxnSpPr/>
              <p:nvPr/>
            </p:nvCxnSpPr>
            <p:spPr bwMode="auto">
              <a:xfrm>
                <a:off x="8149036" y="2403412"/>
                <a:ext cx="1589" cy="54579"/>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1913" name="Gerade Verbindung 2070"/>
              <p:cNvCxnSpPr/>
              <p:nvPr/>
            </p:nvCxnSpPr>
            <p:spPr bwMode="auto">
              <a:xfrm>
                <a:off x="8519095" y="2398597"/>
                <a:ext cx="0" cy="54579"/>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cxnSp>
            <p:nvCxnSpPr>
              <p:cNvPr id="1914" name="Gerade Verbindung 2074"/>
              <p:cNvCxnSpPr/>
              <p:nvPr/>
            </p:nvCxnSpPr>
            <p:spPr bwMode="auto">
              <a:xfrm>
                <a:off x="8147448" y="2449965"/>
                <a:ext cx="37800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1628" name="Gruppieren 69"/>
            <p:cNvGrpSpPr>
              <a:grpSpLocks/>
            </p:cNvGrpSpPr>
            <p:nvPr/>
          </p:nvGrpSpPr>
          <p:grpSpPr bwMode="auto">
            <a:xfrm>
              <a:off x="1457325" y="5003800"/>
              <a:ext cx="179388" cy="150813"/>
              <a:chOff x="1475656" y="2429228"/>
              <a:chExt cx="179071" cy="149730"/>
            </a:xfrm>
          </p:grpSpPr>
          <p:cxnSp>
            <p:nvCxnSpPr>
              <p:cNvPr id="1908" name="Gerade Verbindung 3233"/>
              <p:cNvCxnSpPr/>
              <p:nvPr/>
            </p:nvCxnSpPr>
            <p:spPr bwMode="auto">
              <a:xfrm flipH="1">
                <a:off x="1507350" y="2429228"/>
                <a:ext cx="1585"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1909"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910" name="Gerade Verbindung 3272"/>
              <p:cNvCxnSpPr/>
              <p:nvPr/>
            </p:nvCxnSpPr>
            <p:spPr bwMode="auto">
              <a:xfrm>
                <a:off x="1505766"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1911" name="Gerade Verbindung 3275"/>
              <p:cNvCxnSpPr/>
              <p:nvPr/>
            </p:nvCxnSpPr>
            <p:spPr bwMode="auto">
              <a:xfrm>
                <a:off x="1546968" y="2539555"/>
                <a:ext cx="107759"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grpSp>
          <p:nvGrpSpPr>
            <p:cNvPr id="1629" name="Gruppieren 14"/>
            <p:cNvGrpSpPr>
              <a:grpSpLocks/>
            </p:cNvGrpSpPr>
            <p:nvPr/>
          </p:nvGrpSpPr>
          <p:grpSpPr bwMode="auto">
            <a:xfrm>
              <a:off x="3994150" y="5106988"/>
              <a:ext cx="71438" cy="53975"/>
              <a:chOff x="1397654" y="1887063"/>
              <a:chExt cx="72000" cy="54000"/>
            </a:xfrm>
          </p:grpSpPr>
          <p:sp>
            <p:nvSpPr>
              <p:cNvPr id="1901" name="Abgerundetes Rechteck 24"/>
              <p:cNvSpPr>
                <a:spLocks noChangeArrowheads="1"/>
              </p:cNvSpPr>
              <p:nvPr/>
            </p:nvSpPr>
            <p:spPr bwMode="auto">
              <a:xfrm>
                <a:off x="1397654" y="1887063"/>
                <a:ext cx="72000" cy="54000"/>
              </a:xfrm>
              <a:prstGeom prst="roundRect">
                <a:avLst>
                  <a:gd name="adj" fmla="val 16667"/>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902" name="Gerade Verbindung 10"/>
              <p:cNvCxnSpPr>
                <a:cxnSpLocks noChangeShapeType="1"/>
              </p:cNvCxnSpPr>
              <p:nvPr/>
            </p:nvCxnSpPr>
            <p:spPr bwMode="auto">
              <a:xfrm>
                <a:off x="1408394"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1903" name="Rechteck 11"/>
              <p:cNvSpPr>
                <a:spLocks noChangeArrowheads="1"/>
              </p:cNvSpPr>
              <p:nvPr/>
            </p:nvSpPr>
            <p:spPr bwMode="auto">
              <a:xfrm>
                <a:off x="1405439"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904" name="Gerade Verbindung 1294"/>
              <p:cNvCxnSpPr>
                <a:cxnSpLocks noChangeShapeType="1"/>
              </p:cNvCxnSpPr>
              <p:nvPr/>
            </p:nvCxnSpPr>
            <p:spPr bwMode="auto">
              <a:xfrm>
                <a:off x="143120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1905" name="Rechteck 1296"/>
              <p:cNvSpPr>
                <a:spLocks noChangeArrowheads="1"/>
              </p:cNvSpPr>
              <p:nvPr/>
            </p:nvSpPr>
            <p:spPr bwMode="auto">
              <a:xfrm>
                <a:off x="142825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906" name="Gerade Verbindung 1300"/>
              <p:cNvCxnSpPr>
                <a:cxnSpLocks noChangeShapeType="1"/>
              </p:cNvCxnSpPr>
              <p:nvPr/>
            </p:nvCxnSpPr>
            <p:spPr bwMode="auto">
              <a:xfrm>
                <a:off x="1455659" y="1902658"/>
                <a:ext cx="0" cy="36000"/>
              </a:xfrm>
              <a:prstGeom prst="line">
                <a:avLst/>
              </a:prstGeom>
              <a:noFill/>
              <a:ln w="3175" algn="ctr">
                <a:solidFill>
                  <a:schemeClr val="tx1"/>
                </a:solidFill>
                <a:round/>
                <a:headEnd/>
                <a:tailEnd/>
              </a:ln>
              <a:extLst>
                <a:ext uri="{909E8E84-426E-40dd-AFC4-6F175D3DCCD1}">
                  <a14:hiddenFill xmlns:a14="http://schemas.microsoft.com/office/drawing/2010/main">
                    <a:noFill/>
                  </a14:hiddenFill>
                </a:ext>
              </a:extLst>
            </p:spPr>
          </p:cxnSp>
          <p:sp>
            <p:nvSpPr>
              <p:cNvPr id="1907" name="Rechteck 1306"/>
              <p:cNvSpPr>
                <a:spLocks noChangeArrowheads="1"/>
              </p:cNvSpPr>
              <p:nvPr/>
            </p:nvSpPr>
            <p:spPr bwMode="auto">
              <a:xfrm>
                <a:off x="1452704" y="1902658"/>
                <a:ext cx="10800" cy="10800"/>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630" name="Textfeld 10"/>
            <p:cNvSpPr txBox="1">
              <a:spLocks noChangeArrowheads="1"/>
            </p:cNvSpPr>
            <p:nvPr/>
          </p:nvSpPr>
          <p:spPr bwMode="auto">
            <a:xfrm>
              <a:off x="3725863" y="4933950"/>
              <a:ext cx="608012"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Water Distribution assembling</a:t>
              </a:r>
            </a:p>
          </p:txBody>
        </p:sp>
        <p:grpSp>
          <p:nvGrpSpPr>
            <p:cNvPr id="1631" name="Gruppieren 69"/>
            <p:cNvGrpSpPr>
              <a:grpSpLocks/>
            </p:cNvGrpSpPr>
            <p:nvPr/>
          </p:nvGrpSpPr>
          <p:grpSpPr bwMode="auto">
            <a:xfrm>
              <a:off x="6643688" y="5008563"/>
              <a:ext cx="177800" cy="150812"/>
              <a:chOff x="1475656" y="2429228"/>
              <a:chExt cx="179071" cy="149730"/>
            </a:xfrm>
          </p:grpSpPr>
          <p:cxnSp>
            <p:nvCxnSpPr>
              <p:cNvPr id="1897" name="Gerade Verbindung 2533"/>
              <p:cNvCxnSpPr/>
              <p:nvPr/>
            </p:nvCxnSpPr>
            <p:spPr bwMode="auto">
              <a:xfrm flipH="1">
                <a:off x="1507633" y="2429228"/>
                <a:ext cx="1598"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1898"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899" name="Gerade Verbindung 2537"/>
              <p:cNvCxnSpPr/>
              <p:nvPr/>
            </p:nvCxnSpPr>
            <p:spPr bwMode="auto">
              <a:xfrm>
                <a:off x="1506034" y="2560045"/>
                <a:ext cx="71949"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1900" name="Gerade Verbindung 2560"/>
              <p:cNvCxnSpPr/>
              <p:nvPr/>
            </p:nvCxnSpPr>
            <p:spPr bwMode="auto">
              <a:xfrm>
                <a:off x="1547604" y="2539556"/>
                <a:ext cx="107123"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1632" name="Rechteck 10"/>
            <p:cNvSpPr>
              <a:spLocks noChangeArrowheads="1"/>
            </p:cNvSpPr>
            <p:nvPr/>
          </p:nvSpPr>
          <p:spPr bwMode="auto">
            <a:xfrm>
              <a:off x="7602538" y="5664200"/>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33" name="Rechteck 10"/>
            <p:cNvSpPr>
              <a:spLocks noChangeArrowheads="1"/>
            </p:cNvSpPr>
            <p:nvPr/>
          </p:nvSpPr>
          <p:spPr bwMode="auto">
            <a:xfrm>
              <a:off x="442913" y="5662613"/>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634" name="Gruppieren 1035"/>
            <p:cNvGrpSpPr>
              <a:grpSpLocks/>
            </p:cNvGrpSpPr>
            <p:nvPr/>
          </p:nvGrpSpPr>
          <p:grpSpPr bwMode="auto">
            <a:xfrm>
              <a:off x="6308725" y="5586413"/>
              <a:ext cx="125413" cy="73025"/>
              <a:chOff x="4038305" y="3430528"/>
              <a:chExt cx="125173" cy="72000"/>
            </a:xfrm>
          </p:grpSpPr>
          <p:sp>
            <p:nvSpPr>
              <p:cNvPr id="1893"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94"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95"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96"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635" name="Gruppieren 1035"/>
            <p:cNvGrpSpPr>
              <a:grpSpLocks/>
            </p:cNvGrpSpPr>
            <p:nvPr/>
          </p:nvGrpSpPr>
          <p:grpSpPr bwMode="auto">
            <a:xfrm>
              <a:off x="428625" y="5588000"/>
              <a:ext cx="125413" cy="73025"/>
              <a:chOff x="4038305" y="3430528"/>
              <a:chExt cx="125173" cy="72000"/>
            </a:xfrm>
          </p:grpSpPr>
          <p:sp>
            <p:nvSpPr>
              <p:cNvPr id="1889"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90"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91"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92"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636" name="Textfeld 1"/>
            <p:cNvSpPr txBox="1">
              <a:spLocks noChangeArrowheads="1"/>
            </p:cNvSpPr>
            <p:nvPr/>
          </p:nvSpPr>
          <p:spPr bwMode="auto">
            <a:xfrm>
              <a:off x="349250" y="5553075"/>
              <a:ext cx="227013"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116</a:t>
              </a:r>
            </a:p>
          </p:txBody>
        </p:sp>
        <p:sp>
          <p:nvSpPr>
            <p:cNvPr id="1637" name="Rechteck 10"/>
            <p:cNvSpPr>
              <a:spLocks noChangeArrowheads="1"/>
            </p:cNvSpPr>
            <p:nvPr/>
          </p:nvSpPr>
          <p:spPr bwMode="auto">
            <a:xfrm>
              <a:off x="835025" y="5662613"/>
              <a:ext cx="65088"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38" name="Rechteck 10"/>
            <p:cNvSpPr>
              <a:spLocks noChangeArrowheads="1"/>
            </p:cNvSpPr>
            <p:nvPr/>
          </p:nvSpPr>
          <p:spPr bwMode="auto">
            <a:xfrm>
              <a:off x="2419350" y="5662613"/>
              <a:ext cx="65088"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39" name="Rechteck 10"/>
            <p:cNvSpPr>
              <a:spLocks noChangeArrowheads="1"/>
            </p:cNvSpPr>
            <p:nvPr/>
          </p:nvSpPr>
          <p:spPr bwMode="auto">
            <a:xfrm>
              <a:off x="2805113" y="5662613"/>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640" name="Gruppieren 1035"/>
            <p:cNvGrpSpPr>
              <a:grpSpLocks/>
            </p:cNvGrpSpPr>
            <p:nvPr/>
          </p:nvGrpSpPr>
          <p:grpSpPr bwMode="auto">
            <a:xfrm>
              <a:off x="2776538" y="5586413"/>
              <a:ext cx="123825" cy="73025"/>
              <a:chOff x="4038305" y="3430528"/>
              <a:chExt cx="125173" cy="72000"/>
            </a:xfrm>
          </p:grpSpPr>
          <p:sp>
            <p:nvSpPr>
              <p:cNvPr id="1885"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86"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87"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88"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641" name="Textfeld 1"/>
            <p:cNvSpPr txBox="1">
              <a:spLocks noChangeArrowheads="1"/>
            </p:cNvSpPr>
            <p:nvPr/>
          </p:nvSpPr>
          <p:spPr bwMode="auto">
            <a:xfrm>
              <a:off x="2693988" y="5546725"/>
              <a:ext cx="227012"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120</a:t>
              </a:r>
            </a:p>
          </p:txBody>
        </p:sp>
        <p:sp>
          <p:nvSpPr>
            <p:cNvPr id="1642" name="Rechteck 10"/>
            <p:cNvSpPr>
              <a:spLocks noChangeArrowheads="1"/>
            </p:cNvSpPr>
            <p:nvPr/>
          </p:nvSpPr>
          <p:spPr bwMode="auto">
            <a:xfrm>
              <a:off x="3427413" y="5662613"/>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43" name="Rechteck 10"/>
            <p:cNvSpPr>
              <a:spLocks noChangeArrowheads="1"/>
            </p:cNvSpPr>
            <p:nvPr/>
          </p:nvSpPr>
          <p:spPr bwMode="auto">
            <a:xfrm>
              <a:off x="3846513" y="5662613"/>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44" name="Rechteck 10"/>
            <p:cNvSpPr>
              <a:spLocks noChangeArrowheads="1"/>
            </p:cNvSpPr>
            <p:nvPr/>
          </p:nvSpPr>
          <p:spPr bwMode="auto">
            <a:xfrm>
              <a:off x="5011738" y="5662613"/>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45" name="Rechteck 10"/>
            <p:cNvSpPr>
              <a:spLocks noChangeArrowheads="1"/>
            </p:cNvSpPr>
            <p:nvPr/>
          </p:nvSpPr>
          <p:spPr bwMode="auto">
            <a:xfrm>
              <a:off x="5402263" y="5662613"/>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46" name="Rechteck 10"/>
            <p:cNvSpPr>
              <a:spLocks noChangeArrowheads="1"/>
            </p:cNvSpPr>
            <p:nvPr/>
          </p:nvSpPr>
          <p:spPr bwMode="auto">
            <a:xfrm>
              <a:off x="5837238" y="5662613"/>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47" name="Rechteck 10"/>
            <p:cNvSpPr>
              <a:spLocks noChangeArrowheads="1"/>
            </p:cNvSpPr>
            <p:nvPr/>
          </p:nvSpPr>
          <p:spPr bwMode="auto">
            <a:xfrm>
              <a:off x="6326188" y="5662613"/>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48" name="Textfeld 1"/>
            <p:cNvSpPr txBox="1">
              <a:spLocks noChangeArrowheads="1"/>
            </p:cNvSpPr>
            <p:nvPr/>
          </p:nvSpPr>
          <p:spPr bwMode="auto">
            <a:xfrm>
              <a:off x="6229350" y="5553075"/>
              <a:ext cx="227013"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126</a:t>
              </a:r>
            </a:p>
          </p:txBody>
        </p:sp>
        <p:sp>
          <p:nvSpPr>
            <p:cNvPr id="1649" name="Rechteck 10"/>
            <p:cNvSpPr>
              <a:spLocks noChangeArrowheads="1"/>
            </p:cNvSpPr>
            <p:nvPr/>
          </p:nvSpPr>
          <p:spPr bwMode="auto">
            <a:xfrm>
              <a:off x="8008938" y="5664200"/>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50" name="Rechteck 454"/>
            <p:cNvSpPr>
              <a:spLocks noChangeArrowheads="1"/>
            </p:cNvSpPr>
            <p:nvPr/>
          </p:nvSpPr>
          <p:spPr bwMode="auto">
            <a:xfrm>
              <a:off x="1636713" y="6135688"/>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651" name="Gruppieren 452"/>
            <p:cNvGrpSpPr>
              <a:grpSpLocks/>
            </p:cNvGrpSpPr>
            <p:nvPr/>
          </p:nvGrpSpPr>
          <p:grpSpPr bwMode="auto">
            <a:xfrm>
              <a:off x="1816100" y="6130925"/>
              <a:ext cx="149225" cy="47625"/>
              <a:chOff x="1484780" y="1847572"/>
              <a:chExt cx="148594" cy="46111"/>
            </a:xfrm>
          </p:grpSpPr>
          <p:sp>
            <p:nvSpPr>
              <p:cNvPr id="1883" name="Bogen 2859"/>
              <p:cNvSpPr/>
              <p:nvPr/>
            </p:nvSpPr>
            <p:spPr bwMode="auto">
              <a:xfrm rot="10800000">
                <a:off x="1489523" y="1847572"/>
                <a:ext cx="143851"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884" name="Bogen 2875"/>
              <p:cNvSpPr/>
              <p:nvPr/>
            </p:nvSpPr>
            <p:spPr bwMode="auto">
              <a:xfrm rot="10800000" flipH="1">
                <a:off x="1484780" y="1847572"/>
                <a:ext cx="143852"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1652" name="Textfeld 1"/>
            <p:cNvSpPr txBox="1">
              <a:spLocks noChangeArrowheads="1"/>
            </p:cNvSpPr>
            <p:nvPr/>
          </p:nvSpPr>
          <p:spPr bwMode="auto">
            <a:xfrm>
              <a:off x="1811338" y="6061075"/>
              <a:ext cx="115887" cy="19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900">
                  <a:solidFill>
                    <a:srgbClr val="FF0000"/>
                  </a:solidFill>
                </a:rPr>
                <a:t>x</a:t>
              </a:r>
            </a:p>
          </p:txBody>
        </p:sp>
        <p:grpSp>
          <p:nvGrpSpPr>
            <p:cNvPr id="1653" name="Gruppieren 5123"/>
            <p:cNvGrpSpPr>
              <a:grpSpLocks/>
            </p:cNvGrpSpPr>
            <p:nvPr/>
          </p:nvGrpSpPr>
          <p:grpSpPr bwMode="auto">
            <a:xfrm>
              <a:off x="4248150" y="6061075"/>
              <a:ext cx="655638" cy="192361"/>
              <a:chOff x="2488529" y="6213711"/>
              <a:chExt cx="655216" cy="192361"/>
            </a:xfrm>
          </p:grpSpPr>
          <p:sp>
            <p:nvSpPr>
              <p:cNvPr id="1876" name="Rechteck 454"/>
              <p:cNvSpPr>
                <a:spLocks noChangeArrowheads="1"/>
              </p:cNvSpPr>
              <p:nvPr/>
            </p:nvSpPr>
            <p:spPr bwMode="auto">
              <a:xfrm>
                <a:off x="2488529" y="6288323"/>
                <a:ext cx="182562" cy="73025"/>
              </a:xfrm>
              <a:prstGeom prst="rect">
                <a:avLst/>
              </a:prstGeom>
              <a:solidFill>
                <a:srgbClr val="0070C0"/>
              </a:solidFill>
              <a:ln w="952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877" name="Gruppieren 452"/>
              <p:cNvGrpSpPr>
                <a:grpSpLocks/>
              </p:cNvGrpSpPr>
              <p:nvPr/>
            </p:nvGrpSpPr>
            <p:grpSpPr bwMode="auto">
              <a:xfrm>
                <a:off x="2667512" y="6283561"/>
                <a:ext cx="149225" cy="47625"/>
                <a:chOff x="1484780" y="1847572"/>
                <a:chExt cx="148594" cy="46111"/>
              </a:xfrm>
            </p:grpSpPr>
            <p:sp>
              <p:nvSpPr>
                <p:cNvPr id="1881" name="Bogen 2859"/>
                <p:cNvSpPr/>
                <p:nvPr/>
              </p:nvSpPr>
              <p:spPr bwMode="auto">
                <a:xfrm rot="10800000">
                  <a:off x="1489807" y="1847572"/>
                  <a:ext cx="143760"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882" name="Bogen 2875"/>
                <p:cNvSpPr/>
                <p:nvPr/>
              </p:nvSpPr>
              <p:spPr bwMode="auto">
                <a:xfrm rot="10800000" flipH="1">
                  <a:off x="1485069" y="1847572"/>
                  <a:ext cx="143759" cy="46111"/>
                </a:xfrm>
                <a:prstGeom prst="arc">
                  <a:avLst/>
                </a:prstGeom>
                <a:solidFill>
                  <a:schemeClr val="bg1"/>
                </a:solidFill>
                <a:ln w="952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grpSp>
          <p:sp>
            <p:nvSpPr>
              <p:cNvPr id="1878" name="Textfeld 1"/>
              <p:cNvSpPr txBox="1">
                <a:spLocks noChangeArrowheads="1"/>
              </p:cNvSpPr>
              <p:nvPr/>
            </p:nvSpPr>
            <p:spPr bwMode="auto">
              <a:xfrm>
                <a:off x="2662749" y="6213711"/>
                <a:ext cx="115888" cy="19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900">
                    <a:solidFill>
                      <a:srgbClr val="FF0000"/>
                    </a:solidFill>
                  </a:rPr>
                  <a:t>x</a:t>
                </a:r>
              </a:p>
            </p:txBody>
          </p:sp>
          <p:sp>
            <p:nvSpPr>
              <p:cNvPr id="1879" name="Textfeld 453"/>
              <p:cNvSpPr txBox="1">
                <a:spLocks noChangeArrowheads="1"/>
              </p:cNvSpPr>
              <p:nvPr/>
            </p:nvSpPr>
            <p:spPr bwMode="auto">
              <a:xfrm>
                <a:off x="2819379" y="6236324"/>
                <a:ext cx="323850" cy="138500"/>
              </a:xfrm>
              <a:prstGeom prst="rect">
                <a:avLst/>
              </a:prstGeom>
              <a:solidFill>
                <a:srgbClr val="FF0000"/>
              </a:solidFill>
              <a:ln w="9525">
                <a:solidFill>
                  <a:schemeClr val="tx1"/>
                </a:solidFill>
                <a:miter lim="800000"/>
                <a:headEnd/>
                <a:tailEnd/>
              </a:ln>
            </p:spPr>
            <p:txBody>
              <a:bodyPr anchor="ct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endParaRPr lang="de-DE" altLang="de-DE" sz="1200" b="1"/>
              </a:p>
            </p:txBody>
          </p:sp>
          <p:sp>
            <p:nvSpPr>
              <p:cNvPr id="1880" name="Textfeld 1592"/>
              <p:cNvSpPr txBox="1">
                <a:spLocks noChangeArrowheads="1"/>
              </p:cNvSpPr>
              <p:nvPr/>
            </p:nvSpPr>
            <p:spPr bwMode="auto">
              <a:xfrm>
                <a:off x="2818308" y="6223000"/>
                <a:ext cx="325437" cy="1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1200" b="1"/>
                  <a:t>A25</a:t>
                </a:r>
              </a:p>
            </p:txBody>
          </p:sp>
        </p:grpSp>
        <p:grpSp>
          <p:nvGrpSpPr>
            <p:cNvPr id="1654" name="Gruppieren 5127"/>
            <p:cNvGrpSpPr>
              <a:grpSpLocks/>
            </p:cNvGrpSpPr>
            <p:nvPr/>
          </p:nvGrpSpPr>
          <p:grpSpPr bwMode="auto">
            <a:xfrm>
              <a:off x="2916238" y="5899150"/>
              <a:ext cx="71437" cy="60325"/>
              <a:chOff x="2916238" y="5899150"/>
              <a:chExt cx="71586" cy="59654"/>
            </a:xfrm>
          </p:grpSpPr>
          <p:cxnSp>
            <p:nvCxnSpPr>
              <p:cNvPr id="1873" name="Gerade Verbindung 565"/>
              <p:cNvCxnSpPr>
                <a:cxnSpLocks noChangeShapeType="1"/>
              </p:cNvCxnSpPr>
              <p:nvPr/>
            </p:nvCxnSpPr>
            <p:spPr bwMode="auto">
              <a:xfrm>
                <a:off x="2916238" y="592613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874" name="Gerade Verbindung 565"/>
              <p:cNvCxnSpPr>
                <a:cxnSpLocks noChangeShapeType="1"/>
              </p:cNvCxnSpPr>
              <p:nvPr/>
            </p:nvCxnSpPr>
            <p:spPr bwMode="auto">
              <a:xfrm>
                <a:off x="2916238" y="58991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875" name="Gerade Verbindung 565"/>
              <p:cNvCxnSpPr>
                <a:cxnSpLocks noChangeShapeType="1"/>
              </p:cNvCxnSpPr>
              <p:nvPr/>
            </p:nvCxnSpPr>
            <p:spPr bwMode="auto">
              <a:xfrm>
                <a:off x="2916387" y="5958804"/>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655" name="Gruppieren 3541"/>
            <p:cNvGrpSpPr>
              <a:grpSpLocks/>
            </p:cNvGrpSpPr>
            <p:nvPr/>
          </p:nvGrpSpPr>
          <p:grpSpPr bwMode="auto">
            <a:xfrm>
              <a:off x="3563938" y="5899150"/>
              <a:ext cx="71437" cy="60325"/>
              <a:chOff x="2916238" y="5899150"/>
              <a:chExt cx="71586" cy="59654"/>
            </a:xfrm>
          </p:grpSpPr>
          <p:cxnSp>
            <p:nvCxnSpPr>
              <p:cNvPr id="1870" name="Gerade Verbindung 565"/>
              <p:cNvCxnSpPr>
                <a:cxnSpLocks noChangeShapeType="1"/>
              </p:cNvCxnSpPr>
              <p:nvPr/>
            </p:nvCxnSpPr>
            <p:spPr bwMode="auto">
              <a:xfrm>
                <a:off x="2916238" y="592613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871" name="Gerade Verbindung 565"/>
              <p:cNvCxnSpPr>
                <a:cxnSpLocks noChangeShapeType="1"/>
              </p:cNvCxnSpPr>
              <p:nvPr/>
            </p:nvCxnSpPr>
            <p:spPr bwMode="auto">
              <a:xfrm>
                <a:off x="2916238" y="58991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872" name="Gerade Verbindung 565"/>
              <p:cNvCxnSpPr>
                <a:cxnSpLocks noChangeShapeType="1"/>
              </p:cNvCxnSpPr>
              <p:nvPr/>
            </p:nvCxnSpPr>
            <p:spPr bwMode="auto">
              <a:xfrm>
                <a:off x="2916387" y="5958804"/>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656" name="Gruppieren 3545"/>
            <p:cNvGrpSpPr>
              <a:grpSpLocks/>
            </p:cNvGrpSpPr>
            <p:nvPr/>
          </p:nvGrpSpPr>
          <p:grpSpPr bwMode="auto">
            <a:xfrm>
              <a:off x="4211638" y="5899150"/>
              <a:ext cx="73025" cy="58738"/>
              <a:chOff x="2916238" y="5899150"/>
              <a:chExt cx="71586" cy="59654"/>
            </a:xfrm>
          </p:grpSpPr>
          <p:cxnSp>
            <p:nvCxnSpPr>
              <p:cNvPr id="1867" name="Gerade Verbindung 565"/>
              <p:cNvCxnSpPr>
                <a:cxnSpLocks noChangeShapeType="1"/>
              </p:cNvCxnSpPr>
              <p:nvPr/>
            </p:nvCxnSpPr>
            <p:spPr bwMode="auto">
              <a:xfrm>
                <a:off x="2916238" y="592613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868" name="Gerade Verbindung 565"/>
              <p:cNvCxnSpPr>
                <a:cxnSpLocks noChangeShapeType="1"/>
              </p:cNvCxnSpPr>
              <p:nvPr/>
            </p:nvCxnSpPr>
            <p:spPr bwMode="auto">
              <a:xfrm>
                <a:off x="2916238" y="58991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869" name="Gerade Verbindung 565"/>
              <p:cNvCxnSpPr>
                <a:cxnSpLocks noChangeShapeType="1"/>
              </p:cNvCxnSpPr>
              <p:nvPr/>
            </p:nvCxnSpPr>
            <p:spPr bwMode="auto">
              <a:xfrm>
                <a:off x="2916387" y="5958804"/>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657" name="Gruppieren 3549"/>
            <p:cNvGrpSpPr>
              <a:grpSpLocks/>
            </p:cNvGrpSpPr>
            <p:nvPr/>
          </p:nvGrpSpPr>
          <p:grpSpPr bwMode="auto">
            <a:xfrm>
              <a:off x="4860925" y="5899150"/>
              <a:ext cx="71438" cy="58738"/>
              <a:chOff x="2916238" y="5899150"/>
              <a:chExt cx="71586" cy="59654"/>
            </a:xfrm>
          </p:grpSpPr>
          <p:cxnSp>
            <p:nvCxnSpPr>
              <p:cNvPr id="1864" name="Gerade Verbindung 565"/>
              <p:cNvCxnSpPr>
                <a:cxnSpLocks noChangeShapeType="1"/>
              </p:cNvCxnSpPr>
              <p:nvPr/>
            </p:nvCxnSpPr>
            <p:spPr bwMode="auto">
              <a:xfrm>
                <a:off x="2916238" y="5926138"/>
                <a:ext cx="71437" cy="0"/>
              </a:xfrm>
              <a:prstGeom prst="line">
                <a:avLst/>
              </a:prstGeom>
              <a:noFill/>
              <a:ln w="31750" algn="ctr">
                <a:solidFill>
                  <a:schemeClr val="tx1"/>
                </a:solidFill>
                <a:round/>
                <a:headEnd/>
                <a:tailEnd/>
              </a:ln>
              <a:extLst>
                <a:ext uri="{909E8E84-426E-40dd-AFC4-6F175D3DCCD1}">
                  <a14:hiddenFill xmlns:a14="http://schemas.microsoft.com/office/drawing/2010/main">
                    <a:noFill/>
                  </a14:hiddenFill>
                </a:ext>
              </a:extLst>
            </p:spPr>
          </p:cxnSp>
          <p:cxnSp>
            <p:nvCxnSpPr>
              <p:cNvPr id="1865" name="Gerade Verbindung 565"/>
              <p:cNvCxnSpPr>
                <a:cxnSpLocks noChangeShapeType="1"/>
              </p:cNvCxnSpPr>
              <p:nvPr/>
            </p:nvCxnSpPr>
            <p:spPr bwMode="auto">
              <a:xfrm>
                <a:off x="2916238" y="5899150"/>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866" name="Gerade Verbindung 565"/>
              <p:cNvCxnSpPr>
                <a:cxnSpLocks noChangeShapeType="1"/>
              </p:cNvCxnSpPr>
              <p:nvPr/>
            </p:nvCxnSpPr>
            <p:spPr bwMode="auto">
              <a:xfrm>
                <a:off x="2916387" y="5958804"/>
                <a:ext cx="71437"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grpSp>
          <p:nvGrpSpPr>
            <p:cNvPr id="1658" name="Gruppieren 4921"/>
            <p:cNvGrpSpPr>
              <a:grpSpLocks/>
            </p:cNvGrpSpPr>
            <p:nvPr/>
          </p:nvGrpSpPr>
          <p:grpSpPr bwMode="auto">
            <a:xfrm>
              <a:off x="5892800" y="1512888"/>
              <a:ext cx="144463" cy="44450"/>
              <a:chOff x="5563394" y="1446212"/>
              <a:chExt cx="144462" cy="45244"/>
            </a:xfrm>
          </p:grpSpPr>
          <p:sp>
            <p:nvSpPr>
              <p:cNvPr id="1855" name="Rechteck 3170"/>
              <p:cNvSpPr/>
              <p:nvPr/>
            </p:nvSpPr>
            <p:spPr bwMode="auto">
              <a:xfrm>
                <a:off x="5563394" y="1480144"/>
                <a:ext cx="144462" cy="11312"/>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856" name="Rechteck 10"/>
              <p:cNvSpPr>
                <a:spLocks noChangeArrowheads="1"/>
              </p:cNvSpPr>
              <p:nvPr/>
            </p:nvSpPr>
            <p:spPr bwMode="auto">
              <a:xfrm>
                <a:off x="5586328" y="1455634"/>
                <a:ext cx="9048" cy="21175"/>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57" name="Rechteck 2358"/>
              <p:cNvSpPr>
                <a:spLocks noChangeArrowheads="1"/>
              </p:cNvSpPr>
              <p:nvPr/>
            </p:nvSpPr>
            <p:spPr bwMode="auto">
              <a:xfrm>
                <a:off x="5609720" y="1460770"/>
                <a:ext cx="7167" cy="15675"/>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58" name="Rechteck 2358"/>
              <p:cNvSpPr>
                <a:spLocks noChangeArrowheads="1"/>
              </p:cNvSpPr>
              <p:nvPr/>
            </p:nvSpPr>
            <p:spPr bwMode="auto">
              <a:xfrm>
                <a:off x="5564873" y="1460770"/>
                <a:ext cx="7167" cy="15675"/>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59" name="Rechteck 10"/>
              <p:cNvSpPr>
                <a:spLocks noChangeArrowheads="1"/>
              </p:cNvSpPr>
              <p:nvPr/>
            </p:nvSpPr>
            <p:spPr bwMode="auto">
              <a:xfrm>
                <a:off x="5653088" y="1455469"/>
                <a:ext cx="9048" cy="21175"/>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60" name="Rechteck 2358"/>
              <p:cNvSpPr>
                <a:spLocks noChangeArrowheads="1"/>
              </p:cNvSpPr>
              <p:nvPr/>
            </p:nvSpPr>
            <p:spPr bwMode="auto">
              <a:xfrm>
                <a:off x="5696721" y="1459037"/>
                <a:ext cx="7167" cy="15675"/>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61" name="Rechteck 3223"/>
              <p:cNvSpPr/>
              <p:nvPr/>
            </p:nvSpPr>
            <p:spPr bwMode="auto">
              <a:xfrm>
                <a:off x="5626894" y="1446212"/>
                <a:ext cx="7938" cy="32317"/>
              </a:xfrm>
              <a:prstGeom prst="rect">
                <a:avLst/>
              </a:prstGeom>
              <a:solidFill>
                <a:schemeClr val="bg1">
                  <a:lumMod val="50000"/>
                </a:schemeClr>
              </a:solidFill>
              <a:ln w="9525" cap="flat" cmpd="sng" algn="ctr">
                <a:no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862" name="Rechteck 10"/>
              <p:cNvSpPr>
                <a:spLocks noChangeArrowheads="1"/>
              </p:cNvSpPr>
              <p:nvPr/>
            </p:nvSpPr>
            <p:spPr bwMode="auto">
              <a:xfrm>
                <a:off x="5639594" y="1457638"/>
                <a:ext cx="9048" cy="108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863" name="Rechteck 10"/>
              <p:cNvSpPr>
                <a:spLocks noChangeArrowheads="1"/>
              </p:cNvSpPr>
              <p:nvPr/>
            </p:nvSpPr>
            <p:spPr bwMode="auto">
              <a:xfrm>
                <a:off x="5674996" y="1460019"/>
                <a:ext cx="9048" cy="108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grpSp>
        <p:cxnSp>
          <p:nvCxnSpPr>
            <p:cNvPr id="1659" name="Gerade Verbindung 3192"/>
            <p:cNvCxnSpPr>
              <a:cxnSpLocks noChangeShapeType="1"/>
            </p:cNvCxnSpPr>
            <p:nvPr/>
          </p:nvCxnSpPr>
          <p:spPr bwMode="auto">
            <a:xfrm>
              <a:off x="6021388" y="1563688"/>
              <a:ext cx="0" cy="53975"/>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cxnSp>
          <p:nvCxnSpPr>
            <p:cNvPr id="1660" name="Gerade Verbindung 3193"/>
            <p:cNvCxnSpPr>
              <a:cxnSpLocks noChangeShapeType="1"/>
            </p:cNvCxnSpPr>
            <p:nvPr/>
          </p:nvCxnSpPr>
          <p:spPr bwMode="auto">
            <a:xfrm>
              <a:off x="5911850" y="1563688"/>
              <a:ext cx="0" cy="53975"/>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grpSp>
          <p:nvGrpSpPr>
            <p:cNvPr id="1661" name="Gruppieren 69"/>
            <p:cNvGrpSpPr>
              <a:grpSpLocks/>
            </p:cNvGrpSpPr>
            <p:nvPr/>
          </p:nvGrpSpPr>
          <p:grpSpPr bwMode="auto">
            <a:xfrm>
              <a:off x="4081463" y="5010150"/>
              <a:ext cx="179387" cy="150813"/>
              <a:chOff x="1475656" y="2429228"/>
              <a:chExt cx="179071" cy="149730"/>
            </a:xfrm>
          </p:grpSpPr>
          <p:cxnSp>
            <p:nvCxnSpPr>
              <p:cNvPr id="1851" name="Gerade Verbindung 3287"/>
              <p:cNvCxnSpPr/>
              <p:nvPr/>
            </p:nvCxnSpPr>
            <p:spPr bwMode="auto">
              <a:xfrm flipH="1">
                <a:off x="1507350" y="2429228"/>
                <a:ext cx="1584"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1852"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853" name="Gerade Verbindung 3294"/>
              <p:cNvCxnSpPr/>
              <p:nvPr/>
            </p:nvCxnSpPr>
            <p:spPr bwMode="auto">
              <a:xfrm>
                <a:off x="1505765"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1854" name="Gerade Verbindung 3330"/>
              <p:cNvCxnSpPr/>
              <p:nvPr/>
            </p:nvCxnSpPr>
            <p:spPr bwMode="auto">
              <a:xfrm>
                <a:off x="1546967" y="2539555"/>
                <a:ext cx="107760"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1662" name="Textfeld 10"/>
            <p:cNvSpPr txBox="1">
              <a:spLocks noChangeArrowheads="1"/>
            </p:cNvSpPr>
            <p:nvPr/>
          </p:nvSpPr>
          <p:spPr bwMode="auto">
            <a:xfrm>
              <a:off x="6396038" y="4922838"/>
              <a:ext cx="608012"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Wave Guide assembling</a:t>
              </a:r>
            </a:p>
          </p:txBody>
        </p:sp>
        <p:sp>
          <p:nvSpPr>
            <p:cNvPr id="1663" name="Textfeld 10"/>
            <p:cNvSpPr txBox="1">
              <a:spLocks noChangeArrowheads="1"/>
            </p:cNvSpPr>
            <p:nvPr/>
          </p:nvSpPr>
          <p:spPr bwMode="auto">
            <a:xfrm>
              <a:off x="1408113" y="5451475"/>
              <a:ext cx="608012"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Wave Guide assembling</a:t>
              </a:r>
            </a:p>
          </p:txBody>
        </p:sp>
        <p:grpSp>
          <p:nvGrpSpPr>
            <p:cNvPr id="1664" name="Gruppieren 1035"/>
            <p:cNvGrpSpPr>
              <a:grpSpLocks/>
            </p:cNvGrpSpPr>
            <p:nvPr/>
          </p:nvGrpSpPr>
          <p:grpSpPr bwMode="auto">
            <a:xfrm>
              <a:off x="5803900" y="5586413"/>
              <a:ext cx="125413" cy="73025"/>
              <a:chOff x="4038305" y="3430528"/>
              <a:chExt cx="125173" cy="72000"/>
            </a:xfrm>
          </p:grpSpPr>
          <p:sp>
            <p:nvSpPr>
              <p:cNvPr id="184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4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4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5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665" name="Gruppieren 1035"/>
            <p:cNvGrpSpPr>
              <a:grpSpLocks/>
            </p:cNvGrpSpPr>
            <p:nvPr/>
          </p:nvGrpSpPr>
          <p:grpSpPr bwMode="auto">
            <a:xfrm>
              <a:off x="806450" y="5588000"/>
              <a:ext cx="125413" cy="73025"/>
              <a:chOff x="4038305" y="3430528"/>
              <a:chExt cx="125173" cy="72000"/>
            </a:xfrm>
          </p:grpSpPr>
          <p:sp>
            <p:nvSpPr>
              <p:cNvPr id="1843"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44"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45"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46"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666" name="Textfeld 1"/>
            <p:cNvSpPr txBox="1">
              <a:spLocks noChangeArrowheads="1"/>
            </p:cNvSpPr>
            <p:nvPr/>
          </p:nvSpPr>
          <p:spPr bwMode="auto">
            <a:xfrm>
              <a:off x="727075" y="5549900"/>
              <a:ext cx="227013"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117</a:t>
              </a:r>
            </a:p>
          </p:txBody>
        </p:sp>
        <p:grpSp>
          <p:nvGrpSpPr>
            <p:cNvPr id="1667" name="Gruppieren 1035"/>
            <p:cNvGrpSpPr>
              <a:grpSpLocks/>
            </p:cNvGrpSpPr>
            <p:nvPr/>
          </p:nvGrpSpPr>
          <p:grpSpPr bwMode="auto">
            <a:xfrm>
              <a:off x="2413000" y="5586413"/>
              <a:ext cx="125413" cy="73025"/>
              <a:chOff x="4038305" y="3430528"/>
              <a:chExt cx="125173" cy="72000"/>
            </a:xfrm>
          </p:grpSpPr>
          <p:sp>
            <p:nvSpPr>
              <p:cNvPr id="1839"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40"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41"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42"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668" name="Textfeld 1"/>
            <p:cNvSpPr txBox="1">
              <a:spLocks noChangeArrowheads="1"/>
            </p:cNvSpPr>
            <p:nvPr/>
          </p:nvSpPr>
          <p:spPr bwMode="auto">
            <a:xfrm>
              <a:off x="2333625" y="5549900"/>
              <a:ext cx="227013"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119</a:t>
              </a:r>
            </a:p>
          </p:txBody>
        </p:sp>
        <p:grpSp>
          <p:nvGrpSpPr>
            <p:cNvPr id="1669" name="Gruppieren 1035"/>
            <p:cNvGrpSpPr>
              <a:grpSpLocks/>
            </p:cNvGrpSpPr>
            <p:nvPr/>
          </p:nvGrpSpPr>
          <p:grpSpPr bwMode="auto">
            <a:xfrm>
              <a:off x="3386138" y="5586413"/>
              <a:ext cx="125412" cy="73025"/>
              <a:chOff x="4038305" y="3430528"/>
              <a:chExt cx="125173" cy="72000"/>
            </a:xfrm>
          </p:grpSpPr>
          <p:sp>
            <p:nvSpPr>
              <p:cNvPr id="1835"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36"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37"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38"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670" name="Textfeld 1"/>
            <p:cNvSpPr txBox="1">
              <a:spLocks noChangeArrowheads="1"/>
            </p:cNvSpPr>
            <p:nvPr/>
          </p:nvSpPr>
          <p:spPr bwMode="auto">
            <a:xfrm>
              <a:off x="3305175" y="5549900"/>
              <a:ext cx="227013"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121</a:t>
              </a:r>
            </a:p>
          </p:txBody>
        </p:sp>
        <p:grpSp>
          <p:nvGrpSpPr>
            <p:cNvPr id="1671" name="Gruppieren 1035"/>
            <p:cNvGrpSpPr>
              <a:grpSpLocks/>
            </p:cNvGrpSpPr>
            <p:nvPr/>
          </p:nvGrpSpPr>
          <p:grpSpPr bwMode="auto">
            <a:xfrm>
              <a:off x="3821113" y="5586413"/>
              <a:ext cx="123825" cy="73025"/>
              <a:chOff x="4038305" y="3430528"/>
              <a:chExt cx="125173" cy="72000"/>
            </a:xfrm>
          </p:grpSpPr>
          <p:sp>
            <p:nvSpPr>
              <p:cNvPr id="1831"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32"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33"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34"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672" name="Gruppieren 1035"/>
            <p:cNvGrpSpPr>
              <a:grpSpLocks/>
            </p:cNvGrpSpPr>
            <p:nvPr/>
          </p:nvGrpSpPr>
          <p:grpSpPr bwMode="auto">
            <a:xfrm>
              <a:off x="4984750" y="5586413"/>
              <a:ext cx="125413" cy="73025"/>
              <a:chOff x="4038305" y="3430528"/>
              <a:chExt cx="125173" cy="72000"/>
            </a:xfrm>
          </p:grpSpPr>
          <p:sp>
            <p:nvSpPr>
              <p:cNvPr id="182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2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2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3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nvGrpSpPr>
            <p:cNvPr id="1673" name="Gruppieren 1035"/>
            <p:cNvGrpSpPr>
              <a:grpSpLocks/>
            </p:cNvGrpSpPr>
            <p:nvPr/>
          </p:nvGrpSpPr>
          <p:grpSpPr bwMode="auto">
            <a:xfrm>
              <a:off x="7583488" y="5586413"/>
              <a:ext cx="125412" cy="73025"/>
              <a:chOff x="4038305" y="3430528"/>
              <a:chExt cx="125173" cy="72000"/>
            </a:xfrm>
          </p:grpSpPr>
          <p:sp>
            <p:nvSpPr>
              <p:cNvPr id="1823"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24"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25"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26"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674" name="Textfeld 1"/>
            <p:cNvSpPr txBox="1">
              <a:spLocks noChangeArrowheads="1"/>
            </p:cNvSpPr>
            <p:nvPr/>
          </p:nvSpPr>
          <p:spPr bwMode="auto">
            <a:xfrm>
              <a:off x="3741738" y="5549900"/>
              <a:ext cx="227012"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122</a:t>
              </a:r>
            </a:p>
          </p:txBody>
        </p:sp>
        <p:sp>
          <p:nvSpPr>
            <p:cNvPr id="1675" name="Textfeld 1"/>
            <p:cNvSpPr txBox="1">
              <a:spLocks noChangeArrowheads="1"/>
            </p:cNvSpPr>
            <p:nvPr/>
          </p:nvSpPr>
          <p:spPr bwMode="auto">
            <a:xfrm>
              <a:off x="4903788" y="5551488"/>
              <a:ext cx="227012"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123</a:t>
              </a:r>
            </a:p>
          </p:txBody>
        </p:sp>
        <p:sp>
          <p:nvSpPr>
            <p:cNvPr id="1676" name="Textfeld 1"/>
            <p:cNvSpPr txBox="1">
              <a:spLocks noChangeArrowheads="1"/>
            </p:cNvSpPr>
            <p:nvPr/>
          </p:nvSpPr>
          <p:spPr bwMode="auto">
            <a:xfrm>
              <a:off x="5722938" y="5548313"/>
              <a:ext cx="227012"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125</a:t>
              </a:r>
            </a:p>
          </p:txBody>
        </p:sp>
        <p:sp>
          <p:nvSpPr>
            <p:cNvPr id="1677" name="Textfeld 1"/>
            <p:cNvSpPr txBox="1">
              <a:spLocks noChangeArrowheads="1"/>
            </p:cNvSpPr>
            <p:nvPr/>
          </p:nvSpPr>
          <p:spPr bwMode="auto">
            <a:xfrm>
              <a:off x="7502525" y="5549900"/>
              <a:ext cx="227013"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127</a:t>
              </a:r>
            </a:p>
          </p:txBody>
        </p:sp>
        <p:grpSp>
          <p:nvGrpSpPr>
            <p:cNvPr id="1678" name="Gruppieren 4946"/>
            <p:cNvGrpSpPr>
              <a:grpSpLocks/>
            </p:cNvGrpSpPr>
            <p:nvPr/>
          </p:nvGrpSpPr>
          <p:grpSpPr bwMode="auto">
            <a:xfrm>
              <a:off x="5745163" y="1517650"/>
              <a:ext cx="144462" cy="39688"/>
              <a:chOff x="5069350" y="1472626"/>
              <a:chExt cx="144000" cy="38674"/>
            </a:xfrm>
          </p:grpSpPr>
          <p:sp>
            <p:nvSpPr>
              <p:cNvPr id="1816" name="Rechteck 3041"/>
              <p:cNvSpPr/>
              <p:nvPr/>
            </p:nvSpPr>
            <p:spPr bwMode="auto">
              <a:xfrm>
                <a:off x="5069350" y="1500471"/>
                <a:ext cx="144000" cy="10829"/>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817" name="Rechteck 10"/>
              <p:cNvSpPr>
                <a:spLocks noChangeArrowheads="1"/>
              </p:cNvSpPr>
              <p:nvPr/>
            </p:nvSpPr>
            <p:spPr bwMode="auto">
              <a:xfrm>
                <a:off x="5102743" y="1473200"/>
                <a:ext cx="9007" cy="21566"/>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18" name="Rechteck 10"/>
              <p:cNvSpPr>
                <a:spLocks noChangeArrowheads="1"/>
              </p:cNvSpPr>
              <p:nvPr/>
            </p:nvSpPr>
            <p:spPr bwMode="auto">
              <a:xfrm>
                <a:off x="5137150" y="1473860"/>
                <a:ext cx="9007" cy="2156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819" name="Rechteck 2358"/>
              <p:cNvSpPr>
                <a:spLocks noChangeArrowheads="1"/>
              </p:cNvSpPr>
              <p:nvPr/>
            </p:nvSpPr>
            <p:spPr bwMode="auto">
              <a:xfrm>
                <a:off x="5083979" y="1478657"/>
                <a:ext cx="7134" cy="15965"/>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20" name="Rechteck 2358"/>
              <p:cNvSpPr>
                <a:spLocks noChangeArrowheads="1"/>
              </p:cNvSpPr>
              <p:nvPr/>
            </p:nvSpPr>
            <p:spPr bwMode="auto">
              <a:xfrm>
                <a:off x="5120491" y="1472626"/>
                <a:ext cx="7134" cy="23374"/>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21" name="Rechteck 10"/>
              <p:cNvSpPr>
                <a:spLocks noChangeArrowheads="1"/>
              </p:cNvSpPr>
              <p:nvPr/>
            </p:nvSpPr>
            <p:spPr bwMode="auto">
              <a:xfrm>
                <a:off x="5189261" y="1473530"/>
                <a:ext cx="9007" cy="2156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822" name="Rechteck 10"/>
              <p:cNvSpPr>
                <a:spLocks noChangeArrowheads="1"/>
              </p:cNvSpPr>
              <p:nvPr/>
            </p:nvSpPr>
            <p:spPr bwMode="auto">
              <a:xfrm>
                <a:off x="5164396" y="1473200"/>
                <a:ext cx="9007" cy="21566"/>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679" name="Gerade Verbindung 3192"/>
            <p:cNvCxnSpPr>
              <a:cxnSpLocks noChangeShapeType="1"/>
            </p:cNvCxnSpPr>
            <p:nvPr/>
          </p:nvCxnSpPr>
          <p:spPr bwMode="auto">
            <a:xfrm>
              <a:off x="5876925" y="1565275"/>
              <a:ext cx="0" cy="53975"/>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cxnSp>
          <p:nvCxnSpPr>
            <p:cNvPr id="1680" name="Gerade Verbindung 3193"/>
            <p:cNvCxnSpPr>
              <a:cxnSpLocks noChangeShapeType="1"/>
            </p:cNvCxnSpPr>
            <p:nvPr/>
          </p:nvCxnSpPr>
          <p:spPr bwMode="auto">
            <a:xfrm>
              <a:off x="5767388" y="1565275"/>
              <a:ext cx="0" cy="53975"/>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grpSp>
          <p:nvGrpSpPr>
            <p:cNvPr id="1681" name="Gruppieren 4948"/>
            <p:cNvGrpSpPr>
              <a:grpSpLocks/>
            </p:cNvGrpSpPr>
            <p:nvPr/>
          </p:nvGrpSpPr>
          <p:grpSpPr bwMode="auto">
            <a:xfrm>
              <a:off x="5522913" y="1516063"/>
              <a:ext cx="215900" cy="41275"/>
              <a:chOff x="5040263" y="1470819"/>
              <a:chExt cx="216000" cy="40481"/>
            </a:xfrm>
          </p:grpSpPr>
          <p:sp>
            <p:nvSpPr>
              <p:cNvPr id="1809" name="Rechteck 3041"/>
              <p:cNvSpPr/>
              <p:nvPr/>
            </p:nvSpPr>
            <p:spPr bwMode="auto">
              <a:xfrm>
                <a:off x="5040263" y="1500401"/>
                <a:ext cx="216000" cy="10899"/>
              </a:xfrm>
              <a:prstGeom prst="rect">
                <a:avLst/>
              </a:prstGeom>
              <a:solidFill>
                <a:schemeClr val="bg1">
                  <a:lumMod val="85000"/>
                </a:schemeClr>
              </a:solidFill>
              <a:ln w="3175" cap="flat" cmpd="sng" algn="ctr">
                <a:solidFill>
                  <a:schemeClr val="tx1"/>
                </a:solidFill>
                <a:prstDash val="solid"/>
                <a:round/>
                <a:headEnd type="none" w="med" len="med"/>
                <a:tailEnd type="none" w="med" len="med"/>
              </a:ln>
              <a:effectLst/>
            </p:spPr>
            <p:txBody>
              <a:bodyPr/>
              <a:lstStyle/>
              <a:p>
                <a:pPr eaLnBrk="0" hangingPunct="0">
                  <a:buNone/>
                  <a:defRPr/>
                </a:pPr>
                <a:endParaRPr lang="de-DE">
                  <a:latin typeface="Helvetica" charset="0"/>
                  <a:ea typeface="ＭＳ Ｐゴシック" charset="-128"/>
                </a:endParaRPr>
              </a:p>
            </p:txBody>
          </p:sp>
          <p:sp>
            <p:nvSpPr>
              <p:cNvPr id="1810" name="Rechteck 10"/>
              <p:cNvSpPr>
                <a:spLocks noChangeArrowheads="1"/>
              </p:cNvSpPr>
              <p:nvPr/>
            </p:nvSpPr>
            <p:spPr bwMode="auto">
              <a:xfrm>
                <a:off x="5090835" y="1476241"/>
                <a:ext cx="9007" cy="21566"/>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11" name="Rechteck 2358"/>
              <p:cNvSpPr>
                <a:spLocks noChangeArrowheads="1"/>
              </p:cNvSpPr>
              <p:nvPr/>
            </p:nvSpPr>
            <p:spPr bwMode="auto">
              <a:xfrm>
                <a:off x="5062537" y="1481038"/>
                <a:ext cx="7134" cy="15965"/>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12" name="Rechteck 2358"/>
              <p:cNvSpPr>
                <a:spLocks noChangeArrowheads="1"/>
              </p:cNvSpPr>
              <p:nvPr/>
            </p:nvSpPr>
            <p:spPr bwMode="auto">
              <a:xfrm>
                <a:off x="5122469" y="1474433"/>
                <a:ext cx="7134" cy="23374"/>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13" name="Rechteck 10"/>
              <p:cNvSpPr>
                <a:spLocks noChangeArrowheads="1"/>
              </p:cNvSpPr>
              <p:nvPr/>
            </p:nvSpPr>
            <p:spPr bwMode="auto">
              <a:xfrm>
                <a:off x="5202754" y="1470819"/>
                <a:ext cx="9007" cy="2156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solidFill>
                    <a:srgbClr val="FFFF00"/>
                  </a:solidFill>
                </a:endParaRPr>
              </a:p>
            </p:txBody>
          </p:sp>
          <p:sp>
            <p:nvSpPr>
              <p:cNvPr id="1814" name="Rechteck 10"/>
              <p:cNvSpPr>
                <a:spLocks noChangeArrowheads="1"/>
              </p:cNvSpPr>
              <p:nvPr/>
            </p:nvSpPr>
            <p:spPr bwMode="auto">
              <a:xfrm>
                <a:off x="5160168" y="1473102"/>
                <a:ext cx="9007" cy="21566"/>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15" name="Rechteck 10"/>
              <p:cNvSpPr>
                <a:spLocks noChangeArrowheads="1"/>
              </p:cNvSpPr>
              <p:nvPr/>
            </p:nvSpPr>
            <p:spPr bwMode="auto">
              <a:xfrm>
                <a:off x="5235575" y="1474787"/>
                <a:ext cx="9007" cy="21566"/>
              </a:xfrm>
              <a:prstGeom prst="rect">
                <a:avLst/>
              </a:prstGeom>
              <a:solidFill>
                <a:srgbClr val="FF00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682" name="Gerade Verbindung 3234"/>
            <p:cNvCxnSpPr>
              <a:cxnSpLocks noChangeShapeType="1"/>
            </p:cNvCxnSpPr>
            <p:nvPr/>
          </p:nvCxnSpPr>
          <p:spPr bwMode="auto">
            <a:xfrm>
              <a:off x="5711825" y="1563688"/>
              <a:ext cx="0" cy="57150"/>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cxnSp>
          <p:nvCxnSpPr>
            <p:cNvPr id="1683" name="Gerade Verbindung 3235"/>
            <p:cNvCxnSpPr>
              <a:cxnSpLocks noChangeShapeType="1"/>
            </p:cNvCxnSpPr>
            <p:nvPr/>
          </p:nvCxnSpPr>
          <p:spPr bwMode="auto">
            <a:xfrm>
              <a:off x="5551488" y="1563688"/>
              <a:ext cx="0" cy="57150"/>
            </a:xfrm>
            <a:prstGeom prst="line">
              <a:avLst/>
            </a:prstGeom>
            <a:noFill/>
            <a:ln w="15875" algn="ctr">
              <a:solidFill>
                <a:srgbClr val="0070C0"/>
              </a:solidFill>
              <a:round/>
              <a:headEnd/>
              <a:tailEnd/>
            </a:ln>
            <a:extLst>
              <a:ext uri="{909E8E84-426E-40dd-AFC4-6F175D3DCCD1}">
                <a14:hiddenFill xmlns:a14="http://schemas.microsoft.com/office/drawing/2010/main">
                  <a:noFill/>
                </a14:hiddenFill>
              </a:ext>
            </a:extLst>
          </p:spPr>
        </p:cxnSp>
        <p:cxnSp>
          <p:nvCxnSpPr>
            <p:cNvPr id="1684" name="Gerade Verbindung 176"/>
            <p:cNvCxnSpPr>
              <a:cxnSpLocks noChangeShapeType="1"/>
            </p:cNvCxnSpPr>
            <p:nvPr/>
          </p:nvCxnSpPr>
          <p:spPr bwMode="auto">
            <a:xfrm flipV="1">
              <a:off x="808038" y="25146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85" name="Gerade Verbindung 176"/>
            <p:cNvCxnSpPr>
              <a:cxnSpLocks noChangeShapeType="1"/>
            </p:cNvCxnSpPr>
            <p:nvPr/>
          </p:nvCxnSpPr>
          <p:spPr bwMode="auto">
            <a:xfrm flipV="1">
              <a:off x="952500" y="25146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686" name="Textfeld 10"/>
            <p:cNvSpPr txBox="1">
              <a:spLocks noChangeArrowheads="1"/>
            </p:cNvSpPr>
            <p:nvPr/>
          </p:nvSpPr>
          <p:spPr bwMode="auto">
            <a:xfrm>
              <a:off x="1198563" y="2373313"/>
              <a:ext cx="608012"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Wave Guide assembling</a:t>
              </a:r>
            </a:p>
          </p:txBody>
        </p:sp>
        <p:sp>
          <p:nvSpPr>
            <p:cNvPr id="1687" name="Textfeld 10"/>
            <p:cNvSpPr txBox="1">
              <a:spLocks noChangeArrowheads="1"/>
            </p:cNvSpPr>
            <p:nvPr/>
          </p:nvSpPr>
          <p:spPr bwMode="auto">
            <a:xfrm>
              <a:off x="3778250" y="2363788"/>
              <a:ext cx="608013"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Wave Guide assembling</a:t>
              </a:r>
            </a:p>
          </p:txBody>
        </p:sp>
        <p:sp>
          <p:nvSpPr>
            <p:cNvPr id="1688" name="Rechteck 1"/>
            <p:cNvSpPr>
              <a:spLocks noChangeArrowheads="1"/>
            </p:cNvSpPr>
            <p:nvPr/>
          </p:nvSpPr>
          <p:spPr bwMode="auto">
            <a:xfrm>
              <a:off x="1924050" y="2454275"/>
              <a:ext cx="360363" cy="36513"/>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689" name="Rechteck 1"/>
            <p:cNvSpPr>
              <a:spLocks noChangeArrowheads="1"/>
            </p:cNvSpPr>
            <p:nvPr/>
          </p:nvSpPr>
          <p:spPr bwMode="auto">
            <a:xfrm>
              <a:off x="4491038" y="2449513"/>
              <a:ext cx="360362" cy="36512"/>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690" name="Gerade Verbindung 176"/>
            <p:cNvCxnSpPr>
              <a:cxnSpLocks noChangeShapeType="1"/>
            </p:cNvCxnSpPr>
            <p:nvPr/>
          </p:nvCxnSpPr>
          <p:spPr bwMode="auto">
            <a:xfrm flipV="1">
              <a:off x="2382838" y="25114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91" name="Gerade Verbindung 176"/>
            <p:cNvCxnSpPr>
              <a:cxnSpLocks noChangeShapeType="1"/>
            </p:cNvCxnSpPr>
            <p:nvPr/>
          </p:nvCxnSpPr>
          <p:spPr bwMode="auto">
            <a:xfrm flipV="1">
              <a:off x="5013325" y="2514600"/>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92" name="Gerade Verbindung 4952"/>
            <p:cNvCxnSpPr>
              <a:cxnSpLocks noChangeShapeType="1"/>
            </p:cNvCxnSpPr>
            <p:nvPr/>
          </p:nvCxnSpPr>
          <p:spPr bwMode="auto">
            <a:xfrm>
              <a:off x="2357438" y="4787900"/>
              <a:ext cx="0" cy="395288"/>
            </a:xfrm>
            <a:prstGeom prst="line">
              <a:avLst/>
            </a:prstGeom>
            <a:noFill/>
            <a:ln w="15875" algn="ctr">
              <a:solidFill>
                <a:srgbClr val="FFFF00"/>
              </a:solidFill>
              <a:round/>
              <a:headEnd/>
              <a:tailEnd/>
            </a:ln>
            <a:extLst>
              <a:ext uri="{909E8E84-426E-40dd-AFC4-6F175D3DCCD1}">
                <a14:hiddenFill xmlns:a14="http://schemas.microsoft.com/office/drawing/2010/main">
                  <a:noFill/>
                </a14:hiddenFill>
              </a:ext>
            </a:extLst>
          </p:spPr>
        </p:cxnSp>
        <p:sp>
          <p:nvSpPr>
            <p:cNvPr id="1693" name="Textfeld 10"/>
            <p:cNvSpPr txBox="1">
              <a:spLocks noChangeArrowheads="1"/>
            </p:cNvSpPr>
            <p:nvPr/>
          </p:nvSpPr>
          <p:spPr bwMode="auto">
            <a:xfrm>
              <a:off x="2262188" y="4902200"/>
              <a:ext cx="608012"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Interlock-door 1.102m</a:t>
              </a:r>
            </a:p>
          </p:txBody>
        </p:sp>
        <p:cxnSp>
          <p:nvCxnSpPr>
            <p:cNvPr id="1694" name="Gerade Verbindung 176"/>
            <p:cNvCxnSpPr>
              <a:cxnSpLocks noChangeShapeType="1"/>
            </p:cNvCxnSpPr>
            <p:nvPr/>
          </p:nvCxnSpPr>
          <p:spPr bwMode="auto">
            <a:xfrm flipV="1">
              <a:off x="4984750" y="50641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95" name="Gerade Verbindung 176"/>
            <p:cNvCxnSpPr>
              <a:cxnSpLocks noChangeShapeType="1"/>
            </p:cNvCxnSpPr>
            <p:nvPr/>
          </p:nvCxnSpPr>
          <p:spPr bwMode="auto">
            <a:xfrm flipV="1">
              <a:off x="5354638" y="50657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96" name="Gerade Verbindung 176"/>
            <p:cNvCxnSpPr>
              <a:cxnSpLocks noChangeShapeType="1"/>
            </p:cNvCxnSpPr>
            <p:nvPr/>
          </p:nvCxnSpPr>
          <p:spPr bwMode="auto">
            <a:xfrm flipV="1">
              <a:off x="7578725" y="50657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697" name="Gruppieren 1035"/>
            <p:cNvGrpSpPr>
              <a:grpSpLocks/>
            </p:cNvGrpSpPr>
            <p:nvPr/>
          </p:nvGrpSpPr>
          <p:grpSpPr bwMode="auto">
            <a:xfrm>
              <a:off x="7975600" y="5081588"/>
              <a:ext cx="125413" cy="73025"/>
              <a:chOff x="4038305" y="3430528"/>
              <a:chExt cx="125173" cy="72000"/>
            </a:xfrm>
          </p:grpSpPr>
          <p:sp>
            <p:nvSpPr>
              <p:cNvPr id="1805"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06"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07"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08"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698" name="Textfeld 1"/>
            <p:cNvSpPr txBox="1">
              <a:spLocks noChangeArrowheads="1"/>
            </p:cNvSpPr>
            <p:nvPr/>
          </p:nvSpPr>
          <p:spPr bwMode="auto">
            <a:xfrm>
              <a:off x="7897813" y="5041900"/>
              <a:ext cx="22860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115</a:t>
              </a:r>
            </a:p>
          </p:txBody>
        </p:sp>
        <p:cxnSp>
          <p:nvCxnSpPr>
            <p:cNvPr id="1699" name="Gerade Verbindung 176"/>
            <p:cNvCxnSpPr>
              <a:cxnSpLocks noChangeShapeType="1"/>
            </p:cNvCxnSpPr>
            <p:nvPr/>
          </p:nvCxnSpPr>
          <p:spPr bwMode="auto">
            <a:xfrm flipV="1">
              <a:off x="2401888" y="556736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00" name="Gerade Verbindung 176"/>
            <p:cNvCxnSpPr>
              <a:cxnSpLocks noChangeShapeType="1"/>
            </p:cNvCxnSpPr>
            <p:nvPr/>
          </p:nvCxnSpPr>
          <p:spPr bwMode="auto">
            <a:xfrm flipV="1">
              <a:off x="4975225" y="557053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701" name="Gruppieren 1035"/>
            <p:cNvGrpSpPr>
              <a:grpSpLocks/>
            </p:cNvGrpSpPr>
            <p:nvPr/>
          </p:nvGrpSpPr>
          <p:grpSpPr bwMode="auto">
            <a:xfrm>
              <a:off x="5373688" y="5586413"/>
              <a:ext cx="125412" cy="73025"/>
              <a:chOff x="4038305" y="3430528"/>
              <a:chExt cx="125173" cy="72000"/>
            </a:xfrm>
          </p:grpSpPr>
          <p:sp>
            <p:nvSpPr>
              <p:cNvPr id="1801"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02"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03"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04"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702" name="Textfeld 1"/>
            <p:cNvSpPr txBox="1">
              <a:spLocks noChangeArrowheads="1"/>
            </p:cNvSpPr>
            <p:nvPr/>
          </p:nvSpPr>
          <p:spPr bwMode="auto">
            <a:xfrm>
              <a:off x="5292725" y="5546725"/>
              <a:ext cx="22860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124</a:t>
              </a:r>
            </a:p>
          </p:txBody>
        </p:sp>
        <p:cxnSp>
          <p:nvCxnSpPr>
            <p:cNvPr id="1703" name="Gerade Verbindung 176"/>
            <p:cNvCxnSpPr>
              <a:cxnSpLocks noChangeShapeType="1"/>
            </p:cNvCxnSpPr>
            <p:nvPr/>
          </p:nvCxnSpPr>
          <p:spPr bwMode="auto">
            <a:xfrm flipV="1">
              <a:off x="7577138" y="556736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1704" name="Gruppieren 4954"/>
            <p:cNvGrpSpPr>
              <a:grpSpLocks/>
            </p:cNvGrpSpPr>
            <p:nvPr/>
          </p:nvGrpSpPr>
          <p:grpSpPr bwMode="auto">
            <a:xfrm>
              <a:off x="7718425" y="5546728"/>
              <a:ext cx="228600" cy="113756"/>
              <a:chOff x="8678864" y="5113982"/>
              <a:chExt cx="228600" cy="113755"/>
            </a:xfrm>
          </p:grpSpPr>
          <p:grpSp>
            <p:nvGrpSpPr>
              <p:cNvPr id="1795" name="Gruppieren 1035"/>
              <p:cNvGrpSpPr>
                <a:grpSpLocks/>
              </p:cNvGrpSpPr>
              <p:nvPr/>
            </p:nvGrpSpPr>
            <p:grpSpPr bwMode="auto">
              <a:xfrm>
                <a:off x="8754938" y="5154712"/>
                <a:ext cx="125413" cy="73025"/>
                <a:chOff x="4038305" y="3430528"/>
                <a:chExt cx="125173" cy="72000"/>
              </a:xfrm>
            </p:grpSpPr>
            <p:sp>
              <p:nvSpPr>
                <p:cNvPr id="179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9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9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80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796" name="Textfeld 1"/>
              <p:cNvSpPr txBox="1">
                <a:spLocks noChangeArrowheads="1"/>
              </p:cNvSpPr>
              <p:nvPr/>
            </p:nvSpPr>
            <p:spPr bwMode="auto">
              <a:xfrm>
                <a:off x="8678864" y="5113982"/>
                <a:ext cx="228600" cy="8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128</a:t>
                </a:r>
              </a:p>
            </p:txBody>
          </p:sp>
        </p:grpSp>
        <p:sp>
          <p:nvSpPr>
            <p:cNvPr id="1705" name="Textfeld 10"/>
            <p:cNvSpPr txBox="1">
              <a:spLocks noChangeArrowheads="1"/>
            </p:cNvSpPr>
            <p:nvPr/>
          </p:nvSpPr>
          <p:spPr bwMode="auto">
            <a:xfrm>
              <a:off x="8256588" y="6026150"/>
              <a:ext cx="608012" cy="10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lgn="ctr">
                <a:buNone/>
              </a:pPr>
              <a:r>
                <a:rPr lang="de-DE" altLang="de-DE" sz="700"/>
                <a:t>parked</a:t>
              </a:r>
            </a:p>
          </p:txBody>
        </p:sp>
        <p:cxnSp>
          <p:nvCxnSpPr>
            <p:cNvPr id="1706" name="Gerade Verbindung 236"/>
            <p:cNvCxnSpPr>
              <a:cxnSpLocks noChangeShapeType="1"/>
            </p:cNvCxnSpPr>
            <p:nvPr/>
          </p:nvCxnSpPr>
          <p:spPr bwMode="auto">
            <a:xfrm>
              <a:off x="5649913" y="5843588"/>
              <a:ext cx="71437"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cxnSp>
          <p:nvCxnSpPr>
            <p:cNvPr id="1707" name="Gerade Verbindung 395"/>
            <p:cNvCxnSpPr>
              <a:cxnSpLocks noChangeShapeType="1"/>
            </p:cNvCxnSpPr>
            <p:nvPr/>
          </p:nvCxnSpPr>
          <p:spPr bwMode="auto">
            <a:xfrm>
              <a:off x="5568950" y="5848350"/>
              <a:ext cx="215900" cy="0"/>
            </a:xfrm>
            <a:prstGeom prst="line">
              <a:avLst/>
            </a:prstGeom>
            <a:noFill/>
            <a:ln w="22225" algn="ctr">
              <a:solidFill>
                <a:srgbClr val="0070C0"/>
              </a:solidFill>
              <a:round/>
              <a:headEnd/>
              <a:tailEnd/>
            </a:ln>
            <a:extLst>
              <a:ext uri="{909E8E84-426E-40dd-AFC4-6F175D3DCCD1}">
                <a14:hiddenFill xmlns:a14="http://schemas.microsoft.com/office/drawing/2010/main">
                  <a:noFill/>
                </a14:hiddenFill>
              </a:ext>
            </a:extLst>
          </p:spPr>
        </p:cxnSp>
        <p:sp>
          <p:nvSpPr>
            <p:cNvPr id="1708" name="Abgerundetes Rechteck 3560"/>
            <p:cNvSpPr/>
            <p:nvPr/>
          </p:nvSpPr>
          <p:spPr bwMode="auto">
            <a:xfrm>
              <a:off x="5524500" y="5872163"/>
              <a:ext cx="288925" cy="107950"/>
            </a:xfrm>
            <a:prstGeom prst="roundRect">
              <a:avLst/>
            </a:prstGeom>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r>
                <a:rPr lang="de-DE" sz="700" b="1" dirty="0">
                  <a:latin typeface="Helvetica" charset="0"/>
                  <a:ea typeface="ＭＳ Ｐゴシック" charset="-128"/>
                </a:rPr>
                <a:t>End </a:t>
              </a:r>
              <a:r>
                <a:rPr lang="de-DE" sz="700" b="1" dirty="0" err="1">
                  <a:latin typeface="Helvetica" charset="0"/>
                  <a:ea typeface="ＭＳ Ｐゴシック" charset="-128"/>
                </a:rPr>
                <a:t>cap</a:t>
              </a:r>
              <a:endParaRPr lang="de-DE" sz="700" b="1" dirty="0">
                <a:latin typeface="Helvetica" charset="0"/>
                <a:ea typeface="ＭＳ Ｐゴシック" charset="-128"/>
              </a:endParaRPr>
            </a:p>
          </p:txBody>
        </p:sp>
        <p:grpSp>
          <p:nvGrpSpPr>
            <p:cNvPr id="1709" name="Gruppieren 4961"/>
            <p:cNvGrpSpPr>
              <a:grpSpLocks/>
            </p:cNvGrpSpPr>
            <p:nvPr/>
          </p:nvGrpSpPr>
          <p:grpSpPr bwMode="auto">
            <a:xfrm>
              <a:off x="4800600" y="6022969"/>
              <a:ext cx="252413" cy="184607"/>
              <a:chOff x="4243388" y="6178549"/>
              <a:chExt cx="252412" cy="184603"/>
            </a:xfrm>
          </p:grpSpPr>
          <p:grpSp>
            <p:nvGrpSpPr>
              <p:cNvPr id="1791" name="Gruppieren 22"/>
              <p:cNvGrpSpPr>
                <a:grpSpLocks/>
              </p:cNvGrpSpPr>
              <p:nvPr/>
            </p:nvGrpSpPr>
            <p:grpSpPr bwMode="auto">
              <a:xfrm>
                <a:off x="4311649" y="6178549"/>
                <a:ext cx="107950" cy="184603"/>
                <a:chOff x="4224159" y="2917071"/>
                <a:chExt cx="107950" cy="185226"/>
              </a:xfrm>
            </p:grpSpPr>
            <p:cxnSp>
              <p:nvCxnSpPr>
                <p:cNvPr id="1793" name="Gerade Verbindung 2287"/>
                <p:cNvCxnSpPr/>
                <p:nvPr/>
              </p:nvCxnSpPr>
              <p:spPr bwMode="auto">
                <a:xfrm flipV="1">
                  <a:off x="4273373" y="2917071"/>
                  <a:ext cx="0" cy="108312"/>
                </a:xfrm>
                <a:prstGeom prst="line">
                  <a:avLst/>
                </a:prstGeom>
                <a:solidFill>
                  <a:schemeClr val="accent1"/>
                </a:solidFill>
                <a:ln w="25400" cap="flat" cmpd="sng" algn="ctr">
                  <a:solidFill>
                    <a:schemeClr val="accent1">
                      <a:lumMod val="90000"/>
                    </a:schemeClr>
                  </a:solidFill>
                  <a:prstDash val="solid"/>
                  <a:round/>
                  <a:headEnd type="none" w="med" len="med"/>
                  <a:tailEnd type="none" w="med" len="med"/>
                </a:ln>
                <a:effectLst/>
              </p:spPr>
            </p:cxnSp>
            <p:sp>
              <p:nvSpPr>
                <p:cNvPr id="1794" name="Rechteck 3569"/>
                <p:cNvSpPr/>
                <p:nvPr/>
              </p:nvSpPr>
              <p:spPr bwMode="auto">
                <a:xfrm>
                  <a:off x="4224161" y="3030162"/>
                  <a:ext cx="107950" cy="71677"/>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anchor="ctr"/>
                <a:lstStyle/>
                <a:p>
                  <a:pPr algn="ctr" eaLnBrk="0" hangingPunct="0">
                    <a:buNone/>
                    <a:defRPr/>
                  </a:pPr>
                  <a:endParaRPr lang="de-DE" sz="700" dirty="0">
                    <a:ea typeface="ＭＳ Ｐゴシック" charset="-128"/>
                  </a:endParaRPr>
                </a:p>
              </p:txBody>
            </p:sp>
          </p:grpSp>
          <p:sp>
            <p:nvSpPr>
              <p:cNvPr id="1792" name="Textfeld 2299"/>
              <p:cNvSpPr txBox="1">
                <a:spLocks noChangeArrowheads="1"/>
              </p:cNvSpPr>
              <p:nvPr/>
            </p:nvSpPr>
            <p:spPr bwMode="auto">
              <a:xfrm>
                <a:off x="4243388" y="6259864"/>
                <a:ext cx="252412" cy="1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1" hangingPunct="1">
                  <a:buNone/>
                </a:pPr>
                <a:r>
                  <a:rPr lang="de-DE" altLang="de-DE" sz="700"/>
                  <a:t>CR</a:t>
                </a:r>
              </a:p>
            </p:txBody>
          </p:sp>
        </p:grpSp>
        <p:cxnSp>
          <p:nvCxnSpPr>
            <p:cNvPr id="1710" name="Gerade Verbindung 176"/>
            <p:cNvCxnSpPr>
              <a:cxnSpLocks noChangeShapeType="1"/>
            </p:cNvCxnSpPr>
            <p:nvPr/>
          </p:nvCxnSpPr>
          <p:spPr bwMode="auto">
            <a:xfrm flipV="1">
              <a:off x="6678613" y="1990725"/>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11" name="Gerade Verbindung 176"/>
            <p:cNvCxnSpPr>
              <a:cxnSpLocks noChangeShapeType="1"/>
            </p:cNvCxnSpPr>
            <p:nvPr/>
          </p:nvCxnSpPr>
          <p:spPr bwMode="auto">
            <a:xfrm flipV="1">
              <a:off x="6826250" y="1990725"/>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12" name="Gerade Verbindung 11"/>
            <p:cNvCxnSpPr>
              <a:cxnSpLocks noChangeShapeType="1"/>
            </p:cNvCxnSpPr>
            <p:nvPr/>
          </p:nvCxnSpPr>
          <p:spPr bwMode="auto">
            <a:xfrm>
              <a:off x="6673850" y="1990725"/>
              <a:ext cx="1555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713" name="Rechteck 1"/>
            <p:cNvSpPr>
              <a:spLocks noChangeArrowheads="1"/>
            </p:cNvSpPr>
            <p:nvPr/>
          </p:nvSpPr>
          <p:spPr bwMode="auto">
            <a:xfrm>
              <a:off x="7396163" y="1931988"/>
              <a:ext cx="361950" cy="38100"/>
            </a:xfrm>
            <a:prstGeom prst="rect">
              <a:avLst/>
            </a:prstGeom>
            <a:noFill/>
            <a:ln w="31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714" name="Gerade Verbindung 176"/>
            <p:cNvCxnSpPr>
              <a:cxnSpLocks noChangeShapeType="1"/>
            </p:cNvCxnSpPr>
            <p:nvPr/>
          </p:nvCxnSpPr>
          <p:spPr bwMode="auto">
            <a:xfrm flipV="1">
              <a:off x="8045450" y="1993900"/>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15" name="Gerade Verbindung 11"/>
            <p:cNvCxnSpPr>
              <a:cxnSpLocks noChangeShapeType="1"/>
            </p:cNvCxnSpPr>
            <p:nvPr/>
          </p:nvCxnSpPr>
          <p:spPr bwMode="auto">
            <a:xfrm>
              <a:off x="8040688" y="1993900"/>
              <a:ext cx="1079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16" name="Gerade Verbindung 176"/>
            <p:cNvCxnSpPr>
              <a:cxnSpLocks noChangeShapeType="1"/>
            </p:cNvCxnSpPr>
            <p:nvPr/>
          </p:nvCxnSpPr>
          <p:spPr bwMode="auto">
            <a:xfrm flipV="1">
              <a:off x="8202613" y="1995488"/>
              <a:ext cx="0" cy="904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17" name="Gerade Verbindung 176"/>
            <p:cNvCxnSpPr>
              <a:cxnSpLocks noChangeShapeType="1"/>
            </p:cNvCxnSpPr>
            <p:nvPr/>
          </p:nvCxnSpPr>
          <p:spPr bwMode="auto">
            <a:xfrm flipV="1">
              <a:off x="1106488" y="2517775"/>
              <a:ext cx="0" cy="904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18" name="Gerade Verbindung 176"/>
            <p:cNvCxnSpPr>
              <a:cxnSpLocks noChangeShapeType="1"/>
            </p:cNvCxnSpPr>
            <p:nvPr/>
          </p:nvCxnSpPr>
          <p:spPr bwMode="auto">
            <a:xfrm flipV="1">
              <a:off x="1252538" y="2516188"/>
              <a:ext cx="0" cy="889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19" name="Gerade Verbindung 11"/>
            <p:cNvCxnSpPr>
              <a:cxnSpLocks noChangeShapeType="1"/>
            </p:cNvCxnSpPr>
            <p:nvPr/>
          </p:nvCxnSpPr>
          <p:spPr bwMode="auto">
            <a:xfrm>
              <a:off x="1106488" y="2517775"/>
              <a:ext cx="14446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20" name="Gerade Verbindung 11"/>
            <p:cNvCxnSpPr>
              <a:cxnSpLocks noChangeShapeType="1"/>
            </p:cNvCxnSpPr>
            <p:nvPr/>
          </p:nvCxnSpPr>
          <p:spPr bwMode="auto">
            <a:xfrm>
              <a:off x="804863" y="2513013"/>
              <a:ext cx="1079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721" name="Zierrahmen 1"/>
            <p:cNvSpPr>
              <a:spLocks noChangeArrowheads="1"/>
            </p:cNvSpPr>
            <p:nvPr/>
          </p:nvSpPr>
          <p:spPr bwMode="auto">
            <a:xfrm>
              <a:off x="776288" y="2535238"/>
              <a:ext cx="15875" cy="66675"/>
            </a:xfrm>
            <a:prstGeom prst="plaque">
              <a:avLst>
                <a:gd name="adj" fmla="val 16667"/>
              </a:avLst>
            </a:prstGeom>
            <a:pattFill prst="pct25">
              <a:fgClr>
                <a:srgbClr val="FF0000"/>
              </a:fgClr>
              <a:bgClr>
                <a:schemeClr val="bg1"/>
              </a:bgClr>
            </a:patt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722" name="Gerade Verbindung 176"/>
            <p:cNvCxnSpPr>
              <a:cxnSpLocks noChangeShapeType="1"/>
            </p:cNvCxnSpPr>
            <p:nvPr/>
          </p:nvCxnSpPr>
          <p:spPr bwMode="auto">
            <a:xfrm flipV="1">
              <a:off x="2714625" y="25130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23" name="Gerade Verbindung 176"/>
            <p:cNvCxnSpPr>
              <a:cxnSpLocks noChangeShapeType="1"/>
            </p:cNvCxnSpPr>
            <p:nvPr/>
          </p:nvCxnSpPr>
          <p:spPr bwMode="auto">
            <a:xfrm flipV="1">
              <a:off x="3255963" y="25130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24" name="Gerade Verbindung 176"/>
            <p:cNvCxnSpPr>
              <a:cxnSpLocks noChangeShapeType="1"/>
            </p:cNvCxnSpPr>
            <p:nvPr/>
          </p:nvCxnSpPr>
          <p:spPr bwMode="auto">
            <a:xfrm flipV="1">
              <a:off x="3535363" y="25114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25" name="Gerade Verbindung 11"/>
            <p:cNvCxnSpPr>
              <a:cxnSpLocks noChangeShapeType="1"/>
            </p:cNvCxnSpPr>
            <p:nvPr/>
          </p:nvCxnSpPr>
          <p:spPr bwMode="auto">
            <a:xfrm>
              <a:off x="3252788" y="2517775"/>
              <a:ext cx="14446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26" name="Gerade Verbindung 176"/>
            <p:cNvCxnSpPr>
              <a:cxnSpLocks noChangeShapeType="1"/>
            </p:cNvCxnSpPr>
            <p:nvPr/>
          </p:nvCxnSpPr>
          <p:spPr bwMode="auto">
            <a:xfrm flipV="1">
              <a:off x="3662363" y="25114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27" name="Gerade Verbindung 176"/>
            <p:cNvCxnSpPr>
              <a:cxnSpLocks noChangeShapeType="1"/>
            </p:cNvCxnSpPr>
            <p:nvPr/>
          </p:nvCxnSpPr>
          <p:spPr bwMode="auto">
            <a:xfrm flipV="1">
              <a:off x="3813175" y="25114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28" name="Gerade Verbindung 11"/>
            <p:cNvCxnSpPr>
              <a:cxnSpLocks noChangeShapeType="1"/>
            </p:cNvCxnSpPr>
            <p:nvPr/>
          </p:nvCxnSpPr>
          <p:spPr bwMode="auto">
            <a:xfrm>
              <a:off x="3665538" y="2517775"/>
              <a:ext cx="14446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29" name="Gerade Verbindung 176"/>
            <p:cNvCxnSpPr>
              <a:cxnSpLocks noChangeShapeType="1"/>
            </p:cNvCxnSpPr>
            <p:nvPr/>
          </p:nvCxnSpPr>
          <p:spPr bwMode="auto">
            <a:xfrm flipV="1">
              <a:off x="5162550" y="2511425"/>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30" name="Gerade Verbindung 11"/>
            <p:cNvCxnSpPr>
              <a:cxnSpLocks noChangeShapeType="1"/>
            </p:cNvCxnSpPr>
            <p:nvPr/>
          </p:nvCxnSpPr>
          <p:spPr bwMode="auto">
            <a:xfrm>
              <a:off x="5110163" y="2516188"/>
              <a:ext cx="539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31" name="Gerade Verbindung 176"/>
            <p:cNvCxnSpPr>
              <a:cxnSpLocks noChangeShapeType="1"/>
            </p:cNvCxnSpPr>
            <p:nvPr/>
          </p:nvCxnSpPr>
          <p:spPr bwMode="auto">
            <a:xfrm flipV="1">
              <a:off x="5316538" y="25130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32" name="Gerade Verbindung 176"/>
            <p:cNvCxnSpPr>
              <a:cxnSpLocks noChangeShapeType="1"/>
            </p:cNvCxnSpPr>
            <p:nvPr/>
          </p:nvCxnSpPr>
          <p:spPr bwMode="auto">
            <a:xfrm flipV="1">
              <a:off x="5467350" y="2513013"/>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33" name="Gerade Verbindung 11"/>
            <p:cNvCxnSpPr>
              <a:cxnSpLocks noChangeShapeType="1"/>
            </p:cNvCxnSpPr>
            <p:nvPr/>
          </p:nvCxnSpPr>
          <p:spPr bwMode="auto">
            <a:xfrm>
              <a:off x="5319713" y="2516188"/>
              <a:ext cx="144462"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34" name="Gerade Verbindung 11"/>
            <p:cNvCxnSpPr>
              <a:cxnSpLocks noChangeShapeType="1"/>
            </p:cNvCxnSpPr>
            <p:nvPr/>
          </p:nvCxnSpPr>
          <p:spPr bwMode="auto">
            <a:xfrm>
              <a:off x="781050" y="4552950"/>
              <a:ext cx="1079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35" name="Gerade Verbindung 11"/>
            <p:cNvCxnSpPr>
              <a:cxnSpLocks noChangeShapeType="1"/>
            </p:cNvCxnSpPr>
            <p:nvPr/>
          </p:nvCxnSpPr>
          <p:spPr bwMode="auto">
            <a:xfrm>
              <a:off x="1144588" y="4556125"/>
              <a:ext cx="1079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36" name="Gerade Verbindung 11"/>
            <p:cNvCxnSpPr>
              <a:cxnSpLocks noChangeShapeType="1"/>
            </p:cNvCxnSpPr>
            <p:nvPr/>
          </p:nvCxnSpPr>
          <p:spPr bwMode="auto">
            <a:xfrm>
              <a:off x="3849688" y="4552950"/>
              <a:ext cx="539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737" name="Rechteck 10"/>
            <p:cNvSpPr>
              <a:spLocks noChangeArrowheads="1"/>
            </p:cNvSpPr>
            <p:nvPr/>
          </p:nvSpPr>
          <p:spPr bwMode="auto">
            <a:xfrm>
              <a:off x="7812088" y="5665788"/>
              <a:ext cx="65087" cy="15875"/>
            </a:xfrm>
            <a:prstGeom prst="rect">
              <a:avLst/>
            </a:prstGeom>
            <a:pattFill prst="ltDnDiag">
              <a:fgClr>
                <a:srgbClr val="FF0000"/>
              </a:fgClr>
              <a:bgClr>
                <a:schemeClr val="bg1"/>
              </a:bgClr>
            </a:pattFill>
            <a:ln w="3175" algn="ctr">
              <a:solidFill>
                <a:srgbClr val="FF0000"/>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738" name="Gruppieren 4954"/>
            <p:cNvGrpSpPr>
              <a:grpSpLocks/>
            </p:cNvGrpSpPr>
            <p:nvPr/>
          </p:nvGrpSpPr>
          <p:grpSpPr bwMode="auto">
            <a:xfrm>
              <a:off x="7916863" y="5548313"/>
              <a:ext cx="228600" cy="113755"/>
              <a:chOff x="8678864" y="5113982"/>
              <a:chExt cx="228600" cy="113755"/>
            </a:xfrm>
          </p:grpSpPr>
          <p:grpSp>
            <p:nvGrpSpPr>
              <p:cNvPr id="1785" name="Gruppieren 1035"/>
              <p:cNvGrpSpPr>
                <a:grpSpLocks/>
              </p:cNvGrpSpPr>
              <p:nvPr/>
            </p:nvGrpSpPr>
            <p:grpSpPr bwMode="auto">
              <a:xfrm>
                <a:off x="8754938" y="5154712"/>
                <a:ext cx="125413" cy="73025"/>
                <a:chOff x="4038305" y="3430528"/>
                <a:chExt cx="125173" cy="72000"/>
              </a:xfrm>
            </p:grpSpPr>
            <p:sp>
              <p:nvSpPr>
                <p:cNvPr id="1787"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88"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89"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90"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786" name="Textfeld 1"/>
              <p:cNvSpPr txBox="1">
                <a:spLocks noChangeArrowheads="1"/>
              </p:cNvSpPr>
              <p:nvPr/>
            </p:nvSpPr>
            <p:spPr bwMode="auto">
              <a:xfrm>
                <a:off x="8678864" y="5113982"/>
                <a:ext cx="22860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129</a:t>
                </a:r>
              </a:p>
            </p:txBody>
          </p:sp>
        </p:grpSp>
        <p:grpSp>
          <p:nvGrpSpPr>
            <p:cNvPr id="1739" name="Gruppieren 4954"/>
            <p:cNvGrpSpPr>
              <a:grpSpLocks/>
            </p:cNvGrpSpPr>
            <p:nvPr/>
          </p:nvGrpSpPr>
          <p:grpSpPr bwMode="auto">
            <a:xfrm>
              <a:off x="8362950" y="6092828"/>
              <a:ext cx="228600" cy="113756"/>
              <a:chOff x="8678864" y="5113982"/>
              <a:chExt cx="228600" cy="113755"/>
            </a:xfrm>
          </p:grpSpPr>
          <p:grpSp>
            <p:nvGrpSpPr>
              <p:cNvPr id="1779" name="Gruppieren 1035"/>
              <p:cNvGrpSpPr>
                <a:grpSpLocks/>
              </p:cNvGrpSpPr>
              <p:nvPr/>
            </p:nvGrpSpPr>
            <p:grpSpPr bwMode="auto">
              <a:xfrm>
                <a:off x="8754938" y="5154712"/>
                <a:ext cx="125413" cy="73025"/>
                <a:chOff x="4038305" y="3430528"/>
                <a:chExt cx="125173" cy="72000"/>
              </a:xfrm>
            </p:grpSpPr>
            <p:sp>
              <p:nvSpPr>
                <p:cNvPr id="1781"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82"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83"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84"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780" name="Textfeld 1"/>
              <p:cNvSpPr txBox="1">
                <a:spLocks noChangeArrowheads="1"/>
              </p:cNvSpPr>
              <p:nvPr/>
            </p:nvSpPr>
            <p:spPr bwMode="auto">
              <a:xfrm>
                <a:off x="8678864" y="5113982"/>
                <a:ext cx="228600" cy="8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133</a:t>
                </a:r>
              </a:p>
            </p:txBody>
          </p:sp>
        </p:grpSp>
        <p:grpSp>
          <p:nvGrpSpPr>
            <p:cNvPr id="1740" name="Gruppieren 4954"/>
            <p:cNvGrpSpPr>
              <a:grpSpLocks/>
            </p:cNvGrpSpPr>
            <p:nvPr/>
          </p:nvGrpSpPr>
          <p:grpSpPr bwMode="auto">
            <a:xfrm>
              <a:off x="8521700" y="6091238"/>
              <a:ext cx="228600" cy="113755"/>
              <a:chOff x="8678864" y="5113982"/>
              <a:chExt cx="228600" cy="113755"/>
            </a:xfrm>
          </p:grpSpPr>
          <p:grpSp>
            <p:nvGrpSpPr>
              <p:cNvPr id="1773" name="Gruppieren 1035"/>
              <p:cNvGrpSpPr>
                <a:grpSpLocks/>
              </p:cNvGrpSpPr>
              <p:nvPr/>
            </p:nvGrpSpPr>
            <p:grpSpPr bwMode="auto">
              <a:xfrm>
                <a:off x="8754938" y="5154712"/>
                <a:ext cx="125413" cy="73025"/>
                <a:chOff x="4038305" y="3430528"/>
                <a:chExt cx="125173" cy="72000"/>
              </a:xfrm>
            </p:grpSpPr>
            <p:sp>
              <p:nvSpPr>
                <p:cNvPr id="1775" name="Rechteck 1036"/>
                <p:cNvSpPr>
                  <a:spLocks noChangeArrowheads="1"/>
                </p:cNvSpPr>
                <p:nvPr/>
              </p:nvSpPr>
              <p:spPr bwMode="auto">
                <a:xfrm>
                  <a:off x="4038305"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76" name="Rechteck 1037"/>
                <p:cNvSpPr>
                  <a:spLocks noChangeArrowheads="1"/>
                </p:cNvSpPr>
                <p:nvPr/>
              </p:nvSpPr>
              <p:spPr bwMode="auto">
                <a:xfrm>
                  <a:off x="4078744" y="3430528"/>
                  <a:ext cx="288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77" name="Rechteck 1038"/>
                <p:cNvSpPr>
                  <a:spLocks noChangeArrowheads="1"/>
                </p:cNvSpPr>
                <p:nvPr/>
              </p:nvSpPr>
              <p:spPr bwMode="auto">
                <a:xfrm>
                  <a:off x="4108765" y="3430528"/>
                  <a:ext cx="144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78" name="Rechteck 1039"/>
                <p:cNvSpPr>
                  <a:spLocks noChangeArrowheads="1"/>
                </p:cNvSpPr>
                <p:nvPr/>
              </p:nvSpPr>
              <p:spPr bwMode="auto">
                <a:xfrm>
                  <a:off x="4123878" y="3430528"/>
                  <a:ext cx="39600" cy="72000"/>
                </a:xfrm>
                <a:prstGeom prst="rect">
                  <a:avLst/>
                </a:prstGeom>
                <a:solidFill>
                  <a:srgbClr val="92D050"/>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sp>
            <p:nvSpPr>
              <p:cNvPr id="1774" name="Textfeld 1"/>
              <p:cNvSpPr txBox="1">
                <a:spLocks noChangeArrowheads="1"/>
              </p:cNvSpPr>
              <p:nvPr/>
            </p:nvSpPr>
            <p:spPr bwMode="auto">
              <a:xfrm>
                <a:off x="8678864" y="5113982"/>
                <a:ext cx="228600" cy="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r>
                  <a:rPr lang="de-DE" altLang="de-DE" sz="500"/>
                  <a:t>137</a:t>
                </a:r>
              </a:p>
            </p:txBody>
          </p:sp>
        </p:grpSp>
        <p:sp>
          <p:nvSpPr>
            <p:cNvPr id="1741" name="Rechteck 5016"/>
            <p:cNvSpPr>
              <a:spLocks noChangeArrowheads="1"/>
            </p:cNvSpPr>
            <p:nvPr/>
          </p:nvSpPr>
          <p:spPr bwMode="auto">
            <a:xfrm rot="2700000">
              <a:off x="8065294" y="5909469"/>
              <a:ext cx="28575" cy="30163"/>
            </a:xfrm>
            <a:prstGeom prst="rect">
              <a:avLst/>
            </a:prstGeom>
            <a:solidFill>
              <a:srgbClr val="0070C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42" name="Rechteck 3548"/>
            <p:cNvSpPr>
              <a:spLocks noChangeArrowheads="1"/>
            </p:cNvSpPr>
            <p:nvPr/>
          </p:nvSpPr>
          <p:spPr bwMode="auto">
            <a:xfrm rot="2700000">
              <a:off x="6919913" y="5910263"/>
              <a:ext cx="28575" cy="28575"/>
            </a:xfrm>
            <a:prstGeom prst="rect">
              <a:avLst/>
            </a:prstGeom>
            <a:solidFill>
              <a:srgbClr val="0070C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743" name="Gerade Verbindung 565"/>
            <p:cNvCxnSpPr>
              <a:cxnSpLocks noChangeShapeType="1"/>
            </p:cNvCxnSpPr>
            <p:nvPr/>
          </p:nvCxnSpPr>
          <p:spPr bwMode="auto">
            <a:xfrm>
              <a:off x="323850" y="5959475"/>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44" name="Gerade Verbindung 4939"/>
            <p:cNvCxnSpPr>
              <a:cxnSpLocks noChangeShapeType="1"/>
            </p:cNvCxnSpPr>
            <p:nvPr/>
          </p:nvCxnSpPr>
          <p:spPr bwMode="auto">
            <a:xfrm>
              <a:off x="5441950" y="1993900"/>
              <a:ext cx="73025" cy="36513"/>
            </a:xfrm>
            <a:prstGeom prst="line">
              <a:avLst/>
            </a:prstGeom>
            <a:noFill/>
            <a:ln w="3175" algn="ctr">
              <a:solidFill>
                <a:schemeClr val="tx1"/>
              </a:solidFill>
              <a:round/>
              <a:headEnd/>
              <a:tailEnd/>
            </a:ln>
          </p:spPr>
        </p:cxnSp>
        <p:sp>
          <p:nvSpPr>
            <p:cNvPr id="1745" name="Rechteck 4945"/>
            <p:cNvSpPr>
              <a:spLocks noChangeArrowheads="1"/>
            </p:cNvSpPr>
            <p:nvPr/>
          </p:nvSpPr>
          <p:spPr bwMode="auto">
            <a:xfrm>
              <a:off x="5807075" y="2030413"/>
              <a:ext cx="65088" cy="46037"/>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746" name="Gerade Verbindung 3359"/>
            <p:cNvCxnSpPr/>
            <p:nvPr/>
          </p:nvCxnSpPr>
          <p:spPr bwMode="auto">
            <a:xfrm>
              <a:off x="5599113" y="2036763"/>
              <a:ext cx="0" cy="47625"/>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cxnSp>
          <p:nvCxnSpPr>
            <p:cNvPr id="1747" name="Gerade Verbindung 3360"/>
            <p:cNvCxnSpPr/>
            <p:nvPr/>
          </p:nvCxnSpPr>
          <p:spPr bwMode="auto">
            <a:xfrm rot="5400000">
              <a:off x="5630863" y="2014538"/>
              <a:ext cx="0" cy="57150"/>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grpSp>
          <p:nvGrpSpPr>
            <p:cNvPr id="1748" name="Gruppieren 3493"/>
            <p:cNvGrpSpPr>
              <a:grpSpLocks/>
            </p:cNvGrpSpPr>
            <p:nvPr/>
          </p:nvGrpSpPr>
          <p:grpSpPr bwMode="auto">
            <a:xfrm>
              <a:off x="5594350" y="2003425"/>
              <a:ext cx="71438" cy="28575"/>
              <a:chOff x="6033798" y="2439303"/>
              <a:chExt cx="43052" cy="29260"/>
            </a:xfrm>
          </p:grpSpPr>
          <p:sp>
            <p:nvSpPr>
              <p:cNvPr id="1770" name="Rechteck 2566"/>
              <p:cNvSpPr>
                <a:spLocks noChangeAspect="1"/>
              </p:cNvSpPr>
              <p:nvPr/>
            </p:nvSpPr>
            <p:spPr bwMode="auto">
              <a:xfrm>
                <a:off x="6033798" y="2439303"/>
                <a:ext cx="43052" cy="29260"/>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71" name="Ellipse 2567"/>
              <p:cNvSpPr>
                <a:spLocks noChangeArrowheads="1"/>
              </p:cNvSpPr>
              <p:nvPr/>
            </p:nvSpPr>
            <p:spPr bwMode="auto">
              <a:xfrm>
                <a:off x="6038560" y="2441684"/>
                <a:ext cx="10800" cy="10800"/>
              </a:xfrm>
              <a:prstGeom prst="ellipse">
                <a:avLst/>
              </a:prstGeom>
              <a:solidFill>
                <a:schemeClr val="accent1"/>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72" name="Ellipse 2572"/>
              <p:cNvSpPr>
                <a:spLocks noChangeArrowheads="1"/>
              </p:cNvSpPr>
              <p:nvPr/>
            </p:nvSpPr>
            <p:spPr bwMode="auto">
              <a:xfrm>
                <a:off x="6055332" y="2441684"/>
                <a:ext cx="10800" cy="10800"/>
              </a:xfrm>
              <a:prstGeom prst="ellipse">
                <a:avLst/>
              </a:prstGeom>
              <a:solidFill>
                <a:schemeClr val="accent1"/>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cxnSp>
          <p:nvCxnSpPr>
            <p:cNvPr id="1749" name="Gerade Verbindung 3365"/>
            <p:cNvCxnSpPr/>
            <p:nvPr/>
          </p:nvCxnSpPr>
          <p:spPr bwMode="auto">
            <a:xfrm>
              <a:off x="5664200" y="2036763"/>
              <a:ext cx="0" cy="47625"/>
            </a:xfrm>
            <a:prstGeom prst="line">
              <a:avLst/>
            </a:prstGeom>
            <a:solidFill>
              <a:schemeClr val="accent1"/>
            </a:solidFill>
            <a:ln w="9525" cap="flat" cmpd="sng" algn="ctr">
              <a:solidFill>
                <a:schemeClr val="bg1">
                  <a:lumMod val="65000"/>
                </a:schemeClr>
              </a:solidFill>
              <a:prstDash val="solid"/>
              <a:round/>
              <a:headEnd type="none" w="med" len="med"/>
              <a:tailEnd type="none" w="med" len="med"/>
            </a:ln>
            <a:effectLst/>
          </p:spPr>
        </p:cxnSp>
        <p:cxnSp>
          <p:nvCxnSpPr>
            <p:cNvPr id="1750" name="Gerade Verbindung 176"/>
            <p:cNvCxnSpPr>
              <a:cxnSpLocks noChangeShapeType="1"/>
            </p:cNvCxnSpPr>
            <p:nvPr/>
          </p:nvCxnSpPr>
          <p:spPr bwMode="auto">
            <a:xfrm flipV="1">
              <a:off x="8351838" y="1995488"/>
              <a:ext cx="0" cy="9207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51" name="Gerade Verbindung 11"/>
            <p:cNvCxnSpPr>
              <a:cxnSpLocks noChangeShapeType="1"/>
            </p:cNvCxnSpPr>
            <p:nvPr/>
          </p:nvCxnSpPr>
          <p:spPr bwMode="auto">
            <a:xfrm>
              <a:off x="8347075" y="1995488"/>
              <a:ext cx="1555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752" name="Gerade Verbindung 176"/>
            <p:cNvCxnSpPr>
              <a:cxnSpLocks noChangeShapeType="1"/>
            </p:cNvCxnSpPr>
            <p:nvPr/>
          </p:nvCxnSpPr>
          <p:spPr bwMode="auto">
            <a:xfrm flipV="1">
              <a:off x="8502650" y="1998663"/>
              <a:ext cx="0" cy="889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753" name="Freihandform 3236"/>
            <p:cNvSpPr/>
            <p:nvPr/>
          </p:nvSpPr>
          <p:spPr bwMode="auto">
            <a:xfrm rot="11307921">
              <a:off x="6322260" y="2515474"/>
              <a:ext cx="90000" cy="18000"/>
            </a:xfrm>
            <a:custGeom>
              <a:avLst/>
              <a:gdLst>
                <a:gd name="connsiteX0" fmla="*/ 445293 w 445293"/>
                <a:gd name="connsiteY0" fmla="*/ 57150 h 57150"/>
                <a:gd name="connsiteX1" fmla="*/ 445293 w 445293"/>
                <a:gd name="connsiteY1" fmla="*/ 0 h 57150"/>
                <a:gd name="connsiteX2" fmla="*/ 0 w 445293"/>
                <a:gd name="connsiteY2" fmla="*/ 2381 h 57150"/>
                <a:gd name="connsiteX3" fmla="*/ 0 w 445293"/>
                <a:gd name="connsiteY3" fmla="*/ 26194 h 57150"/>
                <a:gd name="connsiteX4" fmla="*/ 445293 w 445293"/>
                <a:gd name="connsiteY4" fmla="*/ 5715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293" h="57150">
                  <a:moveTo>
                    <a:pt x="445293" y="57150"/>
                  </a:moveTo>
                  <a:lnTo>
                    <a:pt x="445293" y="0"/>
                  </a:lnTo>
                  <a:lnTo>
                    <a:pt x="0" y="2381"/>
                  </a:lnTo>
                  <a:lnTo>
                    <a:pt x="0" y="26194"/>
                  </a:lnTo>
                  <a:lnTo>
                    <a:pt x="445293" y="57150"/>
                  </a:lnTo>
                  <a:close/>
                </a:path>
              </a:pathLst>
            </a:custGeom>
            <a:solidFill>
              <a:schemeClr val="bg1">
                <a:lumMod val="65000"/>
              </a:schemeClr>
            </a:solidFill>
            <a:ln w="9525" cap="flat" cmpd="sng" algn="ctr">
              <a:noFill/>
              <a:prstDash val="solid"/>
              <a:round/>
              <a:headEnd type="none" w="med" len="med"/>
              <a:tailEnd type="none" w="med" len="med"/>
            </a:ln>
            <a:effectLst>
              <a:reflection endPos="0" dir="5400000" sy="-100000" algn="bl" rotWithShape="0"/>
            </a:effectLst>
            <a:scene3d>
              <a:camera prst="orthographicFront">
                <a:rot lat="0" lon="10800000" rev="0"/>
              </a:camera>
              <a:lightRig rig="threePt" dir="t"/>
            </a:scene3d>
          </p:spPr>
          <p:txBody>
            <a:bodyPr/>
            <a:lstStyle/>
            <a:p>
              <a:pPr eaLnBrk="0" hangingPunct="0">
                <a:buNone/>
                <a:defRPr/>
              </a:pPr>
              <a:endParaRPr lang="de-DE">
                <a:latin typeface="Helvetica" charset="0"/>
                <a:ea typeface="ＭＳ Ｐゴシック" charset="-128"/>
              </a:endParaRPr>
            </a:p>
          </p:txBody>
        </p:sp>
        <p:sp>
          <p:nvSpPr>
            <p:cNvPr id="1754" name="Rechteck 3370"/>
            <p:cNvSpPr>
              <a:spLocks noChangeArrowheads="1"/>
            </p:cNvSpPr>
            <p:nvPr/>
          </p:nvSpPr>
          <p:spPr bwMode="auto">
            <a:xfrm>
              <a:off x="8805863" y="2540000"/>
              <a:ext cx="73025" cy="36513"/>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nvGrpSpPr>
            <p:cNvPr id="1755" name="Gruppieren 69"/>
            <p:cNvGrpSpPr>
              <a:grpSpLocks/>
            </p:cNvGrpSpPr>
            <p:nvPr/>
          </p:nvGrpSpPr>
          <p:grpSpPr bwMode="auto">
            <a:xfrm>
              <a:off x="1457325" y="5508625"/>
              <a:ext cx="179388" cy="150813"/>
              <a:chOff x="1475656" y="2429228"/>
              <a:chExt cx="179071" cy="149730"/>
            </a:xfrm>
          </p:grpSpPr>
          <p:cxnSp>
            <p:nvCxnSpPr>
              <p:cNvPr id="1766" name="Gerade Verbindung 3233"/>
              <p:cNvCxnSpPr/>
              <p:nvPr/>
            </p:nvCxnSpPr>
            <p:spPr bwMode="auto">
              <a:xfrm flipH="1">
                <a:off x="1507350" y="2429228"/>
                <a:ext cx="1585" cy="143426"/>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sp>
            <p:nvSpPr>
              <p:cNvPr id="1767" name="Abgerundetes Rechteck 24"/>
              <p:cNvSpPr>
                <a:spLocks noChangeArrowheads="1"/>
              </p:cNvSpPr>
              <p:nvPr/>
            </p:nvSpPr>
            <p:spPr bwMode="auto">
              <a:xfrm>
                <a:off x="1475656" y="2517758"/>
                <a:ext cx="144000" cy="61200"/>
              </a:xfrm>
              <a:prstGeom prst="roundRect">
                <a:avLst>
                  <a:gd name="adj" fmla="val 16667"/>
                </a:avLst>
              </a:prstGeom>
              <a:noFill/>
              <a:ln w="63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cxnSp>
            <p:nvCxnSpPr>
              <p:cNvPr id="1768" name="Gerade Verbindung 3272"/>
              <p:cNvCxnSpPr/>
              <p:nvPr/>
            </p:nvCxnSpPr>
            <p:spPr bwMode="auto">
              <a:xfrm>
                <a:off x="1505766" y="2560045"/>
                <a:ext cx="72896" cy="0"/>
              </a:xfrm>
              <a:prstGeom prst="line">
                <a:avLst/>
              </a:prstGeom>
              <a:solidFill>
                <a:schemeClr val="accent1"/>
              </a:solidFill>
              <a:ln w="25400" cap="flat" cmpd="sng" algn="ctr">
                <a:solidFill>
                  <a:schemeClr val="bg1">
                    <a:lumMod val="50000"/>
                  </a:schemeClr>
                </a:solidFill>
                <a:prstDash val="solid"/>
                <a:round/>
                <a:headEnd type="none" w="med" len="med"/>
                <a:tailEnd type="none" w="med" len="med"/>
              </a:ln>
              <a:effectLst/>
            </p:spPr>
          </p:cxnSp>
          <p:cxnSp>
            <p:nvCxnSpPr>
              <p:cNvPr id="1769" name="Gerade Verbindung 3275"/>
              <p:cNvCxnSpPr/>
              <p:nvPr/>
            </p:nvCxnSpPr>
            <p:spPr bwMode="auto">
              <a:xfrm>
                <a:off x="1546968" y="2539555"/>
                <a:ext cx="107759" cy="0"/>
              </a:xfrm>
              <a:prstGeom prst="line">
                <a:avLst/>
              </a:prstGeom>
              <a:solidFill>
                <a:schemeClr val="accent1"/>
              </a:solidFill>
              <a:ln w="19050" cap="flat" cmpd="sng" algn="ctr">
                <a:solidFill>
                  <a:schemeClr val="bg1">
                    <a:lumMod val="50000"/>
                  </a:schemeClr>
                </a:solidFill>
                <a:prstDash val="solid"/>
                <a:round/>
                <a:headEnd type="none" w="med" len="med"/>
                <a:tailEnd type="none" w="med" len="med"/>
              </a:ln>
              <a:effectLst/>
            </p:spPr>
          </p:cxnSp>
        </p:grpSp>
        <p:sp>
          <p:nvSpPr>
            <p:cNvPr id="1756" name="Rechteck 20"/>
            <p:cNvSpPr>
              <a:spLocks noChangeArrowheads="1"/>
            </p:cNvSpPr>
            <p:nvPr/>
          </p:nvSpPr>
          <p:spPr bwMode="auto">
            <a:xfrm>
              <a:off x="323850" y="6154738"/>
              <a:ext cx="395288" cy="53975"/>
            </a:xfrm>
            <a:prstGeom prst="rect">
              <a:avLst/>
            </a:prstGeom>
            <a:solidFill>
              <a:schemeClr val="accent1"/>
            </a:solidFill>
            <a:ln w="9525" algn="ctr">
              <a:solidFill>
                <a:schemeClr val="tx1"/>
              </a:solidFill>
              <a:round/>
              <a:headEnd/>
              <a:tailEnd/>
            </a:ln>
          </p:spPr>
          <p:txBody>
            <a:bodyPr anchor="ctr"/>
            <a:lstStyle>
              <a:lvl1pPr>
                <a:defRPr>
                  <a:solidFill>
                    <a:srgbClr val="000000"/>
                  </a:solidFill>
                  <a:latin typeface="Helvetica" pitchFamily="30" charset="0"/>
                  <a:ea typeface="ＭＳ Ｐゴシック" pitchFamily="30" charset="-128"/>
                </a:defRPr>
              </a:lvl1pPr>
              <a:lvl2pPr marL="742950" indent="-285750">
                <a:defRPr>
                  <a:solidFill>
                    <a:srgbClr val="000000"/>
                  </a:solidFill>
                  <a:latin typeface="Helvetica" pitchFamily="30" charset="0"/>
                  <a:ea typeface="ＭＳ Ｐゴシック" pitchFamily="30" charset="-128"/>
                </a:defRPr>
              </a:lvl2pPr>
              <a:lvl3pPr marL="1143000" indent="-228600">
                <a:defRPr>
                  <a:solidFill>
                    <a:srgbClr val="000000"/>
                  </a:solidFill>
                  <a:latin typeface="Helvetica" pitchFamily="30" charset="0"/>
                  <a:ea typeface="ＭＳ Ｐゴシック" pitchFamily="30" charset="-128"/>
                </a:defRPr>
              </a:lvl3pPr>
              <a:lvl4pPr marL="1600200" indent="-228600">
                <a:defRPr>
                  <a:solidFill>
                    <a:srgbClr val="000000"/>
                  </a:solidFill>
                  <a:latin typeface="Helvetica" pitchFamily="30" charset="0"/>
                  <a:ea typeface="ＭＳ Ｐゴシック" pitchFamily="30" charset="-128"/>
                </a:defRPr>
              </a:lvl4pPr>
              <a:lvl5pPr marL="2057400" indent="-22860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eaLnBrk="0" hangingPunct="0">
                <a:buNone/>
                <a:defRPr/>
              </a:pPr>
              <a:r>
                <a:rPr lang="de-DE" altLang="de-DE" sz="700" dirty="0">
                  <a:latin typeface="+mn-lt"/>
                </a:rPr>
                <a:t>Cryo </a:t>
              </a:r>
              <a:r>
                <a:rPr lang="de-DE" altLang="de-DE" sz="700" dirty="0" err="1">
                  <a:latin typeface="+mn-lt"/>
                </a:rPr>
                <a:t>stage</a:t>
              </a:r>
              <a:endParaRPr lang="de-DE" altLang="de-DE" sz="700" dirty="0">
                <a:latin typeface="+mn-lt"/>
              </a:endParaRPr>
            </a:p>
          </p:txBody>
        </p:sp>
        <p:cxnSp>
          <p:nvCxnSpPr>
            <p:cNvPr id="1757" name="Gerade Verbindung 4951"/>
            <p:cNvCxnSpPr>
              <a:cxnSpLocks noChangeShapeType="1"/>
            </p:cNvCxnSpPr>
            <p:nvPr/>
          </p:nvCxnSpPr>
          <p:spPr bwMode="auto">
            <a:xfrm>
              <a:off x="5648325" y="6308725"/>
              <a:ext cx="241300" cy="0"/>
            </a:xfrm>
            <a:prstGeom prst="line">
              <a:avLst/>
            </a:prstGeom>
            <a:noFill/>
            <a:ln w="9525" algn="ctr">
              <a:solidFill>
                <a:schemeClr val="tx1"/>
              </a:solidFill>
              <a:round/>
              <a:headEnd/>
              <a:tailEnd/>
            </a:ln>
          </p:spPr>
        </p:cxnSp>
        <p:grpSp>
          <p:nvGrpSpPr>
            <p:cNvPr id="1758" name="Gruppieren 4967"/>
            <p:cNvGrpSpPr>
              <a:grpSpLocks/>
            </p:cNvGrpSpPr>
            <p:nvPr/>
          </p:nvGrpSpPr>
          <p:grpSpPr bwMode="auto">
            <a:xfrm>
              <a:off x="5853113" y="5876925"/>
              <a:ext cx="212725" cy="49213"/>
              <a:chOff x="5648324" y="6189114"/>
              <a:chExt cx="212727" cy="48198"/>
            </a:xfrm>
          </p:grpSpPr>
          <p:cxnSp>
            <p:nvCxnSpPr>
              <p:cNvPr id="1759" name="Gerade Verbindung 4965"/>
              <p:cNvCxnSpPr>
                <a:cxnSpLocks noChangeShapeType="1"/>
              </p:cNvCxnSpPr>
              <p:nvPr/>
            </p:nvCxnSpPr>
            <p:spPr bwMode="auto">
              <a:xfrm>
                <a:off x="5648324" y="6237312"/>
                <a:ext cx="90000" cy="0"/>
              </a:xfrm>
              <a:prstGeom prst="line">
                <a:avLst/>
              </a:prstGeom>
              <a:noFill/>
              <a:ln w="15875" algn="ctr">
                <a:solidFill>
                  <a:srgbClr val="0070C0"/>
                </a:solidFill>
                <a:round/>
                <a:headEnd/>
                <a:tailEnd/>
              </a:ln>
            </p:spPr>
          </p:cxnSp>
          <p:cxnSp>
            <p:nvCxnSpPr>
              <p:cNvPr id="1760" name="Gerade Verbindung 3404"/>
              <p:cNvCxnSpPr>
                <a:cxnSpLocks noChangeShapeType="1"/>
              </p:cNvCxnSpPr>
              <p:nvPr/>
            </p:nvCxnSpPr>
            <p:spPr bwMode="auto">
              <a:xfrm>
                <a:off x="5771051" y="6215883"/>
                <a:ext cx="90000" cy="0"/>
              </a:xfrm>
              <a:prstGeom prst="line">
                <a:avLst/>
              </a:prstGeom>
              <a:noFill/>
              <a:ln w="15875" algn="ctr">
                <a:solidFill>
                  <a:srgbClr val="0070C0"/>
                </a:solidFill>
                <a:round/>
                <a:headEnd/>
                <a:tailEnd/>
              </a:ln>
            </p:spPr>
          </p:cxnSp>
          <p:cxnSp>
            <p:nvCxnSpPr>
              <p:cNvPr id="1761" name="Gerade Verbindung 3405"/>
              <p:cNvCxnSpPr>
                <a:cxnSpLocks noChangeShapeType="1"/>
              </p:cNvCxnSpPr>
              <p:nvPr/>
            </p:nvCxnSpPr>
            <p:spPr bwMode="auto">
              <a:xfrm rot="-1800000">
                <a:off x="5725670" y="6225954"/>
                <a:ext cx="54000" cy="0"/>
              </a:xfrm>
              <a:prstGeom prst="line">
                <a:avLst/>
              </a:prstGeom>
              <a:noFill/>
              <a:ln w="15875" algn="ctr">
                <a:solidFill>
                  <a:srgbClr val="0070C0"/>
                </a:solidFill>
                <a:round/>
                <a:headEnd/>
                <a:tailEnd/>
              </a:ln>
            </p:spPr>
          </p:cxnSp>
          <p:grpSp>
            <p:nvGrpSpPr>
              <p:cNvPr id="1762" name="Gruppieren 3493"/>
              <p:cNvGrpSpPr>
                <a:grpSpLocks/>
              </p:cNvGrpSpPr>
              <p:nvPr/>
            </p:nvGrpSpPr>
            <p:grpSpPr bwMode="auto">
              <a:xfrm>
                <a:off x="5669475" y="6189114"/>
                <a:ext cx="72000" cy="36000"/>
                <a:chOff x="6033798" y="2439303"/>
                <a:chExt cx="43052" cy="29260"/>
              </a:xfrm>
            </p:grpSpPr>
            <p:sp>
              <p:nvSpPr>
                <p:cNvPr id="1763" name="Rechteck 2566"/>
                <p:cNvSpPr>
                  <a:spLocks noChangeAspect="1"/>
                </p:cNvSpPr>
                <p:nvPr/>
              </p:nvSpPr>
              <p:spPr bwMode="auto">
                <a:xfrm>
                  <a:off x="6033798" y="2439303"/>
                  <a:ext cx="43052" cy="29260"/>
                </a:xfrm>
                <a:prstGeom prst="rect">
                  <a:avLst/>
                </a:prstGeom>
                <a:solidFill>
                  <a:schemeClr val="accent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64" name="Ellipse 2567"/>
                <p:cNvSpPr>
                  <a:spLocks noChangeArrowheads="1"/>
                </p:cNvSpPr>
                <p:nvPr/>
              </p:nvSpPr>
              <p:spPr bwMode="auto">
                <a:xfrm>
                  <a:off x="6038560" y="2441684"/>
                  <a:ext cx="10800" cy="10800"/>
                </a:xfrm>
                <a:prstGeom prst="ellipse">
                  <a:avLst/>
                </a:prstGeom>
                <a:solidFill>
                  <a:schemeClr val="accent1"/>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sp>
              <p:nvSpPr>
                <p:cNvPr id="1765" name="Ellipse 2572"/>
                <p:cNvSpPr>
                  <a:spLocks noChangeArrowheads="1"/>
                </p:cNvSpPr>
                <p:nvPr/>
              </p:nvSpPr>
              <p:spPr bwMode="auto">
                <a:xfrm>
                  <a:off x="6055332" y="2441684"/>
                  <a:ext cx="10800" cy="10800"/>
                </a:xfrm>
                <a:prstGeom prst="ellipse">
                  <a:avLst/>
                </a:prstGeom>
                <a:solidFill>
                  <a:schemeClr val="accent1"/>
                </a:solidFill>
                <a:ln w="3175" algn="ctr">
                  <a:solidFill>
                    <a:schemeClr val="tx1"/>
                  </a:solidFill>
                  <a:round/>
                  <a:headEnd/>
                  <a:tailEnd/>
                </a:ln>
              </p:spPr>
              <p:txBody>
                <a:bodyPr/>
                <a:lstStyle>
                  <a:lvl1pPr eaLnBrk="0" hangingPunct="0">
                    <a:defRPr>
                      <a:solidFill>
                        <a:srgbClr val="000000"/>
                      </a:solidFill>
                      <a:latin typeface="Helvetica" pitchFamily="30" charset="0"/>
                      <a:ea typeface="ＭＳ Ｐゴシック" pitchFamily="30" charset="-128"/>
                    </a:defRPr>
                  </a:lvl1pPr>
                  <a:lvl2pPr marL="742950" indent="-285750" eaLnBrk="0" hangingPunct="0">
                    <a:defRPr>
                      <a:solidFill>
                        <a:srgbClr val="000000"/>
                      </a:solidFill>
                      <a:latin typeface="Helvetica" pitchFamily="30" charset="0"/>
                      <a:ea typeface="ＭＳ Ｐゴシック" pitchFamily="30" charset="-128"/>
                    </a:defRPr>
                  </a:lvl2pPr>
                  <a:lvl3pPr marL="1143000" indent="-228600" eaLnBrk="0" hangingPunct="0">
                    <a:defRPr>
                      <a:solidFill>
                        <a:srgbClr val="000000"/>
                      </a:solidFill>
                      <a:latin typeface="Helvetica" pitchFamily="30" charset="0"/>
                      <a:ea typeface="ＭＳ Ｐゴシック" pitchFamily="30" charset="-128"/>
                    </a:defRPr>
                  </a:lvl3pPr>
                  <a:lvl4pPr marL="1600200" indent="-228600" eaLnBrk="0" hangingPunct="0">
                    <a:defRPr>
                      <a:solidFill>
                        <a:srgbClr val="000000"/>
                      </a:solidFill>
                      <a:latin typeface="Helvetica" pitchFamily="30" charset="0"/>
                      <a:ea typeface="ＭＳ Ｐゴシック" pitchFamily="30" charset="-128"/>
                    </a:defRPr>
                  </a:lvl4pPr>
                  <a:lvl5pPr marL="2057400" indent="-228600" eaLnBrk="0" hangingPunct="0">
                    <a:defRPr>
                      <a:solidFill>
                        <a:srgbClr val="000000"/>
                      </a:solidFill>
                      <a:latin typeface="Helvetica" pitchFamily="30" charset="0"/>
                      <a:ea typeface="ＭＳ Ｐゴシック" pitchFamily="30" charset="-128"/>
                    </a:defRPr>
                  </a:lvl5pPr>
                  <a:lvl6pPr marL="2514600" indent="-228600" eaLnBrk="0" fontAlgn="base" hangingPunct="0">
                    <a:spcBef>
                      <a:spcPct val="0"/>
                    </a:spcBef>
                    <a:spcAft>
                      <a:spcPct val="0"/>
                    </a:spcAft>
                    <a:defRPr>
                      <a:solidFill>
                        <a:srgbClr val="000000"/>
                      </a:solidFill>
                      <a:latin typeface="Helvetica" pitchFamily="30" charset="0"/>
                      <a:ea typeface="ＭＳ Ｐゴシック" pitchFamily="30" charset="-128"/>
                    </a:defRPr>
                  </a:lvl6pPr>
                  <a:lvl7pPr marL="2971800" indent="-228600" eaLnBrk="0" fontAlgn="base" hangingPunct="0">
                    <a:spcBef>
                      <a:spcPct val="0"/>
                    </a:spcBef>
                    <a:spcAft>
                      <a:spcPct val="0"/>
                    </a:spcAft>
                    <a:defRPr>
                      <a:solidFill>
                        <a:srgbClr val="000000"/>
                      </a:solidFill>
                      <a:latin typeface="Helvetica" pitchFamily="30" charset="0"/>
                      <a:ea typeface="ＭＳ Ｐゴシック" pitchFamily="30" charset="-128"/>
                    </a:defRPr>
                  </a:lvl7pPr>
                  <a:lvl8pPr marL="3429000" indent="-228600" eaLnBrk="0" fontAlgn="base" hangingPunct="0">
                    <a:spcBef>
                      <a:spcPct val="0"/>
                    </a:spcBef>
                    <a:spcAft>
                      <a:spcPct val="0"/>
                    </a:spcAft>
                    <a:defRPr>
                      <a:solidFill>
                        <a:srgbClr val="000000"/>
                      </a:solidFill>
                      <a:latin typeface="Helvetica" pitchFamily="30" charset="0"/>
                      <a:ea typeface="ＭＳ Ｐゴシック" pitchFamily="30" charset="-128"/>
                    </a:defRPr>
                  </a:lvl8pPr>
                  <a:lvl9pPr marL="3886200" indent="-228600" eaLnBrk="0" fontAlgn="base" hangingPunct="0">
                    <a:spcBef>
                      <a:spcPct val="0"/>
                    </a:spcBef>
                    <a:spcAft>
                      <a:spcPct val="0"/>
                    </a:spcAft>
                    <a:defRPr>
                      <a:solidFill>
                        <a:srgbClr val="000000"/>
                      </a:solidFill>
                      <a:latin typeface="Helvetica" pitchFamily="30" charset="0"/>
                      <a:ea typeface="ＭＳ Ｐゴシック" pitchFamily="30" charset="-128"/>
                    </a:defRPr>
                  </a:lvl9pPr>
                </a:lstStyle>
                <a:p>
                  <a:pPr>
                    <a:buNone/>
                  </a:pPr>
                  <a:endParaRPr lang="de-DE" altLang="de-DE"/>
                </a:p>
              </p:txBody>
            </p:sp>
          </p:grpSp>
        </p:grpSp>
      </p:grpSp>
    </p:spTree>
    <p:extLst>
      <p:ext uri="{BB962C8B-B14F-4D97-AF65-F5344CB8AC3E}">
        <p14:creationId xmlns:p14="http://schemas.microsoft.com/office/powerpoint/2010/main" val="303424392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normAutofit lnSpcReduction="10000"/>
          </a:bodyPr>
          <a:lstStyle/>
          <a:p>
            <a:pPr>
              <a:defRPr/>
            </a:pPr>
            <a:fld id="{C95B0A03-7FD4-488C-A6AB-DBF5D6C36893}" type="slidenum">
              <a:rPr lang="en-GB" smtClean="0">
                <a:solidFill>
                  <a:srgbClr val="FFFFFF"/>
                </a:solidFill>
              </a:rPr>
              <a:pPr>
                <a:defRPr/>
              </a:pPr>
              <a:t>12</a:t>
            </a:fld>
            <a:endParaRPr lang="en-GB">
              <a:solidFill>
                <a:srgbClr val="FFFFFF"/>
              </a:solidFill>
            </a:endParaRPr>
          </a:p>
        </p:txBody>
      </p:sp>
      <p:sp>
        <p:nvSpPr>
          <p:cNvPr id="3" name="Title 2"/>
          <p:cNvSpPr>
            <a:spLocks noGrp="1"/>
          </p:cNvSpPr>
          <p:nvPr>
            <p:ph type="title"/>
          </p:nvPr>
        </p:nvSpPr>
        <p:spPr/>
        <p:txBody>
          <a:bodyPr/>
          <a:lstStyle/>
          <a:p>
            <a:r>
              <a:rPr lang="en-US" dirty="0"/>
              <a:t>Accelerator Module on its Way to the </a:t>
            </a:r>
            <a:r>
              <a:rPr lang="en-US" dirty="0" smtClean="0"/>
              <a:t>Tunnel</a:t>
            </a:r>
            <a:endParaRPr lang="de-DE" dirty="0"/>
          </a:p>
        </p:txBody>
      </p:sp>
      <p:grpSp>
        <p:nvGrpSpPr>
          <p:cNvPr id="4" name="Group 3"/>
          <p:cNvGrpSpPr/>
          <p:nvPr/>
        </p:nvGrpSpPr>
        <p:grpSpPr>
          <a:xfrm>
            <a:off x="313267" y="2536826"/>
            <a:ext cx="23592368" cy="9217024"/>
            <a:chOff x="117475" y="1268413"/>
            <a:chExt cx="8847138" cy="4608512"/>
          </a:xfrm>
        </p:grpSpPr>
        <p:pic>
          <p:nvPicPr>
            <p:cNvPr id="5" name="Grafik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75" y="1268413"/>
              <a:ext cx="2141538"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3625" y="1268413"/>
              <a:ext cx="2160588"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fik 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68825" y="1268413"/>
              <a:ext cx="2160588"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Grafik 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4025" y="1276350"/>
              <a:ext cx="2160588"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fik 10"/>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7838" y="2857500"/>
              <a:ext cx="2159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11"/>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84475" y="2859088"/>
              <a:ext cx="2592388"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2"/>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24500" y="2859088"/>
              <a:ext cx="95885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afik 13"/>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30988" y="2857500"/>
              <a:ext cx="18288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afik 14"/>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848505" y="4427538"/>
              <a:ext cx="1520825" cy="144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fik 15"/>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485747" y="4424363"/>
              <a:ext cx="2178050" cy="145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16"/>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04813" y="4424363"/>
              <a:ext cx="2327275" cy="145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17"/>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780213" y="4427538"/>
              <a:ext cx="1824037" cy="144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TextBox 17"/>
          <p:cNvSpPr txBox="1">
            <a:spLocks noChangeArrowheads="1"/>
          </p:cNvSpPr>
          <p:nvPr/>
        </p:nvSpPr>
        <p:spPr bwMode="auto">
          <a:xfrm>
            <a:off x="932718" y="11943356"/>
            <a:ext cx="22972917" cy="95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7709" tIns="108855" rIns="217709" bIns="108855">
            <a:spAutoFit/>
          </a:bodyPr>
          <a:lstStyle>
            <a:lvl1pPr eaLnBrk="0" hangingPunct="0">
              <a:defRPr sz="900">
                <a:solidFill>
                  <a:schemeClr val="tx1"/>
                </a:solidFill>
                <a:latin typeface="Arial" pitchFamily="34" charset="0"/>
                <a:ea typeface="ＭＳ Ｐゴシック" pitchFamily="34" charset="-128"/>
              </a:defRPr>
            </a:lvl1pPr>
            <a:lvl2pPr marL="742950" indent="-285750" eaLnBrk="0" hangingPunct="0">
              <a:defRPr sz="900">
                <a:solidFill>
                  <a:schemeClr val="tx1"/>
                </a:solidFill>
                <a:latin typeface="Arial" pitchFamily="34" charset="0"/>
                <a:ea typeface="ＭＳ Ｐゴシック" pitchFamily="34" charset="-128"/>
              </a:defRPr>
            </a:lvl2pPr>
            <a:lvl3pPr marL="1143000" indent="-228600" eaLnBrk="0" hangingPunct="0">
              <a:defRPr sz="900">
                <a:solidFill>
                  <a:schemeClr val="tx1"/>
                </a:solidFill>
                <a:latin typeface="Arial" pitchFamily="34" charset="0"/>
                <a:ea typeface="ＭＳ Ｐゴシック" pitchFamily="34" charset="-128"/>
              </a:defRPr>
            </a:lvl3pPr>
            <a:lvl4pPr marL="1600200" indent="-228600" eaLnBrk="0" hangingPunct="0">
              <a:defRPr sz="900">
                <a:solidFill>
                  <a:schemeClr val="tx1"/>
                </a:solidFill>
                <a:latin typeface="Arial" pitchFamily="34" charset="0"/>
                <a:ea typeface="ＭＳ Ｐゴシック" pitchFamily="34" charset="-128"/>
              </a:defRPr>
            </a:lvl4pPr>
            <a:lvl5pPr marL="2057400" indent="-228600" eaLnBrk="0" hangingPunct="0">
              <a:defRPr sz="900">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34" charset="-128"/>
              </a:defRPr>
            </a:lvl9pPr>
          </a:lstStyle>
          <a:p>
            <a:pPr marL="816411" indent="-816411" eaLnBrk="1" hangingPunct="1"/>
            <a:r>
              <a:rPr lang="en-US" sz="4800" dirty="0">
                <a:solidFill>
                  <a:srgbClr val="251555"/>
                </a:solidFill>
              </a:rPr>
              <a:t>1</a:t>
            </a:r>
            <a:r>
              <a:rPr lang="en-US" sz="4800" baseline="30000" dirty="0">
                <a:solidFill>
                  <a:srgbClr val="251555"/>
                </a:solidFill>
              </a:rPr>
              <a:t>st</a:t>
            </a:r>
            <a:r>
              <a:rPr lang="en-US" sz="4800" dirty="0">
                <a:solidFill>
                  <a:srgbClr val="251555"/>
                </a:solidFill>
              </a:rPr>
              <a:t> module July 1</a:t>
            </a:r>
            <a:r>
              <a:rPr lang="en-US" sz="4800" baseline="30000" dirty="0">
                <a:solidFill>
                  <a:srgbClr val="251555"/>
                </a:solidFill>
              </a:rPr>
              <a:t>st</a:t>
            </a:r>
            <a:r>
              <a:rPr lang="en-US" sz="4800" dirty="0">
                <a:solidFill>
                  <a:srgbClr val="251555"/>
                </a:solidFill>
              </a:rPr>
              <a:t>, 2014 – last module August 1</a:t>
            </a:r>
            <a:r>
              <a:rPr lang="en-US" sz="4800" baseline="30000" dirty="0">
                <a:solidFill>
                  <a:srgbClr val="251555"/>
                </a:solidFill>
              </a:rPr>
              <a:t>st</a:t>
            </a:r>
            <a:r>
              <a:rPr lang="en-US" sz="4800" dirty="0">
                <a:solidFill>
                  <a:srgbClr val="251555"/>
                </a:solidFill>
              </a:rPr>
              <a:t>, 2016</a:t>
            </a:r>
          </a:p>
        </p:txBody>
      </p:sp>
    </p:spTree>
    <p:extLst>
      <p:ext uri="{BB962C8B-B14F-4D97-AF65-F5344CB8AC3E}">
        <p14:creationId xmlns:p14="http://schemas.microsoft.com/office/powerpoint/2010/main" val="37217992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Waveguide Tailoring was done for </a:t>
            </a:r>
            <a:r>
              <a:rPr lang="en-US" dirty="0"/>
              <a:t>a</a:t>
            </a:r>
            <a:r>
              <a:rPr lang="en-US" dirty="0" smtClean="0"/>
              <a:t>ll Modules</a:t>
            </a:r>
            <a:endParaRPr lang="en-US" dirty="0"/>
          </a:p>
        </p:txBody>
      </p:sp>
      <p:pic>
        <p:nvPicPr>
          <p:cNvPr id="2051" name="Picture 3" descr="D:\My Documents local\conferences\IPAC 2014\WEIB03_figure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9643" y="2116892"/>
            <a:ext cx="21293755" cy="10645764"/>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3"/>
          <p:cNvSpPr>
            <a:spLocks noGrp="1"/>
          </p:cNvSpPr>
          <p:nvPr>
            <p:ph type="sldNum" sz="quarter" idx="10"/>
          </p:nvPr>
        </p:nvSpPr>
        <p:spPr>
          <a:xfrm>
            <a:off x="22512868" y="228601"/>
            <a:ext cx="1536701" cy="1822450"/>
          </a:xfrm>
        </p:spPr>
        <p:txBody>
          <a:bodyPr/>
          <a:lstStyle/>
          <a:p>
            <a:fld id="{5D518E81-CA98-483E-BA30-586BB5DF9225}" type="slidenum">
              <a:rPr lang="en-GB" smtClean="0"/>
              <a:pPr/>
              <a:t>13</a:t>
            </a:fld>
            <a:endParaRPr lang="en-GB" dirty="0"/>
          </a:p>
        </p:txBody>
      </p:sp>
    </p:spTree>
    <p:extLst>
      <p:ext uri="{BB962C8B-B14F-4D97-AF65-F5344CB8AC3E}">
        <p14:creationId xmlns:p14="http://schemas.microsoft.com/office/powerpoint/2010/main" val="350199761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14904003" y="2340005"/>
            <a:ext cx="9032955" cy="4561246"/>
          </a:xfrm>
          <a:prstGeom prst="rect">
            <a:avLst/>
          </a:prstGeom>
        </p:spPr>
      </p:pic>
      <p:sp>
        <p:nvSpPr>
          <p:cNvPr id="3" name="Title 2"/>
          <p:cNvSpPr>
            <a:spLocks noGrp="1"/>
          </p:cNvSpPr>
          <p:nvPr>
            <p:ph type="title"/>
          </p:nvPr>
        </p:nvSpPr>
        <p:spPr/>
        <p:txBody>
          <a:bodyPr>
            <a:normAutofit fontScale="90000"/>
          </a:bodyPr>
          <a:lstStyle/>
          <a:p>
            <a:r>
              <a:rPr lang="en-US" dirty="0"/>
              <a:t>Couplers were the by far the most challenging single items in the supply chain of the </a:t>
            </a:r>
            <a:r>
              <a:rPr lang="en-US" dirty="0" smtClean="0"/>
              <a:t>modules</a:t>
            </a:r>
            <a:endParaRPr lang="en-US" dirty="0"/>
          </a:p>
        </p:txBody>
      </p:sp>
      <p:pic>
        <p:nvPicPr>
          <p:cNvPr id="9" name="Picture 16" descr="http://phenix-france.in2p3.fr/software/jin/Images/logo_cnrs.gif"/>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20238105" y="13050689"/>
            <a:ext cx="594856" cy="617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a:spLocks noChangeArrowheads="1"/>
          </p:cNvSpPr>
          <p:nvPr/>
        </p:nvSpPr>
        <p:spPr bwMode="auto">
          <a:xfrm>
            <a:off x="388275" y="2340003"/>
            <a:ext cx="13799439" cy="9139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7709" tIns="108855" rIns="217709" bIns="108855">
            <a:spAutoFit/>
          </a:bodyPr>
          <a:lstStyle>
            <a:lvl1pPr eaLnBrk="0" hangingPunct="0">
              <a:defRPr sz="900">
                <a:solidFill>
                  <a:schemeClr val="tx1"/>
                </a:solidFill>
                <a:latin typeface="Arial" pitchFamily="34" charset="0"/>
                <a:ea typeface="ＭＳ Ｐゴシック" pitchFamily="34" charset="-128"/>
              </a:defRPr>
            </a:lvl1pPr>
            <a:lvl2pPr marL="742950" indent="-285750" eaLnBrk="0" hangingPunct="0">
              <a:defRPr sz="900">
                <a:solidFill>
                  <a:schemeClr val="tx1"/>
                </a:solidFill>
                <a:latin typeface="Arial" pitchFamily="34" charset="0"/>
                <a:ea typeface="ＭＳ Ｐゴシック" pitchFamily="34" charset="-128"/>
              </a:defRPr>
            </a:lvl2pPr>
            <a:lvl3pPr marL="1143000" indent="-228600" eaLnBrk="0" hangingPunct="0">
              <a:defRPr sz="900">
                <a:solidFill>
                  <a:schemeClr val="tx1"/>
                </a:solidFill>
                <a:latin typeface="Arial" pitchFamily="34" charset="0"/>
                <a:ea typeface="ＭＳ Ｐゴシック" pitchFamily="34" charset="-128"/>
              </a:defRPr>
            </a:lvl3pPr>
            <a:lvl4pPr marL="1600200" indent="-228600" eaLnBrk="0" hangingPunct="0">
              <a:defRPr sz="900">
                <a:solidFill>
                  <a:schemeClr val="tx1"/>
                </a:solidFill>
                <a:latin typeface="Arial" pitchFamily="34" charset="0"/>
                <a:ea typeface="ＭＳ Ｐゴシック" pitchFamily="34" charset="-128"/>
              </a:defRPr>
            </a:lvl4pPr>
            <a:lvl5pPr marL="2057400" indent="-228600" eaLnBrk="0" hangingPunct="0">
              <a:defRPr sz="900">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lr>
                <a:srgbClr val="F8B323"/>
              </a:buClr>
              <a:buFont typeface="Wingdings" pitchFamily="2" charset="2"/>
              <a:buChar char="n"/>
              <a:defRPr sz="900">
                <a:solidFill>
                  <a:schemeClr val="tx1"/>
                </a:solidFill>
                <a:latin typeface="Arial" pitchFamily="34" charset="0"/>
                <a:ea typeface="ＭＳ Ｐゴシック" pitchFamily="34" charset="-128"/>
              </a:defRPr>
            </a:lvl9pPr>
          </a:lstStyle>
          <a:p>
            <a:pPr marL="634986" indent="-634986" algn="l" eaLnBrk="1" fontAlgn="base" hangingPunct="1">
              <a:spcBef>
                <a:spcPct val="20000"/>
              </a:spcBef>
              <a:spcAft>
                <a:spcPct val="0"/>
              </a:spcAft>
              <a:buClr>
                <a:srgbClr val="F8B323"/>
              </a:buClr>
              <a:buFont typeface="Wingdings" pitchFamily="2" charset="2"/>
              <a:buChar char="n"/>
            </a:pPr>
            <a:r>
              <a:rPr lang="en-US" sz="4200" dirty="0">
                <a:solidFill>
                  <a:srgbClr val="261748"/>
                </a:solidFill>
              </a:rPr>
              <a:t>A total of 800 RF power couplers was produced at three different vendors</a:t>
            </a:r>
          </a:p>
          <a:p>
            <a:pPr marL="634986" indent="-634986" algn="l" eaLnBrk="1" fontAlgn="base" hangingPunct="1">
              <a:spcBef>
                <a:spcPct val="20000"/>
              </a:spcBef>
              <a:spcAft>
                <a:spcPct val="0"/>
              </a:spcAft>
              <a:buClr>
                <a:srgbClr val="F8B323"/>
              </a:buClr>
              <a:buFont typeface="Wingdings" pitchFamily="2" charset="2"/>
              <a:buChar char="n"/>
            </a:pPr>
            <a:r>
              <a:rPr lang="en-US" sz="4200" dirty="0">
                <a:solidFill>
                  <a:srgbClr val="261748"/>
                </a:solidFill>
              </a:rPr>
              <a:t>The largest fraction was procured by LAL Orsay and produced by Thales / RI</a:t>
            </a:r>
          </a:p>
          <a:p>
            <a:pPr marL="634986" indent="-634986" algn="l" eaLnBrk="1" fontAlgn="base" hangingPunct="1">
              <a:spcBef>
                <a:spcPct val="20000"/>
              </a:spcBef>
              <a:spcAft>
                <a:spcPct val="0"/>
              </a:spcAft>
              <a:buClr>
                <a:srgbClr val="F8B323"/>
              </a:buClr>
              <a:buFont typeface="Wingdings" pitchFamily="2" charset="2"/>
              <a:buChar char="n"/>
            </a:pPr>
            <a:r>
              <a:rPr lang="en-US" sz="4200" dirty="0">
                <a:solidFill>
                  <a:srgbClr val="261748"/>
                </a:solidFill>
              </a:rPr>
              <a:t>Approx. 20% were procured from CPI</a:t>
            </a:r>
          </a:p>
          <a:p>
            <a:pPr marL="634986" indent="-634986" algn="l" eaLnBrk="1" fontAlgn="base" hangingPunct="1">
              <a:spcBef>
                <a:spcPct val="20000"/>
              </a:spcBef>
              <a:spcAft>
                <a:spcPct val="0"/>
              </a:spcAft>
              <a:buClr>
                <a:srgbClr val="F8B323"/>
              </a:buClr>
              <a:buFont typeface="Wingdings" pitchFamily="2" charset="2"/>
              <a:buChar char="n"/>
            </a:pPr>
            <a:r>
              <a:rPr lang="en-US" sz="4200" dirty="0">
                <a:solidFill>
                  <a:srgbClr val="261748"/>
                </a:solidFill>
              </a:rPr>
              <a:t>RF conditioning of all couplers was done at LAL Orsay at a rate of 10+ couplers/</a:t>
            </a:r>
            <a:r>
              <a:rPr lang="en-US" sz="4200" dirty="0" smtClean="0">
                <a:solidFill>
                  <a:srgbClr val="261748"/>
                </a:solidFill>
              </a:rPr>
              <a:t>week</a:t>
            </a:r>
            <a:br>
              <a:rPr lang="en-US" sz="4200" dirty="0" smtClean="0">
                <a:solidFill>
                  <a:srgbClr val="261748"/>
                </a:solidFill>
              </a:rPr>
            </a:br>
            <a:endParaRPr lang="en-US" sz="4200" dirty="0">
              <a:solidFill>
                <a:srgbClr val="261748"/>
              </a:solidFill>
            </a:endParaRPr>
          </a:p>
          <a:p>
            <a:pPr marL="634986" indent="-634986" algn="l" eaLnBrk="1" hangingPunct="1"/>
            <a:r>
              <a:rPr lang="en-US" sz="4200" b="1" dirty="0">
                <a:solidFill>
                  <a:srgbClr val="261748"/>
                </a:solidFill>
              </a:rPr>
              <a:t>Coupler delivery rate did not match the module assembly </a:t>
            </a:r>
            <a:r>
              <a:rPr lang="en-US" sz="4200" b="1" dirty="0" smtClean="0">
                <a:solidFill>
                  <a:srgbClr val="261748"/>
                </a:solidFill>
              </a:rPr>
              <a:t>rate</a:t>
            </a:r>
            <a:br>
              <a:rPr lang="en-US" sz="4200" b="1" dirty="0" smtClean="0">
                <a:solidFill>
                  <a:srgbClr val="261748"/>
                </a:solidFill>
              </a:rPr>
            </a:br>
            <a:endParaRPr lang="en-US" sz="4200" b="1" dirty="0">
              <a:solidFill>
                <a:srgbClr val="261748"/>
              </a:solidFill>
            </a:endParaRPr>
          </a:p>
          <a:p>
            <a:pPr marL="634986" indent="-634986" algn="l" eaLnBrk="1" fontAlgn="base" hangingPunct="1">
              <a:spcBef>
                <a:spcPct val="20000"/>
              </a:spcBef>
              <a:spcAft>
                <a:spcPct val="0"/>
              </a:spcAft>
              <a:buClr>
                <a:srgbClr val="F8B323"/>
              </a:buClr>
              <a:buFont typeface="Wingdings" pitchFamily="2" charset="2"/>
              <a:buChar char="n"/>
            </a:pPr>
            <a:r>
              <a:rPr lang="en-US" sz="4200" dirty="0">
                <a:solidFill>
                  <a:srgbClr val="261748"/>
                </a:solidFill>
              </a:rPr>
              <a:t>Continuing quality and delivery issues needed to be </a:t>
            </a:r>
            <a:r>
              <a:rPr lang="en-US" sz="4200" dirty="0" smtClean="0">
                <a:solidFill>
                  <a:srgbClr val="261748"/>
                </a:solidFill>
              </a:rPr>
              <a:t>addressed</a:t>
            </a:r>
            <a:endParaRPr lang="en-US" sz="4200" dirty="0">
              <a:solidFill>
                <a:srgbClr val="261748"/>
              </a:solidFill>
            </a:endParaRPr>
          </a:p>
        </p:txBody>
      </p:sp>
      <p:sp>
        <p:nvSpPr>
          <p:cNvPr id="11" name="Slide Number Placeholder 3"/>
          <p:cNvSpPr>
            <a:spLocks noGrp="1"/>
          </p:cNvSpPr>
          <p:nvPr>
            <p:ph type="sldNum" sz="quarter" idx="10"/>
          </p:nvPr>
        </p:nvSpPr>
        <p:spPr>
          <a:xfrm>
            <a:off x="22512868" y="228601"/>
            <a:ext cx="1536701" cy="1822450"/>
          </a:xfrm>
        </p:spPr>
        <p:txBody>
          <a:bodyPr/>
          <a:lstStyle/>
          <a:p>
            <a:fld id="{5D518E81-CA98-483E-BA30-586BB5DF9225}" type="slidenum">
              <a:rPr lang="en-GB" smtClean="0"/>
              <a:pPr/>
              <a:t>14</a:t>
            </a:fld>
            <a:endParaRPr lang="en-GB" dirty="0"/>
          </a:p>
        </p:txBody>
      </p:sp>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04005" y="7278909"/>
            <a:ext cx="9032955" cy="5449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Tree>
    <p:extLst>
      <p:ext uri="{BB962C8B-B14F-4D97-AF65-F5344CB8AC3E}">
        <p14:creationId xmlns:p14="http://schemas.microsoft.com/office/powerpoint/2010/main" val="360401868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Tunnel Installation Process</a:t>
            </a:r>
            <a:endParaRPr lang="en-US" dirty="0"/>
          </a:p>
        </p:txBody>
      </p:sp>
      <p:sp>
        <p:nvSpPr>
          <p:cNvPr id="5" name="Content Placeholder 4"/>
          <p:cNvSpPr>
            <a:spLocks noGrp="1"/>
          </p:cNvSpPr>
          <p:nvPr>
            <p:ph idx="1"/>
          </p:nvPr>
        </p:nvSpPr>
        <p:spPr>
          <a:xfrm>
            <a:off x="762081" y="2377868"/>
            <a:ext cx="18251638" cy="788532"/>
          </a:xfrm>
        </p:spPr>
        <p:txBody>
          <a:bodyPr>
            <a:normAutofit fontScale="92500" lnSpcReduction="10000"/>
          </a:bodyPr>
          <a:lstStyle/>
          <a:p>
            <a:r>
              <a:rPr lang="en-GB" sz="4800" dirty="0">
                <a:solidFill>
                  <a:srgbClr val="251555"/>
                </a:solidFill>
              </a:rPr>
              <a:t>Optimized global process steps and sequence &amp; daily improvements</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58369" y="3998162"/>
            <a:ext cx="10160328" cy="871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uppierung 7"/>
          <p:cNvGrpSpPr/>
          <p:nvPr/>
        </p:nvGrpSpPr>
        <p:grpSpPr>
          <a:xfrm>
            <a:off x="550811" y="3166399"/>
            <a:ext cx="12801600" cy="6259834"/>
            <a:chOff x="941650" y="3189025"/>
            <a:chExt cx="2199853" cy="2868527"/>
          </a:xfrm>
        </p:grpSpPr>
        <p:grpSp>
          <p:nvGrpSpPr>
            <p:cNvPr id="9" name="Gruppierung 2"/>
            <p:cNvGrpSpPr/>
            <p:nvPr/>
          </p:nvGrpSpPr>
          <p:grpSpPr>
            <a:xfrm>
              <a:off x="941650" y="3189025"/>
              <a:ext cx="2199853" cy="2868527"/>
              <a:chOff x="-227299" y="1373186"/>
              <a:chExt cx="2199853" cy="2868527"/>
            </a:xfrm>
          </p:grpSpPr>
          <p:sp>
            <p:nvSpPr>
              <p:cNvPr id="12" name="Textfeld 16"/>
              <p:cNvSpPr txBox="1"/>
              <p:nvPr/>
            </p:nvSpPr>
            <p:spPr>
              <a:xfrm>
                <a:off x="-227299" y="1373186"/>
                <a:ext cx="871358" cy="310280"/>
              </a:xfrm>
              <a:prstGeom prst="rect">
                <a:avLst/>
              </a:prstGeom>
              <a:solidFill>
                <a:schemeClr val="bg1">
                  <a:lumMod val="85000"/>
                </a:schemeClr>
              </a:solidFill>
              <a:ln>
                <a:solidFill>
                  <a:schemeClr val="tx1"/>
                </a:solidFill>
              </a:ln>
            </p:spPr>
            <p:txBody>
              <a:bodyPr wrap="square" rtlCol="0">
                <a:spAutoFit/>
              </a:bodyPr>
              <a:lstStyle/>
              <a:p>
                <a:pPr algn="ctr">
                  <a:buNone/>
                </a:pPr>
                <a:r>
                  <a:rPr lang="de-DE" sz="3800" dirty="0" err="1"/>
                  <a:t>Cryo</a:t>
                </a:r>
                <a:r>
                  <a:rPr lang="de-DE" sz="3800" dirty="0"/>
                  <a:t>-String </a:t>
                </a:r>
              </a:p>
            </p:txBody>
          </p:sp>
          <p:sp>
            <p:nvSpPr>
              <p:cNvPr id="13" name="Textfeld 17"/>
              <p:cNvSpPr txBox="1"/>
              <p:nvPr/>
            </p:nvSpPr>
            <p:spPr>
              <a:xfrm>
                <a:off x="644059" y="1965537"/>
                <a:ext cx="504000" cy="282074"/>
              </a:xfrm>
              <a:prstGeom prst="rect">
                <a:avLst/>
              </a:prstGeom>
              <a:solidFill>
                <a:srgbClr val="A7FFFF"/>
              </a:solidFill>
              <a:ln>
                <a:solidFill>
                  <a:srgbClr val="000000"/>
                </a:solidFill>
              </a:ln>
            </p:spPr>
            <p:txBody>
              <a:bodyPr wrap="square" rtlCol="0">
                <a:spAutoFit/>
              </a:bodyPr>
              <a:lstStyle/>
              <a:p>
                <a:pPr algn="ctr">
                  <a:buNone/>
                </a:pPr>
                <a:r>
                  <a:rPr lang="de-DE" sz="3300" dirty="0"/>
                  <a:t>RF </a:t>
                </a:r>
              </a:p>
            </p:txBody>
          </p:sp>
          <p:sp>
            <p:nvSpPr>
              <p:cNvPr id="14" name="Textfeld 19"/>
              <p:cNvSpPr txBox="1"/>
              <p:nvPr/>
            </p:nvSpPr>
            <p:spPr>
              <a:xfrm>
                <a:off x="774503" y="2433413"/>
                <a:ext cx="600560" cy="282074"/>
              </a:xfrm>
              <a:prstGeom prst="rect">
                <a:avLst/>
              </a:prstGeom>
              <a:solidFill>
                <a:srgbClr val="97FF97"/>
              </a:solidFill>
              <a:ln>
                <a:solidFill>
                  <a:srgbClr val="000000"/>
                </a:solidFill>
              </a:ln>
            </p:spPr>
            <p:txBody>
              <a:bodyPr wrap="square" rtlCol="0">
                <a:spAutoFit/>
              </a:bodyPr>
              <a:lstStyle/>
              <a:p>
                <a:pPr algn="ctr">
                  <a:buNone/>
                </a:pPr>
                <a:r>
                  <a:rPr lang="de-DE" sz="3300" dirty="0"/>
                  <a:t>Signal Cables</a:t>
                </a:r>
              </a:p>
            </p:txBody>
          </p:sp>
          <p:sp>
            <p:nvSpPr>
              <p:cNvPr id="15" name="Textfeld 30"/>
              <p:cNvSpPr txBox="1"/>
              <p:nvPr/>
            </p:nvSpPr>
            <p:spPr>
              <a:xfrm>
                <a:off x="686929" y="2715486"/>
                <a:ext cx="335072" cy="282074"/>
              </a:xfrm>
              <a:prstGeom prst="rect">
                <a:avLst/>
              </a:prstGeom>
              <a:solidFill>
                <a:srgbClr val="FFFF8F"/>
              </a:solidFill>
              <a:ln>
                <a:solidFill>
                  <a:srgbClr val="000000"/>
                </a:solidFill>
              </a:ln>
            </p:spPr>
            <p:txBody>
              <a:bodyPr wrap="square" rtlCol="0">
                <a:spAutoFit/>
              </a:bodyPr>
              <a:lstStyle/>
              <a:p>
                <a:pPr algn="ctr">
                  <a:buNone/>
                </a:pPr>
                <a:r>
                  <a:rPr lang="de-DE" sz="3300" dirty="0"/>
                  <a:t>LWL</a:t>
                </a:r>
              </a:p>
            </p:txBody>
          </p:sp>
          <p:sp>
            <p:nvSpPr>
              <p:cNvPr id="16" name="Textfeld 31"/>
              <p:cNvSpPr txBox="1"/>
              <p:nvPr/>
            </p:nvSpPr>
            <p:spPr>
              <a:xfrm>
                <a:off x="896059" y="2998344"/>
                <a:ext cx="555527" cy="282074"/>
              </a:xfrm>
              <a:prstGeom prst="rect">
                <a:avLst/>
              </a:prstGeom>
              <a:solidFill>
                <a:srgbClr val="FFFF8F"/>
              </a:solidFill>
              <a:ln>
                <a:solidFill>
                  <a:srgbClr val="000000"/>
                </a:solidFill>
              </a:ln>
            </p:spPr>
            <p:txBody>
              <a:bodyPr wrap="square" rtlCol="0">
                <a:spAutoFit/>
              </a:bodyPr>
              <a:lstStyle/>
              <a:p>
                <a:pPr algn="ctr">
                  <a:buNone/>
                </a:pPr>
                <a:r>
                  <a:rPr lang="de-DE" sz="3300" dirty="0"/>
                  <a:t>Ethernet</a:t>
                </a:r>
              </a:p>
            </p:txBody>
          </p:sp>
          <p:sp>
            <p:nvSpPr>
              <p:cNvPr id="17" name="Textfeld 37"/>
              <p:cNvSpPr txBox="1"/>
              <p:nvPr/>
            </p:nvSpPr>
            <p:spPr>
              <a:xfrm>
                <a:off x="1451586" y="3286663"/>
                <a:ext cx="216000" cy="282074"/>
              </a:xfrm>
              <a:prstGeom prst="rect">
                <a:avLst/>
              </a:prstGeom>
              <a:solidFill>
                <a:srgbClr val="FFAFFF"/>
              </a:solidFill>
              <a:ln>
                <a:solidFill>
                  <a:srgbClr val="000000"/>
                </a:solidFill>
              </a:ln>
            </p:spPr>
            <p:txBody>
              <a:bodyPr wrap="square" lIns="36000" rtlCol="0">
                <a:spAutoFit/>
              </a:bodyPr>
              <a:lstStyle/>
              <a:p>
                <a:pPr>
                  <a:buNone/>
                </a:pPr>
                <a:r>
                  <a:rPr lang="de-DE" sz="3300" dirty="0"/>
                  <a:t>P.I.</a:t>
                </a:r>
              </a:p>
            </p:txBody>
          </p:sp>
          <p:sp>
            <p:nvSpPr>
              <p:cNvPr id="18" name="Textfeld 39"/>
              <p:cNvSpPr txBox="1"/>
              <p:nvPr/>
            </p:nvSpPr>
            <p:spPr>
              <a:xfrm>
                <a:off x="1573932" y="3849456"/>
                <a:ext cx="128086" cy="141037"/>
              </a:xfrm>
              <a:prstGeom prst="rect">
                <a:avLst/>
              </a:prstGeom>
              <a:noFill/>
            </p:spPr>
            <p:txBody>
              <a:bodyPr wrap="square" rtlCol="0">
                <a:spAutoFit/>
              </a:bodyPr>
              <a:lstStyle/>
              <a:p>
                <a:pPr algn="ctr"/>
                <a:endParaRPr lang="de-DE" sz="1400" dirty="0"/>
              </a:p>
            </p:txBody>
          </p:sp>
          <p:sp>
            <p:nvSpPr>
              <p:cNvPr id="19" name="Textfeld 42"/>
              <p:cNvSpPr txBox="1"/>
              <p:nvPr/>
            </p:nvSpPr>
            <p:spPr>
              <a:xfrm>
                <a:off x="1667587" y="3568737"/>
                <a:ext cx="304967" cy="507732"/>
              </a:xfrm>
              <a:prstGeom prst="rect">
                <a:avLst/>
              </a:prstGeom>
              <a:solidFill>
                <a:srgbClr val="FFC69F"/>
              </a:solidFill>
              <a:ln>
                <a:solidFill>
                  <a:srgbClr val="000000"/>
                </a:solidFill>
              </a:ln>
            </p:spPr>
            <p:txBody>
              <a:bodyPr wrap="square" rtlCol="0">
                <a:spAutoFit/>
              </a:bodyPr>
              <a:lstStyle/>
              <a:p>
                <a:pPr>
                  <a:buNone/>
                </a:pPr>
                <a:r>
                  <a:rPr lang="de-DE" sz="3300" dirty="0" err="1"/>
                  <a:t>PrepCond</a:t>
                </a:r>
                <a:endParaRPr lang="de-DE" sz="3300" dirty="0"/>
              </a:p>
            </p:txBody>
          </p:sp>
          <p:cxnSp>
            <p:nvCxnSpPr>
              <p:cNvPr id="20" name="Gerade Verbindung mit Pfeil 24"/>
              <p:cNvCxnSpPr>
                <a:stCxn id="21" idx="0"/>
                <a:endCxn id="22" idx="3"/>
              </p:cNvCxnSpPr>
              <p:nvPr/>
            </p:nvCxnSpPr>
            <p:spPr bwMode="auto">
              <a:xfrm flipV="1">
                <a:off x="1521170" y="3629027"/>
                <a:ext cx="113110" cy="330613"/>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1" name="Textfeld 25"/>
              <p:cNvSpPr txBox="1"/>
              <p:nvPr/>
            </p:nvSpPr>
            <p:spPr>
              <a:xfrm>
                <a:off x="1200955" y="3959639"/>
                <a:ext cx="640430" cy="282074"/>
              </a:xfrm>
              <a:prstGeom prst="rect">
                <a:avLst/>
              </a:prstGeom>
              <a:noFill/>
            </p:spPr>
            <p:txBody>
              <a:bodyPr wrap="square" rtlCol="0">
                <a:spAutoFit/>
              </a:bodyPr>
              <a:lstStyle/>
              <a:p>
                <a:pPr algn="ctr">
                  <a:buNone/>
                </a:pPr>
                <a:r>
                  <a:rPr lang="de-DE" sz="3300" dirty="0"/>
                  <a:t>TÜV</a:t>
                </a:r>
              </a:p>
            </p:txBody>
          </p:sp>
          <p:sp>
            <p:nvSpPr>
              <p:cNvPr id="22" name="Oval 21"/>
              <p:cNvSpPr/>
              <p:nvPr/>
            </p:nvSpPr>
            <p:spPr bwMode="auto">
              <a:xfrm>
                <a:off x="1620484" y="3476881"/>
                <a:ext cx="94205" cy="178250"/>
              </a:xfrm>
              <a:prstGeom prst="ellipse">
                <a:avLst/>
              </a:prstGeom>
              <a:noFill/>
              <a:ln w="50800" cap="flat" cmpd="sng" algn="ctr">
                <a:solidFill>
                  <a:srgbClr val="FF33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l" defTabSz="2177095" eaLnBrk="0" fontAlgn="base">
                  <a:spcBef>
                    <a:spcPct val="0"/>
                  </a:spcBef>
                  <a:spcAft>
                    <a:spcPct val="0"/>
                  </a:spcAft>
                </a:pPr>
                <a:endParaRPr lang="en-GB" sz="2500">
                  <a:solidFill>
                    <a:schemeClr val="tx1"/>
                  </a:solidFill>
                  <a:latin typeface="Arial" charset="0"/>
                  <a:ea typeface="ＭＳ Ｐゴシック" charset="0"/>
                </a:endParaRPr>
              </a:p>
            </p:txBody>
          </p:sp>
        </p:grpSp>
        <p:cxnSp>
          <p:nvCxnSpPr>
            <p:cNvPr id="10" name="Gerade Verbindung mit Pfeil 104"/>
            <p:cNvCxnSpPr/>
            <p:nvPr/>
          </p:nvCxnSpPr>
          <p:spPr bwMode="auto">
            <a:xfrm>
              <a:off x="1815065" y="3524072"/>
              <a:ext cx="0" cy="267376"/>
            </a:xfrm>
            <a:prstGeom prst="straightConnector1">
              <a:avLst/>
            </a:prstGeom>
            <a:solidFill>
              <a:schemeClr val="accent1"/>
            </a:solidFill>
            <a:ln w="50800" cap="flat" cmpd="sng" algn="ctr">
              <a:solidFill>
                <a:schemeClr val="tx2"/>
              </a:solidFill>
              <a:prstDash val="solid"/>
              <a:round/>
              <a:headEnd type="non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feld 110"/>
            <p:cNvSpPr txBox="1"/>
            <p:nvPr/>
          </p:nvSpPr>
          <p:spPr>
            <a:xfrm>
              <a:off x="1884218" y="4071248"/>
              <a:ext cx="63116" cy="141037"/>
            </a:xfrm>
            <a:prstGeom prst="rect">
              <a:avLst/>
            </a:prstGeom>
            <a:solidFill>
              <a:srgbClr val="97FF97"/>
            </a:solidFill>
            <a:ln>
              <a:solidFill>
                <a:srgbClr val="000000"/>
              </a:solidFill>
            </a:ln>
          </p:spPr>
          <p:txBody>
            <a:bodyPr wrap="square" rtlCol="0">
              <a:spAutoFit/>
            </a:bodyPr>
            <a:lstStyle/>
            <a:p>
              <a:pPr algn="ctr"/>
              <a:endParaRPr lang="de-DE" sz="1400" dirty="0"/>
            </a:p>
          </p:txBody>
        </p:sp>
      </p:grpSp>
      <p:pic>
        <p:nvPicPr>
          <p:cNvPr id="23" name="Picture 2" descr="S:\user\groups\mpy\dnoelle\public\20151103 L3CoordinationMeeting\images\medium\20151103-MK3_992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795" y="7850702"/>
            <a:ext cx="9906000" cy="49530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normAutofit lnSpcReduction="10000"/>
          </a:bodyPr>
          <a:lstStyle/>
          <a:p>
            <a:fld id="{3FD38A28-44AF-154C-99CC-C0E5B7F35AAE}" type="slidenum">
              <a:rPr lang="en-US" smtClean="0"/>
              <a:t>15</a:t>
            </a:fld>
            <a:endParaRPr lang="en-US"/>
          </a:p>
        </p:txBody>
      </p:sp>
    </p:spTree>
    <p:extLst>
      <p:ext uri="{BB962C8B-B14F-4D97-AF65-F5344CB8AC3E}">
        <p14:creationId xmlns:p14="http://schemas.microsoft.com/office/powerpoint/2010/main" val="325087855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Management XTL Installation</a:t>
            </a:r>
            <a:endParaRPr lang="en-US" dirty="0"/>
          </a:p>
        </p:txBody>
      </p:sp>
      <p:pic>
        <p:nvPicPr>
          <p:cNvPr id="17415" name="Picture 7"/>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415230" y="2377866"/>
            <a:ext cx="21471626" cy="10583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4"/>
          <p:cNvSpPr>
            <a:spLocks noGrp="1"/>
          </p:cNvSpPr>
          <p:nvPr>
            <p:ph idx="1"/>
          </p:nvPr>
        </p:nvSpPr>
        <p:spPr>
          <a:xfrm>
            <a:off x="1052370" y="2377867"/>
            <a:ext cx="15058488" cy="1831276"/>
          </a:xfrm>
        </p:spPr>
        <p:txBody>
          <a:bodyPr>
            <a:noAutofit/>
          </a:bodyPr>
          <a:lstStyle/>
          <a:p>
            <a:r>
              <a:rPr lang="en-GB" dirty="0">
                <a:solidFill>
                  <a:srgbClr val="251555"/>
                </a:solidFill>
              </a:rPr>
              <a:t>Improved process management and repetitive </a:t>
            </a:r>
            <a:r>
              <a:rPr lang="en-GB" dirty="0" smtClean="0">
                <a:solidFill>
                  <a:srgbClr val="251555"/>
                </a:solidFill>
              </a:rPr>
              <a:t/>
            </a:r>
            <a:br>
              <a:rPr lang="en-GB" dirty="0" smtClean="0">
                <a:solidFill>
                  <a:srgbClr val="251555"/>
                </a:solidFill>
              </a:rPr>
            </a:br>
            <a:r>
              <a:rPr lang="en-GB" dirty="0" smtClean="0">
                <a:solidFill>
                  <a:srgbClr val="251555"/>
                </a:solidFill>
              </a:rPr>
              <a:t>tasks </a:t>
            </a:r>
            <a:r>
              <a:rPr lang="en-GB" dirty="0">
                <a:solidFill>
                  <a:srgbClr val="251555"/>
                </a:solidFill>
              </a:rPr>
              <a:t>helped to speed-up the installation</a:t>
            </a:r>
            <a:r>
              <a:rPr lang="en-GB" dirty="0" smtClean="0">
                <a:solidFill>
                  <a:srgbClr val="251555"/>
                </a:solidFill>
              </a:rPr>
              <a:t>.</a:t>
            </a:r>
            <a:endParaRPr lang="en-GB" dirty="0">
              <a:solidFill>
                <a:srgbClr val="251555"/>
              </a:solidFill>
            </a:endParaRPr>
          </a:p>
        </p:txBody>
      </p:sp>
      <p:sp>
        <p:nvSpPr>
          <p:cNvPr id="3" name="Slide Number Placeholder 2"/>
          <p:cNvSpPr>
            <a:spLocks noGrp="1"/>
          </p:cNvSpPr>
          <p:nvPr>
            <p:ph type="sldNum" sz="quarter" idx="12"/>
          </p:nvPr>
        </p:nvSpPr>
        <p:spPr/>
        <p:txBody>
          <a:bodyPr>
            <a:normAutofit lnSpcReduction="10000"/>
          </a:bodyPr>
          <a:lstStyle/>
          <a:p>
            <a:fld id="{3FD38A28-44AF-154C-99CC-C0E5B7F35AAE}" type="slidenum">
              <a:rPr lang="en-US" smtClean="0"/>
              <a:t>16</a:t>
            </a:fld>
            <a:endParaRPr lang="en-US"/>
          </a:p>
        </p:txBody>
      </p:sp>
    </p:spTree>
    <p:extLst>
      <p:ext uri="{BB962C8B-B14F-4D97-AF65-F5344CB8AC3E}">
        <p14:creationId xmlns:p14="http://schemas.microsoft.com/office/powerpoint/2010/main" val="313436612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Result of a DN200 </a:t>
            </a:r>
            <a:r>
              <a:rPr lang="en-GB" dirty="0"/>
              <a:t>P</a:t>
            </a:r>
            <a:r>
              <a:rPr lang="en-GB" dirty="0" smtClean="0"/>
              <a:t>ressure Test Preceding the first Cool Down</a:t>
            </a:r>
            <a:endParaRPr lang="en-GB" dirty="0"/>
          </a:p>
        </p:txBody>
      </p:sp>
      <p:sp>
        <p:nvSpPr>
          <p:cNvPr id="3" name="Content Placeholder 2"/>
          <p:cNvSpPr>
            <a:spLocks noGrp="1"/>
          </p:cNvSpPr>
          <p:nvPr>
            <p:ph idx="1"/>
          </p:nvPr>
        </p:nvSpPr>
        <p:spPr>
          <a:xfrm>
            <a:off x="821272" y="2332716"/>
            <a:ext cx="16051590" cy="1015470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680342" indent="-680342">
              <a:buClr>
                <a:srgbClr val="F8B323"/>
              </a:buClr>
            </a:pPr>
            <a:r>
              <a:rPr lang="en-US" sz="4200" kern="1200" dirty="0">
                <a:solidFill>
                  <a:srgbClr val="261748"/>
                </a:solidFill>
                <a:latin typeface="Arial" pitchFamily="34" charset="0"/>
                <a:ea typeface="ＭＳ Ｐゴシック" pitchFamily="34" charset="-128"/>
              </a:rPr>
              <a:t>During the pressure test of a Helium exhaust line </a:t>
            </a:r>
            <a:r>
              <a:rPr lang="en-US" sz="4200" b="1" kern="1200" dirty="0">
                <a:solidFill>
                  <a:srgbClr val="261748"/>
                </a:solidFill>
                <a:latin typeface="Arial" pitchFamily="34" charset="0"/>
                <a:ea typeface="ＭＳ Ｐゴシック" pitchFamily="34" charset="-128"/>
              </a:rPr>
              <a:t>severe damage to accelerator infrastructure </a:t>
            </a:r>
            <a:r>
              <a:rPr lang="en-US" sz="4200" kern="1200" dirty="0">
                <a:solidFill>
                  <a:srgbClr val="261748"/>
                </a:solidFill>
                <a:latin typeface="Arial" pitchFamily="34" charset="0"/>
                <a:ea typeface="ＭＳ Ｐゴシック" pitchFamily="34" charset="-128"/>
              </a:rPr>
              <a:t>happened late night on October 11, 2016. </a:t>
            </a:r>
          </a:p>
          <a:p>
            <a:pPr marL="680342" indent="-680342">
              <a:buClr>
                <a:srgbClr val="F8B323"/>
              </a:buClr>
            </a:pPr>
            <a:r>
              <a:rPr lang="en-US" sz="4200" b="1" kern="1200" dirty="0">
                <a:solidFill>
                  <a:srgbClr val="261748"/>
                </a:solidFill>
                <a:latin typeface="Arial" pitchFamily="34" charset="0"/>
                <a:ea typeface="ＭＳ Ｐゴシック" pitchFamily="34" charset="-128"/>
              </a:rPr>
              <a:t>No people were injured </a:t>
            </a:r>
            <a:r>
              <a:rPr lang="en-US" sz="4200" kern="1200" dirty="0">
                <a:solidFill>
                  <a:srgbClr val="261748"/>
                </a:solidFill>
                <a:latin typeface="Arial" pitchFamily="34" charset="0"/>
                <a:ea typeface="ＭＳ Ｐゴシック" pitchFamily="34" charset="-128"/>
              </a:rPr>
              <a:t>since the tunnel was closed during the test.</a:t>
            </a:r>
          </a:p>
          <a:p>
            <a:pPr marL="680342" indent="-680342">
              <a:buClr>
                <a:srgbClr val="F8B323"/>
              </a:buClr>
            </a:pPr>
            <a:r>
              <a:rPr lang="en-US" sz="4200" kern="1200" dirty="0">
                <a:solidFill>
                  <a:srgbClr val="261748"/>
                </a:solidFill>
                <a:latin typeface="Arial" pitchFamily="34" charset="0"/>
                <a:ea typeface="ＭＳ Ｐゴシック" pitchFamily="34" charset="-128"/>
              </a:rPr>
              <a:t>Investigations are still ongoing but a </a:t>
            </a:r>
            <a:r>
              <a:rPr lang="en-US" sz="4200" b="1" kern="1200" dirty="0">
                <a:solidFill>
                  <a:srgbClr val="261748"/>
                </a:solidFill>
                <a:latin typeface="Arial" pitchFamily="34" charset="0"/>
                <a:ea typeface="ＭＳ Ｐゴシック" pitchFamily="34" charset="-128"/>
              </a:rPr>
              <a:t>first rough estimate of the needed repair time</a:t>
            </a:r>
            <a:r>
              <a:rPr lang="en-US" sz="4200" kern="1200" dirty="0">
                <a:solidFill>
                  <a:srgbClr val="261748"/>
                </a:solidFill>
                <a:latin typeface="Arial" pitchFamily="34" charset="0"/>
                <a:ea typeface="ＭＳ Ｐゴシック" pitchFamily="34" charset="-128"/>
              </a:rPr>
              <a:t> is about three months.</a:t>
            </a:r>
          </a:p>
          <a:p>
            <a:pPr marL="680342" indent="-680342">
              <a:buClr>
                <a:srgbClr val="F8B323"/>
              </a:buClr>
            </a:pPr>
            <a:endParaRPr lang="en-US" sz="4200" kern="1200" dirty="0">
              <a:solidFill>
                <a:srgbClr val="261748"/>
              </a:solidFill>
              <a:latin typeface="Arial" pitchFamily="34" charset="0"/>
              <a:ea typeface="ＭＳ Ｐゴシック" pitchFamily="34" charset="-128"/>
            </a:endParaRPr>
          </a:p>
          <a:p>
            <a:pPr marL="680342" indent="-680342">
              <a:buClr>
                <a:srgbClr val="F8B323"/>
              </a:buClr>
            </a:pPr>
            <a:r>
              <a:rPr lang="en-US" sz="4200" kern="1200" dirty="0">
                <a:solidFill>
                  <a:srgbClr val="261748"/>
                </a:solidFill>
                <a:latin typeface="Arial" pitchFamily="34" charset="0"/>
                <a:ea typeface="ＭＳ Ｐゴシック" pitchFamily="34" charset="-128"/>
              </a:rPr>
              <a:t>Both ends of the line have fix points to take the forces in longitudinal direction. The downstream fix point broke, and in consequence the pipe end moved by roughly 1.5 m towards </a:t>
            </a:r>
            <a:r>
              <a:rPr lang="en-US" sz="4200" kern="1200" dirty="0" err="1">
                <a:solidFill>
                  <a:srgbClr val="261748"/>
                </a:solidFill>
                <a:latin typeface="Arial" pitchFamily="34" charset="0"/>
                <a:ea typeface="ＭＳ Ｐゴシック" pitchFamily="34" charset="-128"/>
              </a:rPr>
              <a:t>Schenefeld</a:t>
            </a:r>
            <a:r>
              <a:rPr lang="en-US" sz="4200" kern="1200" dirty="0">
                <a:solidFill>
                  <a:srgbClr val="261748"/>
                </a:solidFill>
                <a:latin typeface="Arial" pitchFamily="34" charset="0"/>
                <a:ea typeface="ＭＳ Ｐゴシック" pitchFamily="34" charset="-128"/>
              </a:rPr>
              <a:t>.</a:t>
            </a:r>
          </a:p>
          <a:p>
            <a:pPr marL="680342" indent="-680342">
              <a:buClr>
                <a:srgbClr val="F8B323"/>
              </a:buClr>
            </a:pPr>
            <a:r>
              <a:rPr lang="en-US" sz="4200" kern="1200" dirty="0">
                <a:solidFill>
                  <a:srgbClr val="261748"/>
                </a:solidFill>
                <a:latin typeface="Arial" pitchFamily="34" charset="0"/>
                <a:ea typeface="ＭＳ Ｐゴシック" pitchFamily="34" charset="-128"/>
              </a:rPr>
              <a:t>The sliding fixtures along </a:t>
            </a:r>
            <a:r>
              <a:rPr lang="en-US" sz="4200" kern="1200" dirty="0" err="1">
                <a:solidFill>
                  <a:srgbClr val="261748"/>
                </a:solidFill>
                <a:latin typeface="Arial" pitchFamily="34" charset="0"/>
                <a:ea typeface="ＭＳ Ｐゴシック" pitchFamily="34" charset="-128"/>
              </a:rPr>
              <a:t>cryostrings</a:t>
            </a:r>
            <a:r>
              <a:rPr lang="en-US" sz="4200" kern="1200" dirty="0">
                <a:solidFill>
                  <a:srgbClr val="261748"/>
                </a:solidFill>
                <a:latin typeface="Arial" pitchFamily="34" charset="0"/>
                <a:ea typeface="ＭＳ Ｐゴシック" pitchFamily="34" charset="-128"/>
              </a:rPr>
              <a:t> CS8 and CS9 also broke and the line fell down.</a:t>
            </a:r>
            <a:endParaRPr lang="en-GB" sz="4200" kern="1200" dirty="0">
              <a:solidFill>
                <a:srgbClr val="261748"/>
              </a:solidFill>
              <a:latin typeface="Arial" pitchFamily="34" charset="0"/>
              <a:ea typeface="ＭＳ Ｐゴシック" pitchFamily="34" charset="-128"/>
            </a:endParaRPr>
          </a:p>
        </p:txBody>
      </p:sp>
      <p:pic>
        <p:nvPicPr>
          <p:cNvPr id="5" name="Picture 4" descr="C:\Users\Weise\Desktop\New folder\20161012-MX2_0185.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67275" y="2232836"/>
            <a:ext cx="6719776" cy="10462440"/>
          </a:xfrm>
          <a:prstGeom prst="rect">
            <a:avLst/>
          </a:prstGeom>
          <a:noFill/>
          <a:ln>
            <a:noFill/>
          </a:ln>
        </p:spPr>
      </p:pic>
      <p:sp>
        <p:nvSpPr>
          <p:cNvPr id="6" name="Slide Number Placeholder 5"/>
          <p:cNvSpPr>
            <a:spLocks noGrp="1"/>
          </p:cNvSpPr>
          <p:nvPr>
            <p:ph type="sldNum" sz="quarter" idx="12"/>
          </p:nvPr>
        </p:nvSpPr>
        <p:spPr/>
        <p:txBody>
          <a:bodyPr>
            <a:normAutofit lnSpcReduction="10000"/>
          </a:bodyPr>
          <a:lstStyle/>
          <a:p>
            <a:fld id="{3FD38A28-44AF-154C-99CC-C0E5B7F35AAE}" type="slidenum">
              <a:rPr lang="en-US" smtClean="0"/>
              <a:t>17</a:t>
            </a:fld>
            <a:endParaRPr lang="en-US"/>
          </a:p>
        </p:txBody>
      </p:sp>
    </p:spTree>
    <p:extLst>
      <p:ext uri="{BB962C8B-B14F-4D97-AF65-F5344CB8AC3E}">
        <p14:creationId xmlns:p14="http://schemas.microsoft.com/office/powerpoint/2010/main" val="230950978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DN200 He </a:t>
            </a:r>
            <a:r>
              <a:rPr lang="de-DE" dirty="0" err="1" smtClean="0"/>
              <a:t>Exhaust</a:t>
            </a:r>
            <a:r>
              <a:rPr lang="de-DE" dirty="0" smtClean="0"/>
              <a:t> Line</a:t>
            </a:r>
            <a:endParaRPr lang="de-DE" dirty="0"/>
          </a:p>
        </p:txBody>
      </p:sp>
      <p:sp>
        <p:nvSpPr>
          <p:cNvPr id="3" name="Content Placeholder 2"/>
          <p:cNvSpPr>
            <a:spLocks noGrp="1"/>
          </p:cNvSpPr>
          <p:nvPr>
            <p:ph idx="1"/>
          </p:nvPr>
        </p:nvSpPr>
        <p:spPr>
          <a:xfrm>
            <a:off x="839914" y="2190309"/>
            <a:ext cx="13238944" cy="8918574"/>
          </a:xfrm>
        </p:spPr>
        <p:txBody>
          <a:bodyPr>
            <a:normAutofit/>
          </a:bodyPr>
          <a:lstStyle/>
          <a:p>
            <a:r>
              <a:rPr lang="en-US" sz="4200" dirty="0">
                <a:solidFill>
                  <a:srgbClr val="251555"/>
                </a:solidFill>
              </a:rPr>
              <a:t>DN200 exhaust line goes all along the linac to collect He in case of abnormal operation conditions in the process lines of the accelerator modules. Safety valves with short hoses connect the cryogenic string connection boxes to the exhaust line.</a:t>
            </a:r>
          </a:p>
          <a:p>
            <a:r>
              <a:rPr lang="en-US" sz="4200" dirty="0">
                <a:solidFill>
                  <a:srgbClr val="251555"/>
                </a:solidFill>
              </a:rPr>
              <a:t>The exhaust line was designed, constructed and installed by an external company. Installation finished in 2014 with an acceptance test including full pressure check without any apparent problems. </a:t>
            </a:r>
          </a:p>
          <a:p>
            <a:r>
              <a:rPr lang="en-US" sz="4200" dirty="0">
                <a:solidFill>
                  <a:srgbClr val="251555"/>
                </a:solidFill>
              </a:rPr>
              <a:t>After completion of connections to all cryogenic boxes a final pressure test was needed to prepare for the upcoming cool-down of the accelerator.</a:t>
            </a:r>
          </a:p>
          <a:p>
            <a:endParaRPr lang="de-DE" sz="4200" dirty="0">
              <a:solidFill>
                <a:srgbClr val="251555"/>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59563" y="2190308"/>
            <a:ext cx="9486363" cy="10663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normAutofit lnSpcReduction="10000"/>
          </a:bodyPr>
          <a:lstStyle/>
          <a:p>
            <a:fld id="{3FD38A28-44AF-154C-99CC-C0E5B7F35AAE}" type="slidenum">
              <a:rPr lang="en-US" smtClean="0"/>
              <a:t>18</a:t>
            </a:fld>
            <a:endParaRPr lang="en-US"/>
          </a:p>
        </p:txBody>
      </p:sp>
    </p:spTree>
    <p:extLst>
      <p:ext uri="{BB962C8B-B14F-4D97-AF65-F5344CB8AC3E}">
        <p14:creationId xmlns:p14="http://schemas.microsoft.com/office/powerpoint/2010/main" val="66892447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Position of DN200 Pipe right after Pressure Test</a:t>
            </a:r>
            <a:endParaRPr lang="en-GB" dirty="0"/>
          </a:p>
        </p:txBody>
      </p:sp>
      <p:sp>
        <p:nvSpPr>
          <p:cNvPr id="3" name="Content Placeholder 2"/>
          <p:cNvSpPr>
            <a:spLocks noGrp="1"/>
          </p:cNvSpPr>
          <p:nvPr>
            <p:ph idx="1"/>
          </p:nvPr>
        </p:nvSpPr>
        <p:spPr>
          <a:xfrm>
            <a:off x="616867" y="2198841"/>
            <a:ext cx="11792848" cy="2724238"/>
          </a:xfrm>
        </p:spPr>
        <p:txBody>
          <a:bodyPr>
            <a:normAutofit/>
          </a:bodyPr>
          <a:lstStyle/>
          <a:p>
            <a:pPr>
              <a:buClr>
                <a:schemeClr val="tx1">
                  <a:lumMod val="50000"/>
                  <a:lumOff val="50000"/>
                </a:schemeClr>
              </a:buClr>
              <a:buFont typeface="Wingdings" charset="2"/>
              <a:buChar char="§"/>
            </a:pPr>
            <a:r>
              <a:rPr lang="en-US" sz="4200" dirty="0">
                <a:solidFill>
                  <a:srgbClr val="251555"/>
                </a:solidFill>
                <a:latin typeface="+mn-lt"/>
                <a:ea typeface="+mn-ea"/>
                <a:cs typeface="+mn-cs"/>
                <a:sym typeface="Helvetica Neue Light"/>
              </a:rPr>
              <a:t>Downstream of CS9, along the replacement line, the pipe fell down to the floor, without major damage to other components. </a:t>
            </a:r>
          </a:p>
          <a:p>
            <a:endParaRPr lang="en-GB" sz="4200" dirty="0">
              <a:solidFill>
                <a:srgbClr val="251555"/>
              </a:solidFill>
            </a:endParaRPr>
          </a:p>
        </p:txBody>
      </p:sp>
      <p:pic>
        <p:nvPicPr>
          <p:cNvPr id="5" name="Picture 4" descr="C:\Users\Weise\Desktop\New folder\20161012-MX2_0185.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16626" y="5051688"/>
            <a:ext cx="4909293" cy="7643588"/>
          </a:xfrm>
          <a:prstGeom prst="rect">
            <a:avLst/>
          </a:prstGeom>
          <a:noFill/>
          <a:ln>
            <a:noFill/>
          </a:ln>
        </p:spPr>
      </p:pic>
      <p:pic>
        <p:nvPicPr>
          <p:cNvPr id="6" name="Picture 5" descr="C:\Users\Weise\Desktop\New folder\20161012-MX2_0110.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207772" y="5051686"/>
            <a:ext cx="5838152" cy="7792444"/>
          </a:xfrm>
          <a:prstGeom prst="rect">
            <a:avLst/>
          </a:prstGeom>
          <a:noFill/>
          <a:ln>
            <a:noFill/>
          </a:ln>
        </p:spPr>
      </p:pic>
      <p:pic>
        <p:nvPicPr>
          <p:cNvPr id="7" name="Picture 6" descr="C:\Users\Weise\Desktop\New folder\20161012-MX2_0114.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81866" y="5051689"/>
            <a:ext cx="6264141" cy="7792442"/>
          </a:xfrm>
          <a:prstGeom prst="rect">
            <a:avLst/>
          </a:prstGeom>
          <a:noFill/>
          <a:ln>
            <a:noFill/>
          </a:ln>
        </p:spPr>
      </p:pic>
      <p:sp>
        <p:nvSpPr>
          <p:cNvPr id="8" name="Content Placeholder 2"/>
          <p:cNvSpPr txBox="1">
            <a:spLocks/>
          </p:cNvSpPr>
          <p:nvPr/>
        </p:nvSpPr>
        <p:spPr bwMode="auto">
          <a:xfrm>
            <a:off x="11781863" y="2271413"/>
            <a:ext cx="12602136" cy="2724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642843" tIns="0" rIns="217709" bIns="108855" numCol="1" anchor="t" anchorCtr="0" compatLnSpc="1">
            <a:prstTxWarp prst="textNoShape">
              <a:avLst/>
            </a:prstTxWarp>
          </a:bodyPr>
          <a:lstStyle>
            <a:lvl1pPr marL="298450" indent="-298450" algn="l" rtl="0" eaLnBrk="1" fontAlgn="base" hangingPunct="1">
              <a:spcBef>
                <a:spcPct val="20000"/>
              </a:spcBef>
              <a:spcAft>
                <a:spcPct val="0"/>
              </a:spcAft>
              <a:buClr>
                <a:schemeClr val="accent2"/>
              </a:buClr>
              <a:buSzPct val="80000"/>
              <a:buFont typeface="Wingdings" pitchFamily="2" charset="2"/>
              <a:buChar char="n"/>
              <a:defRPr sz="2400">
                <a:solidFill>
                  <a:schemeClr val="tx2"/>
                </a:solidFill>
                <a:latin typeface="+mn-lt"/>
                <a:ea typeface="+mn-ea"/>
                <a:cs typeface="+mn-cs"/>
              </a:defRPr>
            </a:lvl1pPr>
            <a:lvl2pPr marL="558800" indent="-258763" algn="l" rtl="0" eaLnBrk="1" fontAlgn="base" hangingPunct="1">
              <a:spcBef>
                <a:spcPct val="20000"/>
              </a:spcBef>
              <a:spcAft>
                <a:spcPct val="0"/>
              </a:spcAft>
              <a:buClr>
                <a:schemeClr val="accent1"/>
              </a:buClr>
              <a:buFont typeface="Wingdings" pitchFamily="2" charset="2"/>
              <a:buChar char="§"/>
              <a:defRPr sz="2400">
                <a:solidFill>
                  <a:schemeClr val="tx2"/>
                </a:solidFill>
                <a:latin typeface="+mn-lt"/>
                <a:ea typeface="+mn-ea"/>
              </a:defRPr>
            </a:lvl2pPr>
            <a:lvl3pPr marL="817563" indent="-257175" algn="l" rtl="0" eaLnBrk="1" fontAlgn="base" hangingPunct="1">
              <a:spcBef>
                <a:spcPct val="20000"/>
              </a:spcBef>
              <a:spcAft>
                <a:spcPct val="0"/>
              </a:spcAft>
              <a:buClr>
                <a:schemeClr val="folHlink"/>
              </a:buClr>
              <a:buSzPct val="60000"/>
              <a:buFont typeface="Wingdings" pitchFamily="2" charset="2"/>
              <a:buChar char=""/>
              <a:defRPr sz="2400">
                <a:solidFill>
                  <a:schemeClr val="tx2"/>
                </a:solidFill>
                <a:latin typeface="+mn-lt"/>
                <a:ea typeface="+mn-ea"/>
              </a:defRPr>
            </a:lvl3pPr>
            <a:lvl4pPr marL="1077913" indent="-258763" algn="l" rtl="0" eaLnBrk="1" fontAlgn="base" hangingPunct="1">
              <a:spcBef>
                <a:spcPct val="20000"/>
              </a:spcBef>
              <a:spcAft>
                <a:spcPct val="0"/>
              </a:spcAft>
              <a:buClr>
                <a:schemeClr val="hlink"/>
              </a:buClr>
              <a:buFont typeface="Wingdings" pitchFamily="2" charset="2"/>
              <a:buChar char="§"/>
              <a:defRPr sz="2400">
                <a:solidFill>
                  <a:srgbClr val="100F2E"/>
                </a:solidFill>
                <a:latin typeface="+mn-lt"/>
                <a:ea typeface="+mn-ea"/>
              </a:defRPr>
            </a:lvl4pPr>
            <a:lvl5pPr marL="13128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5pPr>
            <a:lvl6pPr marL="17700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6pPr>
            <a:lvl7pPr marL="22272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7pPr>
            <a:lvl8pPr marL="26844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8pPr>
            <a:lvl9pPr marL="31416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9pPr>
          </a:lstStyle>
          <a:p>
            <a:r>
              <a:rPr lang="en-US" sz="4200" dirty="0">
                <a:solidFill>
                  <a:srgbClr val="251555"/>
                </a:solidFill>
              </a:rPr>
              <a:t>Along CS9 and CS8 the line came to a halt on some of the wave guide sections which are 0.5 m below the original position of the pipe. </a:t>
            </a:r>
          </a:p>
        </p:txBody>
      </p:sp>
      <p:sp>
        <p:nvSpPr>
          <p:cNvPr id="9" name="Slide Number Placeholder 8"/>
          <p:cNvSpPr>
            <a:spLocks noGrp="1"/>
          </p:cNvSpPr>
          <p:nvPr>
            <p:ph type="sldNum" sz="quarter" idx="12"/>
          </p:nvPr>
        </p:nvSpPr>
        <p:spPr/>
        <p:txBody>
          <a:bodyPr>
            <a:normAutofit lnSpcReduction="10000"/>
          </a:bodyPr>
          <a:lstStyle/>
          <a:p>
            <a:fld id="{3FD38A28-44AF-154C-99CC-C0E5B7F35AAE}" type="slidenum">
              <a:rPr lang="en-US" smtClean="0"/>
              <a:t>19</a:t>
            </a:fld>
            <a:endParaRPr lang="en-US"/>
          </a:p>
        </p:txBody>
      </p:sp>
    </p:spTree>
    <p:extLst>
      <p:ext uri="{BB962C8B-B14F-4D97-AF65-F5344CB8AC3E}">
        <p14:creationId xmlns:p14="http://schemas.microsoft.com/office/powerpoint/2010/main" val="13035685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Shape 91"/>
          <p:cNvSpPr>
            <a:spLocks noGrp="1"/>
          </p:cNvSpPr>
          <p:nvPr>
            <p:ph type="sldNum" sz="quarter" idx="2"/>
          </p:nvPr>
        </p:nvSpPr>
        <p:spPr>
          <a:xfrm>
            <a:off x="22961847" y="12933953"/>
            <a:ext cx="310922" cy="477952"/>
          </a:xfrm>
          <a:prstGeom prst="rect">
            <a:avLst/>
          </a:prstGeom>
          <a:extLst>
            <a:ext uri="{C572A759-6A51-4108-AA02-DFA0A04FC94B}">
              <ma14:wrappingTextBoxFlag xmlns:ma14="http://schemas.microsoft.com/office/mac/drawingml/2011/main" val="1"/>
            </a:ext>
          </a:extLst>
        </p:spPr>
        <p:txBody>
          <a:bodyPr>
            <a:normAutofit lnSpcReduction="10000"/>
          </a:bodyPr>
          <a:lstStyle/>
          <a:p>
            <a:fld id="{86CB4B4D-7CA3-9044-876B-883B54F8677D}" type="slidenum">
              <a:t>2</a:t>
            </a:fld>
            <a:endParaRPr/>
          </a:p>
        </p:txBody>
      </p:sp>
      <p:sp>
        <p:nvSpPr>
          <p:cNvPr id="9" name="Shape 92"/>
          <p:cNvSpPr>
            <a:spLocks noGrp="1"/>
          </p:cNvSpPr>
          <p:nvPr>
            <p:ph type="title"/>
          </p:nvPr>
        </p:nvSpPr>
        <p:spPr>
          <a:xfrm>
            <a:off x="839914" y="428625"/>
            <a:ext cx="20893358" cy="1303735"/>
          </a:xfrm>
          <a:prstGeom prst="rect">
            <a:avLst/>
          </a:prstGeom>
        </p:spPr>
        <p:txBody>
          <a:bodyPr/>
          <a:lstStyle/>
          <a:p>
            <a:r>
              <a:rPr lang="en-US" dirty="0" smtClean="0"/>
              <a:t>Last week</a:t>
            </a:r>
            <a:endParaRPr dirty="0"/>
          </a:p>
        </p:txBody>
      </p:sp>
      <p:pic>
        <p:nvPicPr>
          <p:cNvPr id="2" name="Picture 1" descr="IMG_6255.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8658" y="9200302"/>
            <a:ext cx="16014614" cy="3546638"/>
          </a:xfrm>
          <a:prstGeom prst="rect">
            <a:avLst/>
          </a:prstGeom>
        </p:spPr>
      </p:pic>
      <p:pic>
        <p:nvPicPr>
          <p:cNvPr id="3" name="Picture 2" descr="IMG_625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09091" y="4684605"/>
            <a:ext cx="6349246" cy="4761934"/>
          </a:xfrm>
          <a:prstGeom prst="rect">
            <a:avLst/>
          </a:prstGeom>
        </p:spPr>
      </p:pic>
      <p:pic>
        <p:nvPicPr>
          <p:cNvPr id="4" name="Picture 3" descr="IMG_624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914" y="2400413"/>
            <a:ext cx="6220212" cy="4665159"/>
          </a:xfrm>
          <a:prstGeom prst="rect">
            <a:avLst/>
          </a:prstGeom>
        </p:spPr>
      </p:pic>
      <p:pic>
        <p:nvPicPr>
          <p:cNvPr id="5" name="Picture 4" descr="IMG_6239.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82772" y="401576"/>
            <a:ext cx="5330232" cy="3997674"/>
          </a:xfrm>
          <a:prstGeom prst="rect">
            <a:avLst/>
          </a:prstGeom>
        </p:spPr>
      </p:pic>
      <p:pic>
        <p:nvPicPr>
          <p:cNvPr id="6" name="Picture 5" descr="IMG_6236.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14509" y="4200271"/>
            <a:ext cx="6512047" cy="4884035"/>
          </a:xfrm>
          <a:prstGeom prst="rect">
            <a:avLst/>
          </a:prstGeom>
        </p:spPr>
      </p:pic>
      <p:pic>
        <p:nvPicPr>
          <p:cNvPr id="7" name="Picture 6" descr="IMG_6238.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46395" y="294851"/>
            <a:ext cx="6666407" cy="4999805"/>
          </a:xfrm>
          <a:prstGeom prst="rect">
            <a:avLst/>
          </a:prstGeom>
        </p:spPr>
      </p:pic>
      <p:pic>
        <p:nvPicPr>
          <p:cNvPr id="8" name="Picture 7" descr="IMG_6275.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3096" y="6715547"/>
            <a:ext cx="5166225" cy="3874669"/>
          </a:xfrm>
          <a:prstGeom prst="rect">
            <a:avLst/>
          </a:prstGeom>
        </p:spPr>
      </p:pic>
      <p:pic>
        <p:nvPicPr>
          <p:cNvPr id="10" name="Picture 9" descr="IMG_6277.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016476" y="4930841"/>
            <a:ext cx="5692615" cy="4269461"/>
          </a:xfrm>
          <a:prstGeom prst="rect">
            <a:avLst/>
          </a:prstGeom>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Damage close to Cryogenic End Box</a:t>
            </a:r>
            <a:endParaRPr lang="en-GB" dirty="0"/>
          </a:p>
        </p:txBody>
      </p:sp>
      <p:sp>
        <p:nvSpPr>
          <p:cNvPr id="3" name="Content Placeholder 2"/>
          <p:cNvSpPr>
            <a:spLocks noGrp="1"/>
          </p:cNvSpPr>
          <p:nvPr>
            <p:ph idx="1"/>
          </p:nvPr>
        </p:nvSpPr>
        <p:spPr>
          <a:xfrm>
            <a:off x="762003" y="2102596"/>
            <a:ext cx="22044497" cy="2154612"/>
          </a:xfrm>
        </p:spPr>
        <p:txBody>
          <a:bodyPr>
            <a:normAutofit/>
          </a:bodyPr>
          <a:lstStyle/>
          <a:p>
            <a:r>
              <a:rPr lang="en-US" sz="4200" dirty="0">
                <a:solidFill>
                  <a:srgbClr val="251555"/>
                </a:solidFill>
              </a:rPr>
              <a:t>At the cryo end box and also at the string connection box connecting CS8 to CS9 all connections to the DN200 pipe broke. </a:t>
            </a:r>
          </a:p>
          <a:p>
            <a:endParaRPr lang="en-US" sz="4200" dirty="0">
              <a:solidFill>
                <a:srgbClr val="251555"/>
              </a:solidFill>
            </a:endParaRPr>
          </a:p>
          <a:p>
            <a:endParaRPr lang="en-GB" sz="4200" dirty="0">
              <a:solidFill>
                <a:srgbClr val="251555"/>
              </a:solidFill>
            </a:endParaRPr>
          </a:p>
        </p:txBody>
      </p:sp>
      <p:pic>
        <p:nvPicPr>
          <p:cNvPr id="6" name="Picture 5" descr="C:\Users\Weise\Desktop\New folder\20161012-MX2_020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303" y="4257208"/>
            <a:ext cx="11795053" cy="6273208"/>
          </a:xfrm>
          <a:prstGeom prst="rect">
            <a:avLst/>
          </a:prstGeom>
          <a:noFill/>
          <a:ln>
            <a:noFill/>
          </a:ln>
        </p:spPr>
      </p:pic>
      <p:pic>
        <p:nvPicPr>
          <p:cNvPr id="7" name="Picture 6" descr="C:\Users\Weise\Desktop\New folder\20161012-MX2_0159.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60595" y="6039294"/>
            <a:ext cx="11568224" cy="6079504"/>
          </a:xfrm>
          <a:prstGeom prst="rect">
            <a:avLst/>
          </a:prstGeom>
          <a:noFill/>
          <a:ln>
            <a:noFill/>
          </a:ln>
        </p:spPr>
      </p:pic>
      <p:sp>
        <p:nvSpPr>
          <p:cNvPr id="5" name="Slide Number Placeholder 4"/>
          <p:cNvSpPr>
            <a:spLocks noGrp="1"/>
          </p:cNvSpPr>
          <p:nvPr>
            <p:ph type="sldNum" sz="quarter" idx="12"/>
          </p:nvPr>
        </p:nvSpPr>
        <p:spPr/>
        <p:txBody>
          <a:bodyPr>
            <a:normAutofit lnSpcReduction="10000"/>
          </a:bodyPr>
          <a:lstStyle/>
          <a:p>
            <a:fld id="{3FD38A28-44AF-154C-99CC-C0E5B7F35AAE}" type="slidenum">
              <a:rPr lang="en-US" smtClean="0"/>
              <a:t>20</a:t>
            </a:fld>
            <a:endParaRPr lang="en-US"/>
          </a:p>
        </p:txBody>
      </p:sp>
    </p:spTree>
    <p:extLst>
      <p:ext uri="{BB962C8B-B14F-4D97-AF65-F5344CB8AC3E}">
        <p14:creationId xmlns:p14="http://schemas.microsoft.com/office/powerpoint/2010/main" val="330218979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16871" y="7798528"/>
            <a:ext cx="16811625" cy="4679156"/>
          </a:xfrm>
          <a:prstGeom prst="rect">
            <a:avLst/>
          </a:prstGeom>
        </p:spPr>
      </p:pic>
      <p:sp>
        <p:nvSpPr>
          <p:cNvPr id="54" name="Slide Number"/>
          <p:cNvSpPr>
            <a:spLocks noGrp="1"/>
          </p:cNvSpPr>
          <p:nvPr>
            <p:ph type="sldNum" sz="quarter" idx="2"/>
          </p:nvPr>
        </p:nvSpPr>
        <p:spPr>
          <a:xfrm>
            <a:off x="23359967" y="1348383"/>
            <a:ext cx="452629" cy="53578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21</a:t>
            </a:fld>
            <a:endParaRPr/>
          </a:p>
        </p:txBody>
      </p:sp>
      <p:sp>
        <p:nvSpPr>
          <p:cNvPr id="55" name="XFEL Linac Commissioning (to date)"/>
          <p:cNvSpPr>
            <a:spLocks noGrp="1"/>
          </p:cNvSpPr>
          <p:nvPr>
            <p:ph type="title"/>
          </p:nvPr>
        </p:nvSpPr>
        <p:spPr>
          <a:prstGeom prst="rect">
            <a:avLst/>
          </a:prstGeom>
        </p:spPr>
        <p:txBody>
          <a:bodyPr>
            <a:normAutofit/>
          </a:bodyPr>
          <a:lstStyle/>
          <a:p>
            <a:r>
              <a:t>XFEL Linac Commissioning (to date)</a:t>
            </a:r>
          </a:p>
        </p:txBody>
      </p:sp>
      <p:grpSp>
        <p:nvGrpSpPr>
          <p:cNvPr id="7" name="Group 6"/>
          <p:cNvGrpSpPr/>
          <p:nvPr/>
        </p:nvGrpSpPr>
        <p:grpSpPr>
          <a:xfrm>
            <a:off x="13477095" y="6594273"/>
            <a:ext cx="10335502" cy="3570878"/>
            <a:chOff x="10937326" y="6594273"/>
            <a:chExt cx="12466041" cy="3570878"/>
          </a:xfrm>
        </p:grpSpPr>
        <p:sp>
          <p:nvSpPr>
            <p:cNvPr id="63" name="Line"/>
            <p:cNvSpPr/>
            <p:nvPr/>
          </p:nvSpPr>
          <p:spPr>
            <a:xfrm flipH="1">
              <a:off x="10937326" y="6920135"/>
              <a:ext cx="2" cy="3245016"/>
            </a:xfrm>
            <a:prstGeom prst="line">
              <a:avLst/>
            </a:prstGeom>
            <a:ln w="25400">
              <a:solidFill>
                <a:srgbClr val="00A6AC"/>
              </a:solidFill>
              <a:miter lim="400000"/>
              <a:headEnd type="oval"/>
              <a:tailEnd type="triangle"/>
            </a:ln>
          </p:spPr>
          <p:txBody>
            <a:bodyPr lIns="85044" tIns="85044" rIns="85044" bIns="85044" anchor="ctr"/>
            <a:lstStyle/>
            <a:p>
              <a:pPr>
                <a:defRPr sz="2400">
                  <a:solidFill>
                    <a:srgbClr val="FFFFFF"/>
                  </a:solidFill>
                  <a:effectLst>
                    <a:outerShdw blurRad="25400" dist="23998" dir="2700000" rotWithShape="0">
                      <a:srgbClr val="000000">
                        <a:alpha val="31034"/>
                      </a:srgbClr>
                    </a:outerShdw>
                  </a:effectLst>
                </a:defRPr>
              </a:pPr>
              <a:endParaRPr/>
            </a:p>
          </p:txBody>
        </p:sp>
        <p:sp>
          <p:nvSpPr>
            <p:cNvPr id="64" name="L3 (A6-25) commissioning ongoing"/>
            <p:cNvSpPr/>
            <p:nvPr/>
          </p:nvSpPr>
          <p:spPr>
            <a:xfrm>
              <a:off x="11165021" y="6594273"/>
              <a:ext cx="12238346" cy="664192"/>
            </a:xfrm>
            <a:prstGeom prst="rect">
              <a:avLst/>
            </a:prstGeom>
            <a:ln w="12700">
              <a:miter lim="400000"/>
            </a:ln>
            <a:extLst>
              <a:ext uri="{C572A759-6A51-4108-AA02-DFA0A04FC94B}">
                <ma14:wrappingTextBoxFlag xmlns:ma14="http://schemas.microsoft.com/office/mac/drawingml/2011/main" val="1"/>
              </a:ext>
            </a:extLst>
          </p:spPr>
          <p:txBody>
            <a:bodyPr lIns="85044" tIns="85044" rIns="85044" bIns="85044" anchor="ctr">
              <a:spAutoFit/>
            </a:bodyPr>
            <a:lstStyle>
              <a:lvl1pPr algn="l">
                <a:defRPr sz="2800">
                  <a:solidFill>
                    <a:schemeClr val="accent1">
                      <a:hueOff val="273561"/>
                      <a:satOff val="2937"/>
                      <a:lumOff val="-22233"/>
                    </a:schemeClr>
                  </a:solidFill>
                </a:defRPr>
              </a:lvl1pPr>
            </a:lstStyle>
            <a:p>
              <a:r>
                <a:rPr sz="3200" dirty="0"/>
                <a:t>L3 (A6-25) commissioning ongoing</a:t>
              </a:r>
            </a:p>
          </p:txBody>
        </p:sp>
      </p:grpSp>
      <p:grpSp>
        <p:nvGrpSpPr>
          <p:cNvPr id="10" name="Group 9"/>
          <p:cNvGrpSpPr/>
          <p:nvPr/>
        </p:nvGrpSpPr>
        <p:grpSpPr>
          <a:xfrm>
            <a:off x="5516541" y="2462775"/>
            <a:ext cx="8503828" cy="6513383"/>
            <a:chOff x="3099665" y="2462775"/>
            <a:chExt cx="8503828" cy="6513383"/>
          </a:xfrm>
        </p:grpSpPr>
        <p:grpSp>
          <p:nvGrpSpPr>
            <p:cNvPr id="3" name="Group 2"/>
            <p:cNvGrpSpPr/>
            <p:nvPr/>
          </p:nvGrpSpPr>
          <p:grpSpPr>
            <a:xfrm>
              <a:off x="3099665" y="2467307"/>
              <a:ext cx="7865780" cy="6508851"/>
              <a:chOff x="3099665" y="2467307"/>
              <a:chExt cx="7865780" cy="6508851"/>
            </a:xfrm>
          </p:grpSpPr>
          <p:sp>
            <p:nvSpPr>
              <p:cNvPr id="57" name="Line"/>
              <p:cNvSpPr/>
              <p:nvPr/>
            </p:nvSpPr>
            <p:spPr>
              <a:xfrm flipH="1">
                <a:off x="3099665" y="2885335"/>
                <a:ext cx="2" cy="6090823"/>
              </a:xfrm>
              <a:prstGeom prst="line">
                <a:avLst/>
              </a:prstGeom>
              <a:ln w="25400">
                <a:solidFill>
                  <a:srgbClr val="00A6AC"/>
                </a:solidFill>
                <a:miter lim="400000"/>
                <a:headEnd type="oval"/>
                <a:tailEnd type="triangle"/>
              </a:ln>
            </p:spPr>
            <p:txBody>
              <a:bodyPr lIns="85044" tIns="85044" rIns="85044" bIns="85044" anchor="ctr"/>
              <a:lstStyle/>
              <a:p>
                <a:pPr>
                  <a:defRPr sz="2400">
                    <a:solidFill>
                      <a:srgbClr val="FFFFFF"/>
                    </a:solidFill>
                    <a:effectLst>
                      <a:outerShdw blurRad="25400" dist="23998" dir="2700000" rotWithShape="0">
                        <a:srgbClr val="000000">
                          <a:alpha val="31034"/>
                        </a:srgbClr>
                      </a:outerShdw>
                    </a:effectLst>
                  </a:defRPr>
                </a:pPr>
                <a:endParaRPr/>
              </a:p>
            </p:txBody>
          </p:sp>
          <p:sp>
            <p:nvSpPr>
              <p:cNvPr id="58" name="Injector commissioning (130 MeV) 12.2016"/>
              <p:cNvSpPr/>
              <p:nvPr/>
            </p:nvSpPr>
            <p:spPr>
              <a:xfrm>
                <a:off x="3242156" y="2467307"/>
                <a:ext cx="7723289" cy="664192"/>
              </a:xfrm>
              <a:prstGeom prst="rect">
                <a:avLst/>
              </a:prstGeom>
              <a:ln w="12700">
                <a:miter lim="400000"/>
              </a:ln>
              <a:extLst>
                <a:ext uri="{C572A759-6A51-4108-AA02-DFA0A04FC94B}">
                  <ma14:wrappingTextBoxFlag xmlns:ma14="http://schemas.microsoft.com/office/mac/drawingml/2011/main" val="1"/>
                </a:ext>
              </a:extLst>
            </p:spPr>
            <p:txBody>
              <a:bodyPr wrap="none" lIns="85044" tIns="85044" rIns="85044" bIns="85044" anchor="ctr">
                <a:spAutoFit/>
              </a:bodyPr>
              <a:lstStyle>
                <a:lvl1pPr>
                  <a:defRPr sz="2800">
                    <a:solidFill>
                      <a:schemeClr val="accent1">
                        <a:hueOff val="273561"/>
                        <a:satOff val="2937"/>
                        <a:lumOff val="-22233"/>
                      </a:schemeClr>
                    </a:solidFill>
                  </a:defRPr>
                </a:lvl1pPr>
              </a:lstStyle>
              <a:p>
                <a:r>
                  <a:rPr sz="3200" dirty="0"/>
                  <a:t>Injector commissioning (130 MeV) 12.2016</a:t>
                </a:r>
              </a:p>
            </p:txBody>
          </p:sp>
        </p:grpSp>
        <p:sp>
          <p:nvSpPr>
            <p:cNvPr id="65" name="✔︎"/>
            <p:cNvSpPr/>
            <p:nvPr/>
          </p:nvSpPr>
          <p:spPr>
            <a:xfrm>
              <a:off x="11019384" y="2462775"/>
              <a:ext cx="584109" cy="756524"/>
            </a:xfrm>
            <a:prstGeom prst="rect">
              <a:avLst/>
            </a:prstGeom>
            <a:ln w="12700">
              <a:miter lim="400000"/>
            </a:ln>
            <a:extLst>
              <a:ext uri="{C572A759-6A51-4108-AA02-DFA0A04FC94B}">
                <ma14:wrappingTextBoxFlag xmlns:ma14="http://schemas.microsoft.com/office/mac/drawingml/2011/main" val="1"/>
              </a:ext>
            </a:extLst>
          </p:spPr>
          <p:txBody>
            <a:bodyPr wrap="none" lIns="85044" tIns="85044" rIns="85044" bIns="85044" anchor="ctr">
              <a:spAutoFit/>
            </a:bodyPr>
            <a:lstStyle>
              <a:lvl1pPr>
                <a:defRPr sz="3800">
                  <a:solidFill>
                    <a:srgbClr val="75DB3C"/>
                  </a:solidFill>
                  <a:latin typeface="Zapf Dingbats"/>
                  <a:ea typeface="Zapf Dingbats"/>
                  <a:cs typeface="Zapf Dingbats"/>
                  <a:sym typeface="Zapf Dingbats"/>
                </a:defRPr>
              </a:lvl1pPr>
            </a:lstStyle>
            <a:p>
              <a:r>
                <a:rPr dirty="0"/>
                <a:t>✔︎</a:t>
              </a:r>
            </a:p>
          </p:txBody>
        </p:sp>
      </p:grpSp>
      <p:grpSp>
        <p:nvGrpSpPr>
          <p:cNvPr id="5" name="Group 4"/>
          <p:cNvGrpSpPr/>
          <p:nvPr/>
        </p:nvGrpSpPr>
        <p:grpSpPr>
          <a:xfrm>
            <a:off x="6659541" y="4615998"/>
            <a:ext cx="9144923" cy="4342225"/>
            <a:chOff x="4242665" y="4615998"/>
            <a:chExt cx="9144923" cy="4342225"/>
          </a:xfrm>
        </p:grpSpPr>
        <p:sp>
          <p:nvSpPr>
            <p:cNvPr id="59" name="Line"/>
            <p:cNvSpPr/>
            <p:nvPr/>
          </p:nvSpPr>
          <p:spPr>
            <a:xfrm flipH="1">
              <a:off x="4242665" y="4948094"/>
              <a:ext cx="2" cy="4010129"/>
            </a:xfrm>
            <a:prstGeom prst="line">
              <a:avLst/>
            </a:prstGeom>
            <a:ln w="25400">
              <a:solidFill>
                <a:srgbClr val="00A6AC"/>
              </a:solidFill>
              <a:miter lim="400000"/>
              <a:headEnd type="oval"/>
              <a:tailEnd type="triangle"/>
            </a:ln>
          </p:spPr>
          <p:txBody>
            <a:bodyPr lIns="85044" tIns="85044" rIns="85044" bIns="85044" anchor="ctr"/>
            <a:lstStyle/>
            <a:p>
              <a:pPr>
                <a:defRPr sz="2400">
                  <a:solidFill>
                    <a:srgbClr val="FFFFFF"/>
                  </a:solidFill>
                  <a:effectLst>
                    <a:outerShdw blurRad="25400" dist="23998" dir="2700000" rotWithShape="0">
                      <a:srgbClr val="000000">
                        <a:alpha val="31034"/>
                      </a:srgbClr>
                    </a:outerShdw>
                  </a:effectLst>
                </a:defRPr>
              </a:pPr>
              <a:endParaRPr/>
            </a:p>
          </p:txBody>
        </p:sp>
        <p:sp>
          <p:nvSpPr>
            <p:cNvPr id="60" name="L1 (A2) commissioning (600 MeV) 01.02.2016"/>
            <p:cNvSpPr/>
            <p:nvPr/>
          </p:nvSpPr>
          <p:spPr>
            <a:xfrm>
              <a:off x="4538844" y="4615998"/>
              <a:ext cx="8248573" cy="664192"/>
            </a:xfrm>
            <a:prstGeom prst="rect">
              <a:avLst/>
            </a:prstGeom>
            <a:ln w="12700">
              <a:miter lim="400000"/>
            </a:ln>
            <a:extLst>
              <a:ext uri="{C572A759-6A51-4108-AA02-DFA0A04FC94B}">
                <ma14:wrappingTextBoxFlag xmlns:ma14="http://schemas.microsoft.com/office/mac/drawingml/2011/main" val="1"/>
              </a:ext>
            </a:extLst>
          </p:spPr>
          <p:txBody>
            <a:bodyPr wrap="none" lIns="85044" tIns="85044" rIns="85044" bIns="85044" anchor="ctr">
              <a:spAutoFit/>
            </a:bodyPr>
            <a:lstStyle>
              <a:lvl1pPr>
                <a:defRPr sz="2800">
                  <a:solidFill>
                    <a:schemeClr val="accent1">
                      <a:hueOff val="273561"/>
                      <a:satOff val="2937"/>
                      <a:lumOff val="-22233"/>
                    </a:schemeClr>
                  </a:solidFill>
                </a:defRPr>
              </a:lvl1pPr>
            </a:lstStyle>
            <a:p>
              <a:r>
                <a:rPr sz="3200" dirty="0"/>
                <a:t>L1 (A2) commissioning (600 MeV) 01.02.2016</a:t>
              </a:r>
            </a:p>
          </p:txBody>
        </p:sp>
        <p:sp>
          <p:nvSpPr>
            <p:cNvPr id="66" name="✔︎"/>
            <p:cNvSpPr/>
            <p:nvPr/>
          </p:nvSpPr>
          <p:spPr>
            <a:xfrm>
              <a:off x="12803479" y="4636844"/>
              <a:ext cx="584109" cy="756524"/>
            </a:xfrm>
            <a:prstGeom prst="rect">
              <a:avLst/>
            </a:prstGeom>
            <a:ln w="12700">
              <a:miter lim="400000"/>
            </a:ln>
            <a:extLst>
              <a:ext uri="{C572A759-6A51-4108-AA02-DFA0A04FC94B}">
                <ma14:wrappingTextBoxFlag xmlns:ma14="http://schemas.microsoft.com/office/mac/drawingml/2011/main" val="1"/>
              </a:ext>
            </a:extLst>
          </p:spPr>
          <p:txBody>
            <a:bodyPr wrap="none" lIns="85044" tIns="85044" rIns="85044" bIns="85044" anchor="ctr">
              <a:spAutoFit/>
            </a:bodyPr>
            <a:lstStyle>
              <a:lvl1pPr>
                <a:defRPr sz="3800">
                  <a:solidFill>
                    <a:srgbClr val="75DB3C"/>
                  </a:solidFill>
                  <a:latin typeface="Zapf Dingbats"/>
                  <a:ea typeface="Zapf Dingbats"/>
                  <a:cs typeface="Zapf Dingbats"/>
                  <a:sym typeface="Zapf Dingbats"/>
                </a:defRPr>
              </a:lvl1pPr>
            </a:lstStyle>
            <a:p>
              <a:r>
                <a:rPr dirty="0"/>
                <a:t>✔︎</a:t>
              </a:r>
            </a:p>
          </p:txBody>
        </p:sp>
      </p:grpSp>
      <p:grpSp>
        <p:nvGrpSpPr>
          <p:cNvPr id="6" name="Group 5"/>
          <p:cNvGrpSpPr/>
          <p:nvPr/>
        </p:nvGrpSpPr>
        <p:grpSpPr>
          <a:xfrm>
            <a:off x="8159728" y="5544772"/>
            <a:ext cx="9505982" cy="3645660"/>
            <a:chOff x="5742852" y="5544772"/>
            <a:chExt cx="9505982" cy="3645660"/>
          </a:xfrm>
        </p:grpSpPr>
        <p:sp>
          <p:nvSpPr>
            <p:cNvPr id="61" name="Line"/>
            <p:cNvSpPr/>
            <p:nvPr/>
          </p:nvSpPr>
          <p:spPr>
            <a:xfrm flipH="1">
              <a:off x="5742852" y="5923034"/>
              <a:ext cx="2" cy="3267398"/>
            </a:xfrm>
            <a:prstGeom prst="line">
              <a:avLst/>
            </a:prstGeom>
            <a:ln w="25400">
              <a:solidFill>
                <a:srgbClr val="00A6AC"/>
              </a:solidFill>
              <a:miter lim="400000"/>
              <a:headEnd type="oval"/>
              <a:tailEnd type="triangle"/>
            </a:ln>
          </p:spPr>
          <p:txBody>
            <a:bodyPr lIns="85044" tIns="85044" rIns="85044" bIns="85044" anchor="ctr"/>
            <a:lstStyle/>
            <a:p>
              <a:pPr>
                <a:defRPr sz="2400">
                  <a:solidFill>
                    <a:srgbClr val="FFFFFF"/>
                  </a:solidFill>
                  <a:effectLst>
                    <a:outerShdw blurRad="25400" dist="23998" dir="2700000" rotWithShape="0">
                      <a:srgbClr val="000000">
                        <a:alpha val="31034"/>
                      </a:srgbClr>
                    </a:outerShdw>
                  </a:effectLst>
                </a:defRPr>
              </a:pPr>
              <a:endParaRPr/>
            </a:p>
          </p:txBody>
        </p:sp>
        <p:sp>
          <p:nvSpPr>
            <p:cNvPr id="62" name="L2 (A2/3/4) commissioning (2.4 GeV) 15.02.2016"/>
            <p:cNvSpPr/>
            <p:nvPr/>
          </p:nvSpPr>
          <p:spPr>
            <a:xfrm>
              <a:off x="5808882" y="5598612"/>
              <a:ext cx="8831290" cy="664192"/>
            </a:xfrm>
            <a:prstGeom prst="rect">
              <a:avLst/>
            </a:prstGeom>
            <a:ln w="12700">
              <a:miter lim="400000"/>
            </a:ln>
            <a:extLst>
              <a:ext uri="{C572A759-6A51-4108-AA02-DFA0A04FC94B}">
                <ma14:wrappingTextBoxFlag xmlns:ma14="http://schemas.microsoft.com/office/mac/drawingml/2011/main" val="1"/>
              </a:ext>
            </a:extLst>
          </p:spPr>
          <p:txBody>
            <a:bodyPr wrap="none" lIns="85044" tIns="85044" rIns="85044" bIns="85044" anchor="ctr">
              <a:spAutoFit/>
            </a:bodyPr>
            <a:lstStyle>
              <a:lvl1pPr>
                <a:defRPr sz="2800">
                  <a:solidFill>
                    <a:schemeClr val="accent1">
                      <a:hueOff val="273561"/>
                      <a:satOff val="2937"/>
                      <a:lumOff val="-22233"/>
                    </a:schemeClr>
                  </a:solidFill>
                </a:defRPr>
              </a:lvl1pPr>
            </a:lstStyle>
            <a:p>
              <a:r>
                <a:rPr sz="3200" dirty="0"/>
                <a:t>L2 (A2/3/4) commissioning (2.4 GeV) 15.02.2016</a:t>
              </a:r>
            </a:p>
          </p:txBody>
        </p:sp>
        <p:sp>
          <p:nvSpPr>
            <p:cNvPr id="67" name="✔︎"/>
            <p:cNvSpPr/>
            <p:nvPr/>
          </p:nvSpPr>
          <p:spPr>
            <a:xfrm>
              <a:off x="14664725" y="5544772"/>
              <a:ext cx="584109" cy="756524"/>
            </a:xfrm>
            <a:prstGeom prst="rect">
              <a:avLst/>
            </a:prstGeom>
            <a:ln w="12700">
              <a:miter lim="400000"/>
            </a:ln>
            <a:extLst>
              <a:ext uri="{C572A759-6A51-4108-AA02-DFA0A04FC94B}">
                <ma14:wrappingTextBoxFlag xmlns:ma14="http://schemas.microsoft.com/office/mac/drawingml/2011/main" val="1"/>
              </a:ext>
            </a:extLst>
          </p:spPr>
          <p:txBody>
            <a:bodyPr wrap="none" lIns="85044" tIns="85044" rIns="85044" bIns="85044" anchor="ctr">
              <a:spAutoFit/>
            </a:bodyPr>
            <a:lstStyle>
              <a:lvl1pPr>
                <a:defRPr sz="3800">
                  <a:solidFill>
                    <a:srgbClr val="75DB3C"/>
                  </a:solidFill>
                  <a:latin typeface="Zapf Dingbats"/>
                  <a:ea typeface="Zapf Dingbats"/>
                  <a:cs typeface="Zapf Dingbats"/>
                  <a:sym typeface="Zapf Dingbats"/>
                </a:defRPr>
              </a:lvl1pPr>
            </a:lstStyle>
            <a:p>
              <a:r>
                <a:rPr dirty="0"/>
                <a:t>✔︎</a:t>
              </a:r>
            </a:p>
          </p:txBody>
        </p:sp>
      </p:grpSp>
      <p:grpSp>
        <p:nvGrpSpPr>
          <p:cNvPr id="8" name="Group 7"/>
          <p:cNvGrpSpPr/>
          <p:nvPr/>
        </p:nvGrpSpPr>
        <p:grpSpPr>
          <a:xfrm>
            <a:off x="13783009" y="7334901"/>
            <a:ext cx="7102964" cy="756524"/>
            <a:chOff x="11366133" y="7334901"/>
            <a:chExt cx="7102964" cy="756524"/>
          </a:xfrm>
        </p:grpSpPr>
        <p:sp>
          <p:nvSpPr>
            <p:cNvPr id="68" name="→12 GeV achieved 10 April 2017"/>
            <p:cNvSpPr/>
            <p:nvPr/>
          </p:nvSpPr>
          <p:spPr>
            <a:xfrm>
              <a:off x="11366133" y="7415804"/>
              <a:ext cx="6245488" cy="664192"/>
            </a:xfrm>
            <a:prstGeom prst="rect">
              <a:avLst/>
            </a:prstGeom>
            <a:ln w="12700">
              <a:miter lim="400000"/>
            </a:ln>
            <a:extLst>
              <a:ext uri="{C572A759-6A51-4108-AA02-DFA0A04FC94B}">
                <ma14:wrappingTextBoxFlag xmlns:ma14="http://schemas.microsoft.com/office/mac/drawingml/2011/main" val="1"/>
              </a:ext>
            </a:extLst>
          </p:spPr>
          <p:txBody>
            <a:bodyPr wrap="square" lIns="85044" tIns="85044" rIns="85044" bIns="85044" anchor="ctr">
              <a:spAutoFit/>
            </a:bodyPr>
            <a:lstStyle>
              <a:lvl1pPr algn="l">
                <a:defRPr sz="2800">
                  <a:solidFill>
                    <a:schemeClr val="accent1">
                      <a:hueOff val="273561"/>
                      <a:satOff val="2937"/>
                      <a:lumOff val="-22233"/>
                    </a:schemeClr>
                  </a:solidFill>
                </a:defRPr>
              </a:lvl1pPr>
            </a:lstStyle>
            <a:p>
              <a:r>
                <a:rPr sz="3200" dirty="0" smtClean="0"/>
                <a:t>→</a:t>
              </a:r>
              <a:r>
                <a:rPr lang="en-US" sz="3200" dirty="0" smtClean="0"/>
                <a:t> </a:t>
              </a:r>
              <a:r>
                <a:rPr sz="3200" dirty="0" smtClean="0"/>
                <a:t>12 </a:t>
              </a:r>
              <a:r>
                <a:rPr sz="3200" dirty="0"/>
                <a:t>GeV achieved 10 April 2017</a:t>
              </a:r>
            </a:p>
          </p:txBody>
        </p:sp>
        <p:sp>
          <p:nvSpPr>
            <p:cNvPr id="69" name="✔︎"/>
            <p:cNvSpPr/>
            <p:nvPr/>
          </p:nvSpPr>
          <p:spPr>
            <a:xfrm>
              <a:off x="17884988" y="7334901"/>
              <a:ext cx="584109" cy="756524"/>
            </a:xfrm>
            <a:prstGeom prst="rect">
              <a:avLst/>
            </a:prstGeom>
            <a:ln w="12700">
              <a:miter lim="400000"/>
            </a:ln>
            <a:extLst>
              <a:ext uri="{C572A759-6A51-4108-AA02-DFA0A04FC94B}">
                <ma14:wrappingTextBoxFlag xmlns:ma14="http://schemas.microsoft.com/office/mac/drawingml/2011/main" val="1"/>
              </a:ext>
            </a:extLst>
          </p:spPr>
          <p:txBody>
            <a:bodyPr wrap="none" lIns="85044" tIns="85044" rIns="85044" bIns="85044" anchor="ctr">
              <a:spAutoFit/>
            </a:bodyPr>
            <a:lstStyle>
              <a:lvl1pPr>
                <a:defRPr sz="3800">
                  <a:solidFill>
                    <a:srgbClr val="75DB3C"/>
                  </a:solidFill>
                  <a:latin typeface="Zapf Dingbats"/>
                  <a:ea typeface="Zapf Dingbats"/>
                  <a:cs typeface="Zapf Dingbats"/>
                  <a:sym typeface="Zapf Dingbats"/>
                </a:defRPr>
              </a:lvl1pPr>
            </a:lstStyle>
            <a:p>
              <a:r>
                <a:rPr dirty="0"/>
                <a:t>✔︎</a:t>
              </a:r>
            </a:p>
          </p:txBody>
        </p:sp>
      </p:grpSp>
      <p:grpSp>
        <p:nvGrpSpPr>
          <p:cNvPr id="9" name="Group 8"/>
          <p:cNvGrpSpPr/>
          <p:nvPr/>
        </p:nvGrpSpPr>
        <p:grpSpPr>
          <a:xfrm>
            <a:off x="13807651" y="8091425"/>
            <a:ext cx="8350333" cy="756524"/>
            <a:chOff x="11390775" y="8091425"/>
            <a:chExt cx="8350333" cy="756524"/>
          </a:xfrm>
        </p:grpSpPr>
        <p:sp>
          <p:nvSpPr>
            <p:cNvPr id="70" name="→First lasing 4.5.2017 (6.4 GeV, 7.8Å)"/>
            <p:cNvSpPr/>
            <p:nvPr/>
          </p:nvSpPr>
          <p:spPr>
            <a:xfrm>
              <a:off x="11390775" y="8183757"/>
              <a:ext cx="7766224" cy="664192"/>
            </a:xfrm>
            <a:prstGeom prst="rect">
              <a:avLst/>
            </a:prstGeom>
            <a:ln w="12700">
              <a:miter lim="400000"/>
            </a:ln>
            <a:extLst>
              <a:ext uri="{C572A759-6A51-4108-AA02-DFA0A04FC94B}">
                <ma14:wrappingTextBoxFlag xmlns:ma14="http://schemas.microsoft.com/office/mac/drawingml/2011/main" val="1"/>
              </a:ext>
            </a:extLst>
          </p:spPr>
          <p:txBody>
            <a:bodyPr wrap="square" lIns="85044" tIns="85044" rIns="85044" bIns="85044" anchor="ctr">
              <a:spAutoFit/>
            </a:bodyPr>
            <a:lstStyle>
              <a:lvl1pPr algn="l">
                <a:defRPr sz="2800" b="1">
                  <a:solidFill>
                    <a:schemeClr val="accent1">
                      <a:hueOff val="273561"/>
                      <a:satOff val="2937"/>
                      <a:lumOff val="-22233"/>
                    </a:schemeClr>
                  </a:solidFill>
                  <a:latin typeface="Helvetica"/>
                  <a:ea typeface="Helvetica"/>
                  <a:cs typeface="Helvetica"/>
                  <a:sym typeface="Helvetica"/>
                </a:defRPr>
              </a:lvl1pPr>
            </a:lstStyle>
            <a:p>
              <a:r>
                <a:rPr sz="3200" dirty="0" smtClean="0"/>
                <a:t>→</a:t>
              </a:r>
              <a:r>
                <a:rPr lang="en-US" sz="3200" dirty="0" smtClean="0"/>
                <a:t> </a:t>
              </a:r>
              <a:r>
                <a:rPr sz="3200" dirty="0" smtClean="0"/>
                <a:t>First </a:t>
              </a:r>
              <a:r>
                <a:rPr sz="3200" dirty="0"/>
                <a:t>lasing 4.5.2017 (6.4 GeV, 7.8Å)</a:t>
              </a:r>
            </a:p>
          </p:txBody>
        </p:sp>
        <p:sp>
          <p:nvSpPr>
            <p:cNvPr id="71" name="✔︎"/>
            <p:cNvSpPr/>
            <p:nvPr/>
          </p:nvSpPr>
          <p:spPr>
            <a:xfrm>
              <a:off x="19156999" y="8091425"/>
              <a:ext cx="584109" cy="756524"/>
            </a:xfrm>
            <a:prstGeom prst="rect">
              <a:avLst/>
            </a:prstGeom>
            <a:ln w="12700">
              <a:miter lim="400000"/>
            </a:ln>
            <a:extLst>
              <a:ext uri="{C572A759-6A51-4108-AA02-DFA0A04FC94B}">
                <ma14:wrappingTextBoxFlag xmlns:ma14="http://schemas.microsoft.com/office/mac/drawingml/2011/main" val="1"/>
              </a:ext>
            </a:extLst>
          </p:spPr>
          <p:txBody>
            <a:bodyPr wrap="none" lIns="85044" tIns="85044" rIns="85044" bIns="85044" anchor="ctr">
              <a:spAutoFit/>
            </a:bodyPr>
            <a:lstStyle>
              <a:lvl1pPr>
                <a:defRPr sz="3800">
                  <a:solidFill>
                    <a:srgbClr val="75DB3C"/>
                  </a:solidFill>
                  <a:latin typeface="Zapf Dingbats"/>
                  <a:ea typeface="Zapf Dingbats"/>
                  <a:cs typeface="Zapf Dingbats"/>
                  <a:sym typeface="Zapf Dingbats"/>
                </a:defRPr>
              </a:lvl1pPr>
            </a:lstStyle>
            <a:p>
              <a:r>
                <a:rPr dirty="0"/>
                <a:t>✔︎</a:t>
              </a:r>
            </a:p>
          </p:txBody>
        </p:sp>
      </p:grpSp>
      <p:sp>
        <p:nvSpPr>
          <p:cNvPr id="72" name="Rectangle"/>
          <p:cNvSpPr/>
          <p:nvPr/>
        </p:nvSpPr>
        <p:spPr>
          <a:xfrm>
            <a:off x="15488492" y="8789977"/>
            <a:ext cx="1568556" cy="714376"/>
          </a:xfrm>
          <a:prstGeom prst="rect">
            <a:avLst/>
          </a:prstGeom>
          <a:solidFill>
            <a:srgbClr val="F4F4F5"/>
          </a:solidFill>
          <a:ln w="12700">
            <a:miter lim="400000"/>
          </a:ln>
        </p:spPr>
        <p:txBody>
          <a:bodyPr lIns="85044" tIns="85044" rIns="85044" bIns="85044" anchor="ctr"/>
          <a:lstStyle/>
          <a:p>
            <a:pPr>
              <a:defRPr sz="2400"/>
            </a:pPr>
            <a:endParaRPr/>
          </a:p>
        </p:txBody>
      </p:sp>
      <p:grpSp>
        <p:nvGrpSpPr>
          <p:cNvPr id="4" name="Group 3"/>
          <p:cNvGrpSpPr/>
          <p:nvPr/>
        </p:nvGrpSpPr>
        <p:grpSpPr>
          <a:xfrm>
            <a:off x="6857875" y="3236785"/>
            <a:ext cx="6671602" cy="756524"/>
            <a:chOff x="5901288" y="3544913"/>
            <a:chExt cx="6671602" cy="756524"/>
          </a:xfrm>
        </p:grpSpPr>
        <p:sp>
          <p:nvSpPr>
            <p:cNvPr id="73" name="L2 and L3 linacs at 2K 6.01.2016"/>
            <p:cNvSpPr/>
            <p:nvPr/>
          </p:nvSpPr>
          <p:spPr>
            <a:xfrm>
              <a:off x="5901288" y="3591079"/>
              <a:ext cx="6071576" cy="664192"/>
            </a:xfrm>
            <a:prstGeom prst="rect">
              <a:avLst/>
            </a:prstGeom>
            <a:ln w="12700">
              <a:miter lim="400000"/>
            </a:ln>
            <a:extLst>
              <a:ext uri="{C572A759-6A51-4108-AA02-DFA0A04FC94B}">
                <ma14:wrappingTextBoxFlag xmlns:ma14="http://schemas.microsoft.com/office/mac/drawingml/2011/main" val="1"/>
              </a:ext>
            </a:extLst>
          </p:spPr>
          <p:txBody>
            <a:bodyPr wrap="none" lIns="85044" tIns="85044" rIns="85044" bIns="85044" anchor="ctr">
              <a:spAutoFit/>
            </a:bodyPr>
            <a:lstStyle>
              <a:lvl1pPr>
                <a:defRPr sz="2800">
                  <a:solidFill>
                    <a:schemeClr val="accent1">
                      <a:hueOff val="273561"/>
                      <a:satOff val="2937"/>
                      <a:lumOff val="-22233"/>
                    </a:schemeClr>
                  </a:solidFill>
                </a:defRPr>
              </a:lvl1pPr>
            </a:lstStyle>
            <a:p>
              <a:r>
                <a:rPr sz="3200" dirty="0"/>
                <a:t>L2 and L3 linacs at 2K 6.01.2016</a:t>
              </a:r>
            </a:p>
          </p:txBody>
        </p:sp>
        <p:sp>
          <p:nvSpPr>
            <p:cNvPr id="74" name="✔︎"/>
            <p:cNvSpPr/>
            <p:nvPr/>
          </p:nvSpPr>
          <p:spPr>
            <a:xfrm>
              <a:off x="11988781" y="3544913"/>
              <a:ext cx="584109" cy="756524"/>
            </a:xfrm>
            <a:prstGeom prst="rect">
              <a:avLst/>
            </a:prstGeom>
            <a:ln w="12700">
              <a:miter lim="400000"/>
            </a:ln>
            <a:extLst>
              <a:ext uri="{C572A759-6A51-4108-AA02-DFA0A04FC94B}">
                <ma14:wrappingTextBoxFlag xmlns:ma14="http://schemas.microsoft.com/office/mac/drawingml/2011/main" val="1"/>
              </a:ext>
            </a:extLst>
          </p:spPr>
          <p:txBody>
            <a:bodyPr wrap="none" lIns="85044" tIns="85044" rIns="85044" bIns="85044" anchor="ctr">
              <a:spAutoFit/>
            </a:bodyPr>
            <a:lstStyle>
              <a:lvl1pPr>
                <a:defRPr sz="3800">
                  <a:solidFill>
                    <a:srgbClr val="75DB3C"/>
                  </a:solidFill>
                  <a:latin typeface="Zapf Dingbats"/>
                  <a:ea typeface="Zapf Dingbats"/>
                  <a:cs typeface="Zapf Dingbats"/>
                  <a:sym typeface="Zapf Dingbats"/>
                </a:defRPr>
              </a:lvl1pPr>
            </a:lstStyle>
            <a:p>
              <a:r>
                <a:rPr dirty="0"/>
                <a:t>✔︎</a:t>
              </a:r>
            </a:p>
          </p:txBody>
        </p:sp>
      </p:grpSp>
      <p:sp>
        <p:nvSpPr>
          <p:cNvPr id="31" name="Slide Number Placeholder 4"/>
          <p:cNvSpPr txBox="1">
            <a:spLocks/>
          </p:cNvSpPr>
          <p:nvPr/>
        </p:nvSpPr>
        <p:spPr>
          <a:xfrm>
            <a:off x="22806500" y="12933953"/>
            <a:ext cx="466269" cy="477952"/>
          </a:xfrm>
          <a:prstGeom prst="rect">
            <a:avLst/>
          </a:prstGeom>
        </p:spPr>
        <p:txBody>
          <a:bodyPr>
            <a:normAutofit fontScale="32500" lnSpcReduction="20000"/>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1pPr>
            <a:lvl2pPr marL="0" marR="0" indent="2667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2pPr>
            <a:lvl3pPr marL="0" marR="0" indent="5334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3pPr>
            <a:lvl4pPr marL="0" marR="0" indent="8001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4pPr>
            <a:lvl5pPr marL="0" marR="0" indent="10668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5pPr>
            <a:lvl6pPr marL="0" marR="0" indent="13335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6pPr>
            <a:lvl7pPr marL="0" marR="0" indent="16129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7pPr>
            <a:lvl8pPr marL="0" marR="0" indent="18796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8pPr>
            <a:lvl9pPr marL="0" marR="0" indent="21463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9pPr>
          </a:lstStyle>
          <a:p>
            <a:fld id="{3FD38A28-44AF-154C-99CC-C0E5B7F35AAE}" type="slidenum">
              <a:rPr lang="en-US" smtClean="0"/>
              <a:pPr/>
              <a:t>21</a:t>
            </a:fld>
            <a:endParaRPr lang="en-US"/>
          </a:p>
        </p:txBody>
      </p:sp>
    </p:spTree>
    <p:extLst>
      <p:ext uri="{BB962C8B-B14F-4D97-AF65-F5344CB8AC3E}">
        <p14:creationId xmlns:p14="http://schemas.microsoft.com/office/powerpoint/2010/main" val="444193419"/>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3FD38A28-44AF-154C-99CC-C0E5B7F35AAE}" type="slidenum">
              <a:rPr lang="en-US" smtClean="0"/>
              <a:t>22</a:t>
            </a:fld>
            <a:endParaRPr lang="en-US"/>
          </a:p>
        </p:txBody>
      </p:sp>
      <p:pic>
        <p:nvPicPr>
          <p:cNvPr id="23" name="Picture 2"/>
          <p:cNvPicPr>
            <a:picLocks noChangeAspect="1" noChangeArrowheads="1"/>
          </p:cNvPicPr>
          <p:nvPr/>
        </p:nvPicPr>
        <p:blipFill>
          <a:blip r:embed="rId2" cstate="print"/>
          <a:srcRect/>
          <a:stretch>
            <a:fillRect/>
          </a:stretch>
        </p:blipFill>
        <p:spPr bwMode="auto">
          <a:xfrm>
            <a:off x="19162013" y="385609"/>
            <a:ext cx="1726112" cy="1294584"/>
          </a:xfrm>
          <a:prstGeom prst="rect">
            <a:avLst/>
          </a:prstGeom>
          <a:noFill/>
          <a:ln w="9525">
            <a:noFill/>
            <a:miter lim="800000"/>
            <a:headEnd/>
            <a:tailEnd/>
          </a:ln>
        </p:spPr>
      </p:pic>
      <p:pic>
        <p:nvPicPr>
          <p:cNvPr id="10" name="Picture 9" descr="First_Lasing_thumbnai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415" y="2594986"/>
            <a:ext cx="22962984" cy="9678896"/>
          </a:xfrm>
          <a:prstGeom prst="rect">
            <a:avLst/>
          </a:prstGeom>
          <a:ln>
            <a:noFill/>
          </a:ln>
          <a:effectLst>
            <a:outerShdw blurRad="292100" dist="139700" dir="2700000" algn="tl" rotWithShape="0">
              <a:srgbClr val="333333">
                <a:alpha val="65000"/>
              </a:srgbClr>
            </a:outerShdw>
          </a:effectLst>
        </p:spPr>
      </p:pic>
      <p:sp>
        <p:nvSpPr>
          <p:cNvPr id="3" name="Title 2"/>
          <p:cNvSpPr>
            <a:spLocks noGrp="1"/>
          </p:cNvSpPr>
          <p:nvPr>
            <p:ph type="title"/>
          </p:nvPr>
        </p:nvSpPr>
        <p:spPr/>
        <p:txBody>
          <a:bodyPr/>
          <a:lstStyle/>
          <a:p>
            <a:r>
              <a:rPr lang="en-US" dirty="0" smtClean="0"/>
              <a:t>European XFEL: First Laser Light on 3 May 2017</a:t>
            </a:r>
            <a:endParaRPr lang="en-US" dirty="0"/>
          </a:p>
        </p:txBody>
      </p:sp>
    </p:spTree>
    <p:extLst>
      <p:ext uri="{BB962C8B-B14F-4D97-AF65-F5344CB8AC3E}">
        <p14:creationId xmlns:p14="http://schemas.microsoft.com/office/powerpoint/2010/main" val="249668989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19118" y="2218392"/>
            <a:ext cx="17573625" cy="10519172"/>
          </a:xfrm>
          <a:prstGeom prst="rect">
            <a:avLst/>
          </a:prstGeom>
        </p:spPr>
      </p:pic>
      <p:sp>
        <p:nvSpPr>
          <p:cNvPr id="76" name="Slide Number"/>
          <p:cNvSpPr>
            <a:spLocks noGrp="1"/>
          </p:cNvSpPr>
          <p:nvPr>
            <p:ph type="sldNum" sz="quarter" idx="2"/>
          </p:nvPr>
        </p:nvSpPr>
        <p:spPr>
          <a:xfrm>
            <a:off x="23359967" y="1348383"/>
            <a:ext cx="452629" cy="53578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23</a:t>
            </a:fld>
            <a:endParaRPr/>
          </a:p>
        </p:txBody>
      </p:sp>
      <p:sp>
        <p:nvSpPr>
          <p:cNvPr id="77" name="12 GeV point (max. energy to date)"/>
          <p:cNvSpPr>
            <a:spLocks noGrp="1"/>
          </p:cNvSpPr>
          <p:nvPr>
            <p:ph type="title"/>
          </p:nvPr>
        </p:nvSpPr>
        <p:spPr>
          <a:prstGeom prst="rect">
            <a:avLst/>
          </a:prstGeom>
        </p:spPr>
        <p:txBody>
          <a:bodyPr>
            <a:normAutofit/>
          </a:bodyPr>
          <a:lstStyle/>
          <a:p>
            <a:r>
              <a:rPr lang="en-US" dirty="0" smtClean="0"/>
              <a:t>European XFEL: </a:t>
            </a:r>
            <a:r>
              <a:rPr dirty="0" smtClean="0"/>
              <a:t>12 </a:t>
            </a:r>
            <a:r>
              <a:rPr dirty="0" err="1"/>
              <a:t>GeV</a:t>
            </a:r>
            <a:r>
              <a:rPr dirty="0"/>
              <a:t> point (max. energy to date)</a:t>
            </a:r>
          </a:p>
        </p:txBody>
      </p:sp>
      <p:sp>
        <p:nvSpPr>
          <p:cNvPr id="79" name="CS1"/>
          <p:cNvSpPr/>
          <p:nvPr/>
        </p:nvSpPr>
        <p:spPr>
          <a:xfrm>
            <a:off x="1500188" y="12287250"/>
            <a:ext cx="1009241" cy="564780"/>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85044" tIns="85044" rIns="85044" bIns="85044" anchor="ctr"/>
          <a:lstStyle>
            <a:lvl1pPr>
              <a:defRPr sz="1800">
                <a:solidFill>
                  <a:srgbClr val="FFFFFF"/>
                </a:solidFill>
              </a:defRPr>
            </a:lvl1pPr>
          </a:lstStyle>
          <a:p>
            <a:r>
              <a:t>CS1</a:t>
            </a:r>
          </a:p>
        </p:txBody>
      </p:sp>
      <p:sp>
        <p:nvSpPr>
          <p:cNvPr id="80" name="CS9"/>
          <p:cNvSpPr/>
          <p:nvPr/>
        </p:nvSpPr>
        <p:spPr>
          <a:xfrm>
            <a:off x="16036417" y="12287250"/>
            <a:ext cx="1760638" cy="564780"/>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85044" tIns="85044" rIns="85044" bIns="85044" anchor="ctr"/>
          <a:lstStyle>
            <a:lvl1pPr>
              <a:defRPr sz="1800">
                <a:solidFill>
                  <a:srgbClr val="DCDEE0"/>
                </a:solidFill>
              </a:defRPr>
            </a:lvl1pPr>
          </a:lstStyle>
          <a:p>
            <a:r>
              <a:t>CS9</a:t>
            </a:r>
          </a:p>
        </p:txBody>
      </p:sp>
      <p:sp>
        <p:nvSpPr>
          <p:cNvPr id="81" name="CS8"/>
          <p:cNvSpPr/>
          <p:nvPr/>
        </p:nvSpPr>
        <p:spPr>
          <a:xfrm>
            <a:off x="14131417" y="12287250"/>
            <a:ext cx="1855888" cy="564780"/>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85044" tIns="85044" rIns="85044" bIns="85044" anchor="ctr"/>
          <a:lstStyle>
            <a:lvl1pPr>
              <a:defRPr sz="1800">
                <a:solidFill>
                  <a:srgbClr val="FFFFFF"/>
                </a:solidFill>
              </a:defRPr>
            </a:lvl1pPr>
          </a:lstStyle>
          <a:p>
            <a:r>
              <a:t>CS8</a:t>
            </a:r>
          </a:p>
        </p:txBody>
      </p:sp>
      <p:sp>
        <p:nvSpPr>
          <p:cNvPr id="82" name="CS7"/>
          <p:cNvSpPr/>
          <p:nvPr/>
        </p:nvSpPr>
        <p:spPr>
          <a:xfrm>
            <a:off x="12226417" y="12287250"/>
            <a:ext cx="1855888" cy="564780"/>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85044" tIns="85044" rIns="85044" bIns="85044" anchor="ctr"/>
          <a:lstStyle>
            <a:lvl1pPr>
              <a:defRPr sz="1800">
                <a:solidFill>
                  <a:srgbClr val="FFFFFF"/>
                </a:solidFill>
              </a:defRPr>
            </a:lvl1pPr>
          </a:lstStyle>
          <a:p>
            <a:r>
              <a:t>CS7</a:t>
            </a:r>
          </a:p>
        </p:txBody>
      </p:sp>
      <p:sp>
        <p:nvSpPr>
          <p:cNvPr id="83" name="CS6"/>
          <p:cNvSpPr/>
          <p:nvPr/>
        </p:nvSpPr>
        <p:spPr>
          <a:xfrm>
            <a:off x="10297604" y="12287250"/>
            <a:ext cx="1855888" cy="564780"/>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85044" tIns="85044" rIns="85044" bIns="85044" anchor="ctr"/>
          <a:lstStyle>
            <a:lvl1pPr>
              <a:defRPr sz="1800">
                <a:solidFill>
                  <a:srgbClr val="FFFFFF"/>
                </a:solidFill>
              </a:defRPr>
            </a:lvl1pPr>
          </a:lstStyle>
          <a:p>
            <a:r>
              <a:t>CS6</a:t>
            </a:r>
          </a:p>
        </p:txBody>
      </p:sp>
      <p:sp>
        <p:nvSpPr>
          <p:cNvPr id="84" name="CS5"/>
          <p:cNvSpPr/>
          <p:nvPr/>
        </p:nvSpPr>
        <p:spPr>
          <a:xfrm>
            <a:off x="8368792" y="12287250"/>
            <a:ext cx="1855888" cy="564780"/>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85044" tIns="85044" rIns="85044" bIns="85044" anchor="ctr"/>
          <a:lstStyle>
            <a:lvl1pPr>
              <a:defRPr sz="1800">
                <a:solidFill>
                  <a:srgbClr val="FFFFFF"/>
                </a:solidFill>
              </a:defRPr>
            </a:lvl1pPr>
          </a:lstStyle>
          <a:p>
            <a:r>
              <a:t>CS5</a:t>
            </a:r>
          </a:p>
        </p:txBody>
      </p:sp>
      <p:sp>
        <p:nvSpPr>
          <p:cNvPr id="85" name="CS4"/>
          <p:cNvSpPr/>
          <p:nvPr/>
        </p:nvSpPr>
        <p:spPr>
          <a:xfrm>
            <a:off x="6439979" y="12287250"/>
            <a:ext cx="1855888" cy="564780"/>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85044" tIns="85044" rIns="85044" bIns="85044" anchor="ctr"/>
          <a:lstStyle>
            <a:lvl1pPr>
              <a:defRPr sz="1800">
                <a:solidFill>
                  <a:srgbClr val="FFFFFF"/>
                </a:solidFill>
              </a:defRPr>
            </a:lvl1pPr>
          </a:lstStyle>
          <a:p>
            <a:r>
              <a:t>CS4</a:t>
            </a:r>
          </a:p>
        </p:txBody>
      </p:sp>
      <p:sp>
        <p:nvSpPr>
          <p:cNvPr id="86" name="CS3"/>
          <p:cNvSpPr/>
          <p:nvPr/>
        </p:nvSpPr>
        <p:spPr>
          <a:xfrm>
            <a:off x="4511167" y="12287250"/>
            <a:ext cx="1855888" cy="564780"/>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85044" tIns="85044" rIns="85044" bIns="85044" anchor="ctr"/>
          <a:lstStyle>
            <a:lvl1pPr>
              <a:defRPr sz="1800">
                <a:solidFill>
                  <a:srgbClr val="FFFFFF"/>
                </a:solidFill>
              </a:defRPr>
            </a:lvl1pPr>
          </a:lstStyle>
          <a:p>
            <a:r>
              <a:t>CS3</a:t>
            </a:r>
          </a:p>
        </p:txBody>
      </p:sp>
      <p:sp>
        <p:nvSpPr>
          <p:cNvPr id="87" name="CS2"/>
          <p:cNvSpPr/>
          <p:nvPr/>
        </p:nvSpPr>
        <p:spPr>
          <a:xfrm>
            <a:off x="2606167" y="12287250"/>
            <a:ext cx="1855888" cy="564780"/>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ma14="http://schemas.microsoft.com/office/mac/drawingml/2011/main" val="1"/>
            </a:ext>
          </a:extLst>
        </p:spPr>
        <p:txBody>
          <a:bodyPr lIns="85044" tIns="85044" rIns="85044" bIns="85044" anchor="ctr"/>
          <a:lstStyle>
            <a:lvl1pPr>
              <a:defRPr sz="1800">
                <a:solidFill>
                  <a:srgbClr val="FFFFFF"/>
                </a:solidFill>
              </a:defRPr>
            </a:lvl1pPr>
          </a:lstStyle>
          <a:p>
            <a:r>
              <a:t>CS2</a:t>
            </a:r>
          </a:p>
        </p:txBody>
      </p:sp>
      <p:sp>
        <p:nvSpPr>
          <p:cNvPr id="88" name="max. performance from cryomodule tests"/>
          <p:cNvSpPr/>
          <p:nvPr/>
        </p:nvSpPr>
        <p:spPr>
          <a:xfrm>
            <a:off x="18347292" y="2896077"/>
            <a:ext cx="4377887" cy="387193"/>
          </a:xfrm>
          <a:prstGeom prst="rect">
            <a:avLst/>
          </a:prstGeom>
          <a:ln w="12700">
            <a:miter lim="400000"/>
          </a:ln>
          <a:extLst>
            <a:ext uri="{C572A759-6A51-4108-AA02-DFA0A04FC94B}">
              <ma14:wrappingTextBoxFlag xmlns:ma14="http://schemas.microsoft.com/office/mac/drawingml/2011/main" val="1"/>
            </a:ext>
          </a:extLst>
        </p:spPr>
        <p:txBody>
          <a:bodyPr lIns="85044" tIns="85044" rIns="85044" bIns="85044" anchor="ctr">
            <a:spAutoFit/>
          </a:bodyPr>
          <a:lstStyle>
            <a:lvl1pPr>
              <a:defRPr sz="1400"/>
            </a:lvl1pPr>
          </a:lstStyle>
          <a:p>
            <a:r>
              <a:t>max. performance from cryomodule tests</a:t>
            </a:r>
          </a:p>
        </p:txBody>
      </p:sp>
      <p:sp>
        <p:nvSpPr>
          <p:cNvPr id="89" name="Line"/>
          <p:cNvSpPr/>
          <p:nvPr/>
        </p:nvSpPr>
        <p:spPr>
          <a:xfrm flipH="1">
            <a:off x="17388179" y="2960866"/>
            <a:ext cx="1214361" cy="1"/>
          </a:xfrm>
          <a:prstGeom prst="line">
            <a:avLst/>
          </a:prstGeom>
          <a:ln w="25400">
            <a:solidFill>
              <a:srgbClr val="000000"/>
            </a:solidFill>
            <a:miter lim="400000"/>
            <a:tailEnd type="triangle"/>
          </a:ln>
        </p:spPr>
        <p:txBody>
          <a:bodyPr lIns="85044" tIns="85044" rIns="85044" bIns="85044" anchor="ctr"/>
          <a:lstStyle/>
          <a:p>
            <a:pPr>
              <a:defRPr sz="2400"/>
            </a:pPr>
            <a:endParaRPr/>
          </a:p>
        </p:txBody>
      </p:sp>
      <p:sp>
        <p:nvSpPr>
          <p:cNvPr id="90" name="Line"/>
          <p:cNvSpPr/>
          <p:nvPr/>
        </p:nvSpPr>
        <p:spPr>
          <a:xfrm flipH="1">
            <a:off x="17388179" y="4413505"/>
            <a:ext cx="1214361" cy="1"/>
          </a:xfrm>
          <a:prstGeom prst="line">
            <a:avLst/>
          </a:prstGeom>
          <a:ln w="25400">
            <a:solidFill>
              <a:srgbClr val="000000"/>
            </a:solidFill>
            <a:miter lim="400000"/>
            <a:tailEnd type="triangle"/>
          </a:ln>
        </p:spPr>
        <p:txBody>
          <a:bodyPr lIns="85044" tIns="85044" rIns="85044" bIns="85044" anchor="ctr"/>
          <a:lstStyle/>
          <a:p>
            <a:pPr>
              <a:defRPr sz="2400"/>
            </a:pPr>
            <a:endParaRPr/>
          </a:p>
        </p:txBody>
      </p:sp>
      <p:sp>
        <p:nvSpPr>
          <p:cNvPr id="91" name="12 GeV"/>
          <p:cNvSpPr/>
          <p:nvPr/>
        </p:nvSpPr>
        <p:spPr>
          <a:xfrm>
            <a:off x="18442541" y="4219909"/>
            <a:ext cx="1760640" cy="387193"/>
          </a:xfrm>
          <a:prstGeom prst="rect">
            <a:avLst/>
          </a:prstGeom>
          <a:ln w="12700">
            <a:miter lim="400000"/>
          </a:ln>
          <a:extLst>
            <a:ext uri="{C572A759-6A51-4108-AA02-DFA0A04FC94B}">
              <ma14:wrappingTextBoxFlag xmlns:ma14="http://schemas.microsoft.com/office/mac/drawingml/2011/main" val="1"/>
            </a:ext>
          </a:extLst>
        </p:spPr>
        <p:txBody>
          <a:bodyPr lIns="85044" tIns="85044" rIns="85044" bIns="85044" anchor="ctr">
            <a:spAutoFit/>
          </a:bodyPr>
          <a:lstStyle>
            <a:lvl1pPr>
              <a:defRPr sz="1400"/>
            </a:lvl1pPr>
          </a:lstStyle>
          <a:p>
            <a:r>
              <a:t>12 GeV</a:t>
            </a:r>
          </a:p>
        </p:txBody>
      </p:sp>
      <p:sp>
        <p:nvSpPr>
          <p:cNvPr id="92" name="EDesign = 17.5 GeV"/>
          <p:cNvSpPr/>
          <p:nvPr/>
        </p:nvSpPr>
        <p:spPr>
          <a:xfrm>
            <a:off x="1249917" y="3102421"/>
            <a:ext cx="3986829" cy="387193"/>
          </a:xfrm>
          <a:prstGeom prst="rect">
            <a:avLst/>
          </a:prstGeom>
          <a:ln w="12700">
            <a:miter lim="400000"/>
          </a:ln>
          <a:extLst>
            <a:ext uri="{C572A759-6A51-4108-AA02-DFA0A04FC94B}">
              <ma14:wrappingTextBoxFlag xmlns:ma14="http://schemas.microsoft.com/office/mac/drawingml/2011/main" val="1"/>
            </a:ext>
          </a:extLst>
        </p:spPr>
        <p:txBody>
          <a:bodyPr lIns="85044" tIns="85044" rIns="85044" bIns="85044" anchor="ctr">
            <a:spAutoFit/>
          </a:bodyPr>
          <a:lstStyle/>
          <a:p>
            <a:pPr>
              <a:defRPr sz="1400">
                <a:solidFill>
                  <a:schemeClr val="accent5"/>
                </a:solidFill>
              </a:defRPr>
            </a:pPr>
            <a:r>
              <a:t>E</a:t>
            </a:r>
            <a:r>
              <a:rPr baseline="-5999"/>
              <a:t>Design</a:t>
            </a:r>
            <a:r>
              <a:t> = 17.5 GeV</a:t>
            </a:r>
          </a:p>
        </p:txBody>
      </p:sp>
      <p:sp>
        <p:nvSpPr>
          <p:cNvPr id="93" name="A20 waveguide issue (repaired)"/>
          <p:cNvSpPr/>
          <p:nvPr/>
        </p:nvSpPr>
        <p:spPr>
          <a:xfrm>
            <a:off x="18252041" y="8720143"/>
            <a:ext cx="3483220" cy="387193"/>
          </a:xfrm>
          <a:prstGeom prst="rect">
            <a:avLst/>
          </a:prstGeom>
          <a:ln w="12700">
            <a:miter lim="400000"/>
          </a:ln>
          <a:extLst>
            <a:ext uri="{C572A759-6A51-4108-AA02-DFA0A04FC94B}">
              <ma14:wrappingTextBoxFlag xmlns:ma14="http://schemas.microsoft.com/office/mac/drawingml/2011/main" val="1"/>
            </a:ext>
          </a:extLst>
        </p:spPr>
        <p:txBody>
          <a:bodyPr wrap="square" lIns="85044" tIns="85044" rIns="85044" bIns="85044" anchor="ctr">
            <a:spAutoFit/>
          </a:bodyPr>
          <a:lstStyle>
            <a:lvl1pPr>
              <a:defRPr sz="1400">
                <a:solidFill>
                  <a:schemeClr val="accent1">
                    <a:hueOff val="47394"/>
                    <a:satOff val="-25753"/>
                    <a:lumOff val="-7544"/>
                  </a:schemeClr>
                </a:solidFill>
              </a:defRPr>
            </a:lvl1pPr>
          </a:lstStyle>
          <a:p>
            <a:r>
              <a:rPr dirty="0"/>
              <a:t>A20 waveguide issue (repaired)</a:t>
            </a:r>
          </a:p>
        </p:txBody>
      </p:sp>
      <p:sp>
        <p:nvSpPr>
          <p:cNvPr id="94" name="A21-23 currently being commissioned with RF"/>
          <p:cNvSpPr/>
          <p:nvPr/>
        </p:nvSpPr>
        <p:spPr>
          <a:xfrm>
            <a:off x="18519009" y="10196686"/>
            <a:ext cx="3986829" cy="387193"/>
          </a:xfrm>
          <a:prstGeom prst="rect">
            <a:avLst/>
          </a:prstGeom>
          <a:ln w="12700">
            <a:miter lim="400000"/>
          </a:ln>
          <a:extLst>
            <a:ext uri="{C572A759-6A51-4108-AA02-DFA0A04FC94B}">
              <ma14:wrappingTextBoxFlag xmlns:ma14="http://schemas.microsoft.com/office/mac/drawingml/2011/main" val="1"/>
            </a:ext>
          </a:extLst>
        </p:spPr>
        <p:txBody>
          <a:bodyPr lIns="85044" tIns="85044" rIns="85044" bIns="85044" anchor="ctr">
            <a:spAutoFit/>
          </a:bodyPr>
          <a:lstStyle>
            <a:lvl1pPr algn="l">
              <a:defRPr sz="1400">
                <a:solidFill>
                  <a:schemeClr val="accent1">
                    <a:hueOff val="47394"/>
                    <a:satOff val="-25753"/>
                    <a:lumOff val="-7544"/>
                  </a:schemeClr>
                </a:solidFill>
              </a:defRPr>
            </a:lvl1pPr>
          </a:lstStyle>
          <a:p>
            <a:r>
              <a:t>A21-23 currently being commissioned with RF</a:t>
            </a:r>
          </a:p>
        </p:txBody>
      </p:sp>
      <p:sp>
        <p:nvSpPr>
          <p:cNvPr id="95" name="Line"/>
          <p:cNvSpPr/>
          <p:nvPr/>
        </p:nvSpPr>
        <p:spPr>
          <a:xfrm flipH="1">
            <a:off x="13788626" y="9099833"/>
            <a:ext cx="4813914" cy="2506524"/>
          </a:xfrm>
          <a:prstGeom prst="line">
            <a:avLst/>
          </a:prstGeom>
          <a:ln w="12700">
            <a:solidFill>
              <a:schemeClr val="accent1"/>
            </a:solidFill>
            <a:miter lim="400000"/>
            <a:tailEnd type="oval"/>
          </a:ln>
        </p:spPr>
        <p:txBody>
          <a:bodyPr lIns="85044" tIns="85044" rIns="85044" bIns="85044" anchor="ctr"/>
          <a:lstStyle/>
          <a:p>
            <a:pPr>
              <a:defRPr sz="2400"/>
            </a:pPr>
            <a:endParaRPr/>
          </a:p>
        </p:txBody>
      </p:sp>
      <p:sp>
        <p:nvSpPr>
          <p:cNvPr id="96" name="Line"/>
          <p:cNvSpPr/>
          <p:nvPr/>
        </p:nvSpPr>
        <p:spPr>
          <a:xfrm flipH="1">
            <a:off x="15075840" y="10274082"/>
            <a:ext cx="3275366" cy="1464092"/>
          </a:xfrm>
          <a:prstGeom prst="line">
            <a:avLst/>
          </a:prstGeom>
          <a:ln w="12700">
            <a:solidFill>
              <a:schemeClr val="accent1">
                <a:hueOff val="47394"/>
                <a:satOff val="-25753"/>
                <a:lumOff val="-7544"/>
              </a:schemeClr>
            </a:solidFill>
            <a:miter lim="400000"/>
            <a:tailEnd type="oval"/>
          </a:ln>
        </p:spPr>
        <p:txBody>
          <a:bodyPr lIns="85044" tIns="85044" rIns="85044" bIns="85044" anchor="ctr"/>
          <a:lstStyle/>
          <a:p>
            <a:pPr>
              <a:defRPr sz="2400"/>
            </a:pPr>
            <a:endParaRPr/>
          </a:p>
        </p:txBody>
      </p:sp>
      <p:sp>
        <p:nvSpPr>
          <p:cNvPr id="97" name="Line"/>
          <p:cNvSpPr/>
          <p:nvPr/>
        </p:nvSpPr>
        <p:spPr>
          <a:xfrm flipH="1">
            <a:off x="14386631" y="10276371"/>
            <a:ext cx="3942354" cy="1458429"/>
          </a:xfrm>
          <a:prstGeom prst="line">
            <a:avLst/>
          </a:prstGeom>
          <a:ln w="12700">
            <a:solidFill>
              <a:schemeClr val="accent1">
                <a:hueOff val="47394"/>
                <a:satOff val="-25753"/>
                <a:lumOff val="-7544"/>
              </a:schemeClr>
            </a:solidFill>
            <a:miter lim="400000"/>
            <a:tailEnd type="oval"/>
          </a:ln>
        </p:spPr>
        <p:txBody>
          <a:bodyPr lIns="85044" tIns="85044" rIns="85044" bIns="85044" anchor="ctr"/>
          <a:lstStyle/>
          <a:p>
            <a:pPr>
              <a:defRPr sz="2400"/>
            </a:pPr>
            <a:endParaRPr/>
          </a:p>
        </p:txBody>
      </p:sp>
      <p:sp>
        <p:nvSpPr>
          <p:cNvPr id="98" name="Line"/>
          <p:cNvSpPr/>
          <p:nvPr/>
        </p:nvSpPr>
        <p:spPr>
          <a:xfrm flipH="1">
            <a:off x="15693148" y="10264245"/>
            <a:ext cx="2692286" cy="1471863"/>
          </a:xfrm>
          <a:prstGeom prst="line">
            <a:avLst/>
          </a:prstGeom>
          <a:ln w="12700">
            <a:solidFill>
              <a:schemeClr val="accent1">
                <a:hueOff val="47394"/>
                <a:satOff val="-25753"/>
                <a:lumOff val="-7544"/>
              </a:schemeClr>
            </a:solidFill>
            <a:miter lim="400000"/>
            <a:tailEnd type="oval"/>
          </a:ln>
        </p:spPr>
        <p:txBody>
          <a:bodyPr lIns="85044" tIns="85044" rIns="85044" bIns="85044" anchor="ctr"/>
          <a:lstStyle/>
          <a:p>
            <a:pPr>
              <a:defRPr sz="2400"/>
            </a:pPr>
            <a:endParaRPr/>
          </a:p>
        </p:txBody>
      </p:sp>
      <p:sp>
        <p:nvSpPr>
          <p:cNvPr id="99" name="cryostring"/>
          <p:cNvSpPr/>
          <p:nvPr/>
        </p:nvSpPr>
        <p:spPr>
          <a:xfrm>
            <a:off x="17965229" y="12376043"/>
            <a:ext cx="1855888" cy="387193"/>
          </a:xfrm>
          <a:prstGeom prst="rect">
            <a:avLst/>
          </a:prstGeom>
          <a:ln w="12700">
            <a:miter lim="400000"/>
          </a:ln>
          <a:extLst>
            <a:ext uri="{C572A759-6A51-4108-AA02-DFA0A04FC94B}">
              <ma14:wrappingTextBoxFlag xmlns:ma14="http://schemas.microsoft.com/office/mac/drawingml/2011/main" val="1"/>
            </a:ext>
          </a:extLst>
        </p:spPr>
        <p:txBody>
          <a:bodyPr lIns="85044" tIns="85044" rIns="85044" bIns="85044" anchor="ctr">
            <a:spAutoFit/>
          </a:bodyPr>
          <a:lstStyle>
            <a:lvl1pPr>
              <a:defRPr sz="1400">
                <a:solidFill>
                  <a:schemeClr val="accent1">
                    <a:hueOff val="47394"/>
                    <a:satOff val="-25753"/>
                    <a:lumOff val="-7544"/>
                  </a:schemeClr>
                </a:solidFill>
              </a:defRPr>
            </a:lvl1pPr>
          </a:lstStyle>
          <a:p>
            <a:r>
              <a:t>cryostring</a:t>
            </a:r>
          </a:p>
        </p:txBody>
      </p:sp>
      <p:sp>
        <p:nvSpPr>
          <p:cNvPr id="100" name="Still work to do to achieve maximum performance"/>
          <p:cNvSpPr/>
          <p:nvPr/>
        </p:nvSpPr>
        <p:spPr>
          <a:xfrm>
            <a:off x="18678109" y="5790890"/>
            <a:ext cx="5076169" cy="910413"/>
          </a:xfrm>
          <a:prstGeom prst="rect">
            <a:avLst/>
          </a:prstGeom>
          <a:ln w="12700">
            <a:miter lim="400000"/>
          </a:ln>
          <a:extLst>
            <a:ext uri="{C572A759-6A51-4108-AA02-DFA0A04FC94B}">
              <ma14:wrappingTextBoxFlag xmlns:ma14="http://schemas.microsoft.com/office/mac/drawingml/2011/main" val="1"/>
            </a:ext>
          </a:extLst>
        </p:spPr>
        <p:txBody>
          <a:bodyPr lIns="85044" tIns="85044" rIns="85044" bIns="85044" anchor="ctr">
            <a:spAutoFit/>
          </a:bodyPr>
          <a:lstStyle>
            <a:lvl1pPr>
              <a:defRPr sz="2400"/>
            </a:lvl1pPr>
          </a:lstStyle>
          <a:p>
            <a:r>
              <a:t>Still work to do to achieve maximum performance </a:t>
            </a:r>
          </a:p>
        </p:txBody>
      </p:sp>
      <p:sp>
        <p:nvSpPr>
          <p:cNvPr id="27" name="Slide Number Placeholder 4"/>
          <p:cNvSpPr txBox="1">
            <a:spLocks/>
          </p:cNvSpPr>
          <p:nvPr/>
        </p:nvSpPr>
        <p:spPr>
          <a:xfrm>
            <a:off x="22806500" y="12933953"/>
            <a:ext cx="466269" cy="477952"/>
          </a:xfrm>
          <a:prstGeom prst="rect">
            <a:avLst/>
          </a:prstGeom>
        </p:spPr>
        <p:txBody>
          <a:bodyPr>
            <a:normAutofit fontScale="32500" lnSpcReduction="20000"/>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1pPr>
            <a:lvl2pPr marL="0" marR="0" indent="2667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2pPr>
            <a:lvl3pPr marL="0" marR="0" indent="5334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3pPr>
            <a:lvl4pPr marL="0" marR="0" indent="8001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4pPr>
            <a:lvl5pPr marL="0" marR="0" indent="10668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5pPr>
            <a:lvl6pPr marL="0" marR="0" indent="13335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6pPr>
            <a:lvl7pPr marL="0" marR="0" indent="16129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7pPr>
            <a:lvl8pPr marL="0" marR="0" indent="18796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8pPr>
            <a:lvl9pPr marL="0" marR="0" indent="21463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9pPr>
          </a:lstStyle>
          <a:p>
            <a:fld id="{3FD38A28-44AF-154C-99CC-C0E5B7F35AAE}" type="slidenum">
              <a:rPr lang="en-US" smtClean="0"/>
              <a:pPr/>
              <a:t>23</a:t>
            </a:fld>
            <a:endParaRPr lang="en-US"/>
          </a:p>
        </p:txBody>
      </p:sp>
    </p:spTree>
    <p:extLst>
      <p:ext uri="{BB962C8B-B14F-4D97-AF65-F5344CB8AC3E}">
        <p14:creationId xmlns:p14="http://schemas.microsoft.com/office/powerpoint/2010/main" val="40237867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 Received Usable Gradient in the VT</a:t>
            </a:r>
            <a:endParaRPr lang="en-GB" dirty="0"/>
          </a:p>
        </p:txBody>
      </p:sp>
      <p:grpSp>
        <p:nvGrpSpPr>
          <p:cNvPr id="13" name="Group 12"/>
          <p:cNvGrpSpPr>
            <a:grpSpLocks noChangeAspect="1"/>
          </p:cNvGrpSpPr>
          <p:nvPr/>
        </p:nvGrpSpPr>
        <p:grpSpPr>
          <a:xfrm>
            <a:off x="224072" y="2032002"/>
            <a:ext cx="12552288" cy="7202620"/>
            <a:chOff x="84027" y="1016001"/>
            <a:chExt cx="4707108" cy="3601310"/>
          </a:xfrm>
        </p:grpSpPr>
        <p:pic>
          <p:nvPicPr>
            <p:cNvPr id="5" name="Picture 4" descr="as-max-yield.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27" y="1357345"/>
              <a:ext cx="4707108" cy="3259966"/>
            </a:xfrm>
            <a:prstGeom prst="rect">
              <a:avLst/>
            </a:prstGeom>
            <a:ln>
              <a:noFill/>
            </a:ln>
          </p:spPr>
        </p:pic>
        <p:sp>
          <p:nvSpPr>
            <p:cNvPr id="7" name="TextBox 6"/>
            <p:cNvSpPr txBox="1"/>
            <p:nvPr/>
          </p:nvSpPr>
          <p:spPr>
            <a:xfrm>
              <a:off x="379449" y="1016001"/>
              <a:ext cx="2228872" cy="338554"/>
            </a:xfrm>
            <a:prstGeom prst="rect">
              <a:avLst/>
            </a:prstGeom>
            <a:noFill/>
            <a:ln>
              <a:noFill/>
            </a:ln>
          </p:spPr>
          <p:txBody>
            <a:bodyPr wrap="none" rtlCol="0">
              <a:spAutoFit/>
            </a:bodyPr>
            <a:lstStyle/>
            <a:p>
              <a:pPr>
                <a:spcBef>
                  <a:spcPts val="1429"/>
                </a:spcBef>
                <a:buClr>
                  <a:schemeClr val="accent2"/>
                </a:buClr>
                <a:buSzPct val="80000"/>
              </a:pPr>
              <a:r>
                <a:rPr lang="en-GB" sz="3800" dirty="0">
                  <a:solidFill>
                    <a:srgbClr val="7F7F7F"/>
                  </a:solidFill>
                </a:rPr>
                <a:t>typical individual error: 10%</a:t>
              </a:r>
            </a:p>
          </p:txBody>
        </p:sp>
      </p:grpSp>
      <p:sp>
        <p:nvSpPr>
          <p:cNvPr id="14" name="Content Placeholder 6"/>
          <p:cNvSpPr txBox="1">
            <a:spLocks/>
          </p:cNvSpPr>
          <p:nvPr/>
        </p:nvSpPr>
        <p:spPr>
          <a:xfrm>
            <a:off x="13211908" y="2670920"/>
            <a:ext cx="10461080" cy="2951100"/>
          </a:xfrm>
          <a:prstGeom prst="rect">
            <a:avLst/>
          </a:prstGeom>
        </p:spPr>
        <p:txBody>
          <a:bodyPr lIns="217709" tIns="108855" rIns="217709" bIns="108855"/>
          <a:lstStyle>
            <a:lvl1pPr marL="298450" indent="-298450" algn="l" rtl="0" eaLnBrk="1" fontAlgn="base" hangingPunct="1">
              <a:spcBef>
                <a:spcPts val="600"/>
              </a:spcBef>
              <a:spcAft>
                <a:spcPct val="0"/>
              </a:spcAft>
              <a:buClr>
                <a:schemeClr val="accent2"/>
              </a:buClr>
              <a:buSzPct val="80000"/>
              <a:buFont typeface="Wingdings" pitchFamily="2" charset="2"/>
              <a:buChar char="n"/>
              <a:defRPr sz="2400">
                <a:solidFill>
                  <a:schemeClr val="tx2"/>
                </a:solidFill>
                <a:latin typeface="+mn-lt"/>
                <a:ea typeface="+mn-ea"/>
                <a:cs typeface="+mn-cs"/>
              </a:defRPr>
            </a:lvl1pPr>
            <a:lvl2pPr marL="558800" indent="-258763" algn="l" rtl="0" eaLnBrk="1" fontAlgn="base" hangingPunct="1">
              <a:spcBef>
                <a:spcPts val="600"/>
              </a:spcBef>
              <a:spcAft>
                <a:spcPct val="0"/>
              </a:spcAft>
              <a:buClr>
                <a:schemeClr val="accent1"/>
              </a:buClr>
              <a:buFont typeface="Wingdings" pitchFamily="2" charset="2"/>
              <a:buChar char="§"/>
              <a:defRPr sz="2400">
                <a:solidFill>
                  <a:schemeClr val="tx2"/>
                </a:solidFill>
                <a:latin typeface="+mn-lt"/>
                <a:ea typeface="+mn-ea"/>
              </a:defRPr>
            </a:lvl2pPr>
            <a:lvl3pPr marL="817563" indent="-257175" algn="l" rtl="0" eaLnBrk="1" fontAlgn="base" hangingPunct="1">
              <a:spcBef>
                <a:spcPts val="600"/>
              </a:spcBef>
              <a:spcAft>
                <a:spcPct val="0"/>
              </a:spcAft>
              <a:buClr>
                <a:schemeClr val="accent2"/>
              </a:buClr>
              <a:buSzPct val="60000"/>
              <a:buFont typeface="Wingdings" pitchFamily="2" charset="2"/>
              <a:buChar char=""/>
              <a:defRPr sz="2400">
                <a:solidFill>
                  <a:schemeClr val="tx2"/>
                </a:solidFill>
                <a:latin typeface="+mn-lt"/>
                <a:ea typeface="+mn-ea"/>
              </a:defRPr>
            </a:lvl3pPr>
            <a:lvl4pPr marL="1077913" indent="-258763" algn="l" rtl="0" eaLnBrk="1" fontAlgn="base" hangingPunct="1">
              <a:spcBef>
                <a:spcPts val="600"/>
              </a:spcBef>
              <a:spcAft>
                <a:spcPct val="0"/>
              </a:spcAft>
              <a:buClr>
                <a:schemeClr val="hlink"/>
              </a:buClr>
              <a:buFont typeface="Wingdings" pitchFamily="2" charset="2"/>
              <a:buChar char="§"/>
              <a:defRPr sz="2400">
                <a:solidFill>
                  <a:srgbClr val="100F2E"/>
                </a:solidFill>
                <a:latin typeface="+mn-lt"/>
                <a:ea typeface="+mn-ea"/>
              </a:defRPr>
            </a:lvl4pPr>
            <a:lvl5pPr marL="1312863" indent="-223838" algn="l" rtl="0" eaLnBrk="1" fontAlgn="base" hangingPunct="1">
              <a:spcBef>
                <a:spcPts val="600"/>
              </a:spcBef>
              <a:spcAft>
                <a:spcPct val="0"/>
              </a:spcAft>
              <a:buClr>
                <a:schemeClr val="accent2"/>
              </a:buClr>
              <a:buChar char="»"/>
              <a:defRPr sz="2400">
                <a:solidFill>
                  <a:srgbClr val="100F2E"/>
                </a:solidFill>
                <a:latin typeface="+mn-lt"/>
                <a:ea typeface="+mn-ea"/>
              </a:defRPr>
            </a:lvl5pPr>
            <a:lvl6pPr marL="17700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6pPr>
            <a:lvl7pPr marL="22272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7pPr>
            <a:lvl8pPr marL="26844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8pPr>
            <a:lvl9pPr marL="31416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9pPr>
          </a:lstStyle>
          <a:p>
            <a:r>
              <a:rPr lang="en-GB" sz="4800" dirty="0" smtClean="0"/>
              <a:t>Include operations spec</a:t>
            </a:r>
          </a:p>
          <a:p>
            <a:pPr lvl="1"/>
            <a:r>
              <a:rPr lang="en-GB" sz="4800" i="1" dirty="0" smtClean="0"/>
              <a:t>Q</a:t>
            </a:r>
            <a:r>
              <a:rPr lang="en-GB" sz="4800" baseline="-25000" dirty="0" smtClean="0"/>
              <a:t>0</a:t>
            </a:r>
            <a:r>
              <a:rPr lang="en-GB" sz="4800" dirty="0" smtClean="0"/>
              <a:t> ≥ 1×10</a:t>
            </a:r>
            <a:r>
              <a:rPr lang="en-GB" sz="4800" baseline="30000" dirty="0" smtClean="0"/>
              <a:t>10</a:t>
            </a:r>
            <a:endParaRPr lang="en-GB" sz="4800" dirty="0" smtClean="0"/>
          </a:p>
          <a:p>
            <a:pPr lvl="1"/>
            <a:r>
              <a:rPr lang="en-GB" sz="4800" dirty="0" smtClean="0"/>
              <a:t>FE threshold (X-ray)</a:t>
            </a:r>
            <a:endParaRPr lang="en-GB" sz="4800" dirty="0"/>
          </a:p>
        </p:txBody>
      </p:sp>
      <p:pic>
        <p:nvPicPr>
          <p:cNvPr id="17" name="Picture 16" descr="max-usable-field-yield.jpg"/>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219961" y="2720324"/>
            <a:ext cx="12555752" cy="6501760"/>
          </a:xfrm>
          <a:prstGeom prst="rect">
            <a:avLst/>
          </a:prstGeom>
          <a:ln>
            <a:noFill/>
          </a:ln>
        </p:spPr>
      </p:pic>
      <p:sp>
        <p:nvSpPr>
          <p:cNvPr id="18" name="TextBox 17"/>
          <p:cNvSpPr txBox="1"/>
          <p:nvPr/>
        </p:nvSpPr>
        <p:spPr>
          <a:xfrm>
            <a:off x="14990072" y="5769967"/>
            <a:ext cx="6422217" cy="1096999"/>
          </a:xfrm>
          <a:prstGeom prst="rect">
            <a:avLst/>
          </a:prstGeom>
          <a:noFill/>
        </p:spPr>
        <p:txBody>
          <a:bodyPr wrap="none" lIns="217709" tIns="108855" rIns="217709" bIns="108855" rtlCol="0">
            <a:spAutoFit/>
          </a:bodyPr>
          <a:lstStyle/>
          <a:p>
            <a:pPr>
              <a:spcBef>
                <a:spcPts val="1429"/>
              </a:spcBef>
              <a:buClr>
                <a:schemeClr val="accent2"/>
              </a:buClr>
              <a:buSzPct val="80000"/>
            </a:pPr>
            <a:r>
              <a:rPr lang="en-GB" sz="5700" dirty="0">
                <a:solidFill>
                  <a:srgbClr val="FD930A"/>
                </a:solidFill>
                <a:sym typeface="Wingdings"/>
              </a:rPr>
              <a:t> Usable Gradient</a:t>
            </a:r>
            <a:endParaRPr lang="en-GB" sz="5700" dirty="0">
              <a:solidFill>
                <a:srgbClr val="FD930A"/>
              </a:solidFill>
            </a:endParaRPr>
          </a:p>
        </p:txBody>
      </p:sp>
      <p:pic>
        <p:nvPicPr>
          <p:cNvPr id="19" name="Picture 18"/>
          <p:cNvPicPr>
            <a:picLocks noChangeAspect="1"/>
          </p:cNvPicPr>
          <p:nvPr/>
        </p:nvPicPr>
        <p:blipFill rotWithShape="1">
          <a:blip r:embed="rId5"/>
          <a:srcRect l="1" r="-341"/>
          <a:stretch/>
        </p:blipFill>
        <p:spPr>
          <a:xfrm>
            <a:off x="1740008" y="9272341"/>
            <a:ext cx="7612336" cy="3579146"/>
          </a:xfrm>
          <a:prstGeom prst="rect">
            <a:avLst/>
          </a:prstGeom>
        </p:spPr>
      </p:pic>
      <p:sp>
        <p:nvSpPr>
          <p:cNvPr id="11" name="Slide Number Placeholder 4"/>
          <p:cNvSpPr txBox="1">
            <a:spLocks/>
          </p:cNvSpPr>
          <p:nvPr/>
        </p:nvSpPr>
        <p:spPr>
          <a:xfrm>
            <a:off x="22806500" y="12933953"/>
            <a:ext cx="466269" cy="477952"/>
          </a:xfrm>
          <a:prstGeom prst="rect">
            <a:avLst/>
          </a:prstGeom>
        </p:spPr>
        <p:txBody>
          <a:bodyPr>
            <a:normAutofit fontScale="32500" lnSpcReduction="20000"/>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1pPr>
            <a:lvl2pPr marL="0" marR="0" indent="2667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2pPr>
            <a:lvl3pPr marL="0" marR="0" indent="5334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3pPr>
            <a:lvl4pPr marL="0" marR="0" indent="8001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4pPr>
            <a:lvl5pPr marL="0" marR="0" indent="10668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5pPr>
            <a:lvl6pPr marL="0" marR="0" indent="13335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6pPr>
            <a:lvl7pPr marL="0" marR="0" indent="16129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7pPr>
            <a:lvl8pPr marL="0" marR="0" indent="18796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8pPr>
            <a:lvl9pPr marL="0" marR="0" indent="21463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9pPr>
          </a:lstStyle>
          <a:p>
            <a:fld id="{3FD38A28-44AF-154C-99CC-C0E5B7F35AAE}" type="slidenum">
              <a:rPr lang="en-US" smtClean="0"/>
              <a:pPr/>
              <a:t>24</a:t>
            </a:fld>
            <a:endParaRPr lang="en-US"/>
          </a:p>
        </p:txBody>
      </p:sp>
      <p:grpSp>
        <p:nvGrpSpPr>
          <p:cNvPr id="3" name="Group 2"/>
          <p:cNvGrpSpPr/>
          <p:nvPr/>
        </p:nvGrpSpPr>
        <p:grpSpPr>
          <a:xfrm>
            <a:off x="13104600" y="7180507"/>
            <a:ext cx="10962448" cy="4693993"/>
            <a:chOff x="13104600" y="7180507"/>
            <a:chExt cx="10962448" cy="4693993"/>
          </a:xfrm>
        </p:grpSpPr>
        <p:pic>
          <p:nvPicPr>
            <p:cNvPr id="15" name="Picture 14" descr="as-uf-limit-pie-1.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104600" y="7180507"/>
              <a:ext cx="10962448" cy="4260794"/>
            </a:xfrm>
            <a:prstGeom prst="rect">
              <a:avLst/>
            </a:prstGeom>
          </p:spPr>
        </p:pic>
        <p:sp>
          <p:nvSpPr>
            <p:cNvPr id="12" name="Content Placeholder 6"/>
            <p:cNvSpPr txBox="1">
              <a:spLocks/>
            </p:cNvSpPr>
            <p:nvPr/>
          </p:nvSpPr>
          <p:spPr>
            <a:xfrm>
              <a:off x="13104600" y="11017249"/>
              <a:ext cx="9437900" cy="857251"/>
            </a:xfrm>
            <a:prstGeom prst="rect">
              <a:avLst/>
            </a:prstGeom>
          </p:spPr>
          <p:txBody>
            <a:bodyPr lIns="217709" tIns="108855" rIns="217709" bIns="108855"/>
            <a:lstStyle>
              <a:lvl1pPr marL="298450" indent="-298450" algn="l" rtl="0" eaLnBrk="1" fontAlgn="base" hangingPunct="1">
                <a:spcBef>
                  <a:spcPts val="600"/>
                </a:spcBef>
                <a:spcAft>
                  <a:spcPct val="0"/>
                </a:spcAft>
                <a:buClr>
                  <a:schemeClr val="accent2"/>
                </a:buClr>
                <a:buSzPct val="80000"/>
                <a:buFont typeface="Wingdings" pitchFamily="2" charset="2"/>
                <a:buChar char="n"/>
                <a:defRPr sz="2400">
                  <a:solidFill>
                    <a:schemeClr val="tx2"/>
                  </a:solidFill>
                  <a:latin typeface="+mn-lt"/>
                  <a:ea typeface="+mn-ea"/>
                  <a:cs typeface="+mn-cs"/>
                </a:defRPr>
              </a:lvl1pPr>
              <a:lvl2pPr marL="558800" indent="-258763" algn="l" rtl="0" eaLnBrk="1" fontAlgn="base" hangingPunct="1">
                <a:spcBef>
                  <a:spcPts val="600"/>
                </a:spcBef>
                <a:spcAft>
                  <a:spcPct val="0"/>
                </a:spcAft>
                <a:buClr>
                  <a:schemeClr val="accent1"/>
                </a:buClr>
                <a:buFont typeface="Wingdings" pitchFamily="2" charset="2"/>
                <a:buChar char="§"/>
                <a:defRPr sz="2400">
                  <a:solidFill>
                    <a:schemeClr val="tx2"/>
                  </a:solidFill>
                  <a:latin typeface="+mn-lt"/>
                  <a:ea typeface="+mn-ea"/>
                </a:defRPr>
              </a:lvl2pPr>
              <a:lvl3pPr marL="817563" indent="-257175" algn="l" rtl="0" eaLnBrk="1" fontAlgn="base" hangingPunct="1">
                <a:spcBef>
                  <a:spcPts val="600"/>
                </a:spcBef>
                <a:spcAft>
                  <a:spcPct val="0"/>
                </a:spcAft>
                <a:buClr>
                  <a:schemeClr val="accent2"/>
                </a:buClr>
                <a:buSzPct val="60000"/>
                <a:buFont typeface="Wingdings" pitchFamily="2" charset="2"/>
                <a:buChar char=""/>
                <a:defRPr sz="2400">
                  <a:solidFill>
                    <a:schemeClr val="tx2"/>
                  </a:solidFill>
                  <a:latin typeface="+mn-lt"/>
                  <a:ea typeface="+mn-ea"/>
                </a:defRPr>
              </a:lvl3pPr>
              <a:lvl4pPr marL="1077913" indent="-258763" algn="l" rtl="0" eaLnBrk="1" fontAlgn="base" hangingPunct="1">
                <a:spcBef>
                  <a:spcPts val="600"/>
                </a:spcBef>
                <a:spcAft>
                  <a:spcPct val="0"/>
                </a:spcAft>
                <a:buClr>
                  <a:schemeClr val="hlink"/>
                </a:buClr>
                <a:buFont typeface="Wingdings" pitchFamily="2" charset="2"/>
                <a:buChar char="§"/>
                <a:defRPr sz="2400">
                  <a:solidFill>
                    <a:srgbClr val="100F2E"/>
                  </a:solidFill>
                  <a:latin typeface="+mn-lt"/>
                  <a:ea typeface="+mn-ea"/>
                </a:defRPr>
              </a:lvl4pPr>
              <a:lvl5pPr marL="1312863" indent="-223838" algn="l" rtl="0" eaLnBrk="1" fontAlgn="base" hangingPunct="1">
                <a:spcBef>
                  <a:spcPts val="600"/>
                </a:spcBef>
                <a:spcAft>
                  <a:spcPct val="0"/>
                </a:spcAft>
                <a:buClr>
                  <a:schemeClr val="accent2"/>
                </a:buClr>
                <a:buChar char="»"/>
                <a:defRPr sz="2400">
                  <a:solidFill>
                    <a:srgbClr val="100F2E"/>
                  </a:solidFill>
                  <a:latin typeface="+mn-lt"/>
                  <a:ea typeface="+mn-ea"/>
                </a:defRPr>
              </a:lvl5pPr>
              <a:lvl6pPr marL="17700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6pPr>
              <a:lvl7pPr marL="22272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7pPr>
              <a:lvl8pPr marL="26844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8pPr>
              <a:lvl9pPr marL="3141663" indent="-223838" algn="l" rtl="0" eaLnBrk="1" fontAlgn="base" hangingPunct="1">
                <a:spcBef>
                  <a:spcPct val="20000"/>
                </a:spcBef>
                <a:spcAft>
                  <a:spcPct val="0"/>
                </a:spcAft>
                <a:buClr>
                  <a:schemeClr val="folHlink"/>
                </a:buClr>
                <a:buChar char="»"/>
                <a:defRPr sz="2400">
                  <a:solidFill>
                    <a:srgbClr val="100F2E"/>
                  </a:solidFill>
                  <a:latin typeface="+mn-lt"/>
                  <a:ea typeface="+mn-ea"/>
                </a:defRPr>
              </a:lvl9pPr>
            </a:lstStyle>
            <a:p>
              <a:pPr marL="0" indent="0">
                <a:buNone/>
              </a:pPr>
              <a:r>
                <a:rPr lang="en-GB" sz="4000" dirty="0" smtClean="0"/>
                <a:t>Limiting factor for “as received” cavities. </a:t>
              </a:r>
              <a:endParaRPr lang="en-GB" sz="4000" dirty="0"/>
            </a:p>
          </p:txBody>
        </p:sp>
      </p:grpSp>
    </p:spTree>
    <p:extLst>
      <p:ext uri="{BB962C8B-B14F-4D97-AF65-F5344CB8AC3E}">
        <p14:creationId xmlns:p14="http://schemas.microsoft.com/office/powerpoint/2010/main" val="208937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down)">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600" dirty="0"/>
              <a:t>Usable field </a:t>
            </a:r>
            <a:r>
              <a:rPr lang="mr-IN" sz="7600" dirty="0"/>
              <a:t>–</a:t>
            </a:r>
            <a:r>
              <a:rPr lang="en-US" sz="7600" dirty="0"/>
              <a:t> ignore </a:t>
            </a:r>
            <a:r>
              <a:rPr lang="en-US" sz="7600" dirty="0" smtClean="0"/>
              <a:t>Q</a:t>
            </a:r>
            <a:r>
              <a:rPr lang="en-US" sz="7600" baseline="-25000" dirty="0" smtClean="0"/>
              <a:t>0 </a:t>
            </a:r>
            <a:r>
              <a:rPr lang="en-US" sz="7600" dirty="0" smtClean="0"/>
              <a:t>criterion? </a:t>
            </a:r>
            <a:r>
              <a:rPr lang="en-US" sz="7600" dirty="0"/>
              <a:t>(FE only)</a:t>
            </a:r>
          </a:p>
        </p:txBody>
      </p:sp>
      <p:pic>
        <p:nvPicPr>
          <p:cNvPr id="4" name="Picture 3"/>
          <p:cNvPicPr>
            <a:picLocks noChangeAspect="1"/>
          </p:cNvPicPr>
          <p:nvPr/>
        </p:nvPicPr>
        <p:blipFill>
          <a:blip r:embed="rId2"/>
          <a:stretch>
            <a:fillRect/>
          </a:stretch>
        </p:blipFill>
        <p:spPr>
          <a:xfrm>
            <a:off x="387751" y="3095001"/>
            <a:ext cx="13886429" cy="4628810"/>
          </a:xfrm>
          <a:prstGeom prst="rect">
            <a:avLst/>
          </a:prstGeom>
        </p:spPr>
      </p:pic>
      <p:sp>
        <p:nvSpPr>
          <p:cNvPr id="5" name="TextBox 4"/>
          <p:cNvSpPr txBox="1"/>
          <p:nvPr/>
        </p:nvSpPr>
        <p:spPr>
          <a:xfrm>
            <a:off x="474044" y="2155880"/>
            <a:ext cx="4363821" cy="958500"/>
          </a:xfrm>
          <a:prstGeom prst="rect">
            <a:avLst/>
          </a:prstGeom>
          <a:noFill/>
        </p:spPr>
        <p:txBody>
          <a:bodyPr wrap="none" lIns="217709" tIns="108855" rIns="217709" bIns="108855" rtlCol="0">
            <a:spAutoFit/>
          </a:bodyPr>
          <a:lstStyle/>
          <a:p>
            <a:pPr>
              <a:spcBef>
                <a:spcPts val="1429"/>
              </a:spcBef>
              <a:buClr>
                <a:schemeClr val="accent2"/>
              </a:buClr>
              <a:buSzPct val="80000"/>
            </a:pPr>
            <a:r>
              <a:rPr lang="en-US" sz="4800">
                <a:solidFill>
                  <a:srgbClr val="00B0F0"/>
                </a:solidFill>
              </a:rPr>
              <a:t>RI </a:t>
            </a:r>
            <a:r>
              <a:rPr lang="en-US" sz="4800" dirty="0">
                <a:solidFill>
                  <a:srgbClr val="00B0F0"/>
                </a:solidFill>
              </a:rPr>
              <a:t>cavities only</a:t>
            </a:r>
          </a:p>
        </p:txBody>
      </p:sp>
      <p:pic>
        <p:nvPicPr>
          <p:cNvPr id="6" name="Picture 5"/>
          <p:cNvPicPr>
            <a:picLocks noChangeAspect="1"/>
          </p:cNvPicPr>
          <p:nvPr/>
        </p:nvPicPr>
        <p:blipFill>
          <a:blip r:embed="rId3"/>
          <a:stretch>
            <a:fillRect/>
          </a:stretch>
        </p:blipFill>
        <p:spPr>
          <a:xfrm>
            <a:off x="377952" y="8316248"/>
            <a:ext cx="13964856" cy="4654952"/>
          </a:xfrm>
          <a:prstGeom prst="rect">
            <a:avLst/>
          </a:prstGeom>
        </p:spPr>
      </p:pic>
      <p:pic>
        <p:nvPicPr>
          <p:cNvPr id="7" name="Picture 6"/>
          <p:cNvPicPr>
            <a:picLocks noChangeAspect="1"/>
          </p:cNvPicPr>
          <p:nvPr/>
        </p:nvPicPr>
        <p:blipFill>
          <a:blip r:embed="rId4"/>
          <a:stretch>
            <a:fillRect/>
          </a:stretch>
        </p:blipFill>
        <p:spPr>
          <a:xfrm>
            <a:off x="11080826" y="6162804"/>
            <a:ext cx="12063181" cy="3644440"/>
          </a:xfrm>
          <a:prstGeom prst="rect">
            <a:avLst/>
          </a:prstGeom>
        </p:spPr>
      </p:pic>
      <p:sp>
        <p:nvSpPr>
          <p:cNvPr id="8" name="TextBox 7"/>
          <p:cNvSpPr txBox="1"/>
          <p:nvPr/>
        </p:nvSpPr>
        <p:spPr>
          <a:xfrm>
            <a:off x="9560348" y="2833786"/>
            <a:ext cx="3895031" cy="958500"/>
          </a:xfrm>
          <a:prstGeom prst="rect">
            <a:avLst/>
          </a:prstGeom>
          <a:noFill/>
        </p:spPr>
        <p:txBody>
          <a:bodyPr wrap="none" lIns="217709" tIns="108855" rIns="217709" bIns="108855" rtlCol="0">
            <a:spAutoFit/>
          </a:bodyPr>
          <a:lstStyle/>
          <a:p>
            <a:pPr>
              <a:spcBef>
                <a:spcPts val="1429"/>
              </a:spcBef>
              <a:buClr>
                <a:schemeClr val="accent2"/>
              </a:buClr>
              <a:buSzPct val="80000"/>
            </a:pPr>
            <a:r>
              <a:rPr lang="en-US" sz="4800" dirty="0">
                <a:solidFill>
                  <a:schemeClr val="accent3"/>
                </a:solidFill>
              </a:rPr>
              <a:t>XFEL Q</a:t>
            </a:r>
            <a:r>
              <a:rPr lang="en-US" sz="4800" baseline="-25000" dirty="0">
                <a:solidFill>
                  <a:schemeClr val="accent3"/>
                </a:solidFill>
              </a:rPr>
              <a:t>0</a:t>
            </a:r>
            <a:r>
              <a:rPr lang="en-US" sz="4800" dirty="0">
                <a:solidFill>
                  <a:schemeClr val="accent3"/>
                </a:solidFill>
              </a:rPr>
              <a:t> limit</a:t>
            </a:r>
          </a:p>
        </p:txBody>
      </p:sp>
      <p:cxnSp>
        <p:nvCxnSpPr>
          <p:cNvPr id="10" name="Straight Arrow Connector 9"/>
          <p:cNvCxnSpPr/>
          <p:nvPr/>
        </p:nvCxnSpPr>
        <p:spPr bwMode="auto">
          <a:xfrm flipH="1">
            <a:off x="7901651" y="3495110"/>
            <a:ext cx="1512427" cy="995868"/>
          </a:xfrm>
          <a:prstGeom prst="straightConnector1">
            <a:avLst/>
          </a:prstGeom>
          <a:noFill/>
          <a:ln w="12700" cap="flat" cmpd="sng" algn="ctr">
            <a:solidFill>
              <a:schemeClr val="folHlink"/>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13" name="TextBox 12"/>
          <p:cNvSpPr txBox="1"/>
          <p:nvPr/>
        </p:nvSpPr>
        <p:spPr>
          <a:xfrm>
            <a:off x="1839007" y="9362744"/>
            <a:ext cx="3129597" cy="958500"/>
          </a:xfrm>
          <a:prstGeom prst="rect">
            <a:avLst/>
          </a:prstGeom>
          <a:noFill/>
        </p:spPr>
        <p:txBody>
          <a:bodyPr wrap="none" lIns="217709" tIns="108855" rIns="217709" bIns="108855" rtlCol="0">
            <a:spAutoFit/>
          </a:bodyPr>
          <a:lstStyle/>
          <a:p>
            <a:pPr>
              <a:spcBef>
                <a:spcPts val="1429"/>
              </a:spcBef>
              <a:buClr>
                <a:schemeClr val="accent2"/>
              </a:buClr>
              <a:buSzPct val="80000"/>
            </a:pPr>
            <a:r>
              <a:rPr lang="en-US" sz="4800">
                <a:solidFill>
                  <a:schemeClr val="accent3"/>
                </a:solidFill>
              </a:rPr>
              <a:t>FE limiting</a:t>
            </a:r>
            <a:endParaRPr lang="en-US" sz="4800" dirty="0">
              <a:solidFill>
                <a:schemeClr val="accent3"/>
              </a:solidFill>
            </a:endParaRPr>
          </a:p>
        </p:txBody>
      </p:sp>
      <p:cxnSp>
        <p:nvCxnSpPr>
          <p:cNvPr id="15" name="Straight Arrow Connector 14"/>
          <p:cNvCxnSpPr/>
          <p:nvPr/>
        </p:nvCxnSpPr>
        <p:spPr bwMode="auto">
          <a:xfrm>
            <a:off x="4043191" y="10296807"/>
            <a:ext cx="840685" cy="1574158"/>
          </a:xfrm>
          <a:prstGeom prst="straightConnector1">
            <a:avLst/>
          </a:prstGeom>
          <a:noFill/>
          <a:ln w="12700" cap="flat" cmpd="sng" algn="ctr">
            <a:solidFill>
              <a:schemeClr val="folHlink"/>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16" name="Rectangle 15"/>
          <p:cNvSpPr/>
          <p:nvPr/>
        </p:nvSpPr>
        <p:spPr>
          <a:xfrm>
            <a:off x="11019092" y="7893933"/>
            <a:ext cx="10494387" cy="634678"/>
          </a:xfrm>
          <a:prstGeom prst="rect">
            <a:avLst/>
          </a:prstGeom>
          <a:ln w="38100" cmpd="sng">
            <a:solidFill>
              <a:srgbClr val="5BB9FF"/>
            </a:solidFill>
            <a:headEnd type="none"/>
            <a:tailEnd type="arrow"/>
          </a:ln>
        </p:spPr>
        <p:txBody>
          <a:bodyPr lIns="217709" tIns="108855" rIns="217709" bIns="108855" rtlCol="0" anchor="ctr"/>
          <a:lstStyle/>
          <a:p>
            <a:pPr algn="ctr"/>
            <a:endParaRPr lang="en-US"/>
          </a:p>
        </p:txBody>
      </p:sp>
      <p:sp>
        <p:nvSpPr>
          <p:cNvPr id="17" name="Rectangle 16"/>
          <p:cNvSpPr/>
          <p:nvPr/>
        </p:nvSpPr>
        <p:spPr>
          <a:xfrm>
            <a:off x="11024239" y="8800621"/>
            <a:ext cx="10494387" cy="634678"/>
          </a:xfrm>
          <a:prstGeom prst="rect">
            <a:avLst/>
          </a:prstGeom>
          <a:ln w="38100" cmpd="sng">
            <a:solidFill>
              <a:srgbClr val="5BB9FF"/>
            </a:solidFill>
            <a:headEnd type="none"/>
            <a:tailEnd type="arrow"/>
          </a:ln>
        </p:spPr>
        <p:txBody>
          <a:bodyPr lIns="217709" tIns="108855" rIns="217709" bIns="108855" rtlCol="0" anchor="ctr"/>
          <a:lstStyle/>
          <a:p>
            <a:pPr algn="ctr"/>
            <a:endParaRPr lang="en-US"/>
          </a:p>
        </p:txBody>
      </p:sp>
      <p:sp>
        <p:nvSpPr>
          <p:cNvPr id="14" name="Slide Number Placeholder 4"/>
          <p:cNvSpPr>
            <a:spLocks noGrp="1"/>
          </p:cNvSpPr>
          <p:nvPr>
            <p:ph type="sldNum" sz="quarter" idx="12"/>
          </p:nvPr>
        </p:nvSpPr>
        <p:spPr>
          <a:xfrm>
            <a:off x="22806500" y="12933953"/>
            <a:ext cx="466269" cy="477952"/>
          </a:xfrm>
        </p:spPr>
        <p:txBody>
          <a:bodyPr>
            <a:normAutofit lnSpcReduction="10000"/>
          </a:bodyPr>
          <a:lstStyle/>
          <a:p>
            <a:fld id="{3FD38A28-44AF-154C-99CC-C0E5B7F35AAE}" type="slidenum">
              <a:rPr lang="en-US" smtClean="0"/>
              <a:t>25</a:t>
            </a:fld>
            <a:endParaRPr lang="en-US"/>
          </a:p>
        </p:txBody>
      </p:sp>
    </p:spTree>
    <p:extLst>
      <p:ext uri="{BB962C8B-B14F-4D97-AF65-F5344CB8AC3E}">
        <p14:creationId xmlns:p14="http://schemas.microsoft.com/office/powerpoint/2010/main" val="370848740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6700" dirty="0"/>
              <a:t>Second pass?</a:t>
            </a:r>
          </a:p>
        </p:txBody>
      </p:sp>
      <p:sp>
        <p:nvSpPr>
          <p:cNvPr id="5" name="Content Placeholder 4"/>
          <p:cNvSpPr>
            <a:spLocks noGrp="1"/>
          </p:cNvSpPr>
          <p:nvPr>
            <p:ph idx="1"/>
          </p:nvPr>
        </p:nvSpPr>
        <p:spPr>
          <a:xfrm>
            <a:off x="2005476" y="2440933"/>
            <a:ext cx="21259800" cy="3369558"/>
          </a:xfrm>
        </p:spPr>
        <p:txBody>
          <a:bodyPr>
            <a:normAutofit/>
          </a:bodyPr>
          <a:lstStyle/>
          <a:p>
            <a:r>
              <a:rPr lang="en-US" dirty="0" smtClean="0"/>
              <a:t>No direct ‘correct’ comparison possible</a:t>
            </a:r>
          </a:p>
          <a:p>
            <a:pPr lvl="1"/>
            <a:r>
              <a:rPr lang="en-US" dirty="0" smtClean="0"/>
              <a:t>Cut off for XFEL retreatment ≤20 MV/m</a:t>
            </a:r>
          </a:p>
          <a:p>
            <a:pPr lvl="1"/>
            <a:r>
              <a:rPr lang="en-US" dirty="0" smtClean="0"/>
              <a:t>ILC is </a:t>
            </a:r>
            <a:r>
              <a:rPr lang="en-US" dirty="0"/>
              <a:t>≤</a:t>
            </a:r>
            <a:r>
              <a:rPr lang="en-US" dirty="0" smtClean="0"/>
              <a:t>28 MV/m</a:t>
            </a:r>
          </a:p>
          <a:p>
            <a:r>
              <a:rPr lang="en-US" dirty="0" smtClean="0"/>
              <a:t>Can try to use retreatment MC model based in XFEL results</a:t>
            </a:r>
            <a:endParaRPr lang="en-US" dirty="0"/>
          </a:p>
        </p:txBody>
      </p:sp>
      <p:pic>
        <p:nvPicPr>
          <p:cNvPr id="4" name="Picture 3"/>
          <p:cNvPicPr>
            <a:picLocks noChangeAspect="1"/>
          </p:cNvPicPr>
          <p:nvPr/>
        </p:nvPicPr>
        <p:blipFill>
          <a:blip r:embed="rId2"/>
          <a:stretch>
            <a:fillRect/>
          </a:stretch>
        </p:blipFill>
        <p:spPr>
          <a:xfrm>
            <a:off x="1798043" y="5810491"/>
            <a:ext cx="21467232" cy="4961178"/>
          </a:xfrm>
          <a:prstGeom prst="rect">
            <a:avLst/>
          </a:prstGeom>
        </p:spPr>
      </p:pic>
      <p:sp>
        <p:nvSpPr>
          <p:cNvPr id="6" name="TextBox 5"/>
          <p:cNvSpPr txBox="1"/>
          <p:nvPr/>
        </p:nvSpPr>
        <p:spPr>
          <a:xfrm>
            <a:off x="2655042" y="10972797"/>
            <a:ext cx="15964246" cy="1974162"/>
          </a:xfrm>
          <a:prstGeom prst="rect">
            <a:avLst/>
          </a:prstGeom>
          <a:noFill/>
        </p:spPr>
        <p:txBody>
          <a:bodyPr wrap="none" lIns="217709" tIns="108855" rIns="217709" bIns="108855" rtlCol="0">
            <a:spAutoFit/>
          </a:bodyPr>
          <a:lstStyle/>
          <a:p>
            <a:pPr>
              <a:buNone/>
            </a:pPr>
            <a:r>
              <a:rPr lang="en-US" sz="3800" dirty="0">
                <a:solidFill>
                  <a:srgbClr val="C82506"/>
                </a:solidFill>
                <a:latin typeface="Helvetica Light" charset="0"/>
              </a:rPr>
              <a:t>More re-treatments - but mostly only HPR</a:t>
            </a:r>
          </a:p>
          <a:p>
            <a:pPr>
              <a:buNone/>
            </a:pPr>
            <a:r>
              <a:rPr lang="en-US" sz="3800" dirty="0">
                <a:solidFill>
                  <a:srgbClr val="C82506"/>
                </a:solidFill>
                <a:latin typeface="Helvetica Light" charset="0"/>
              </a:rPr>
              <a:t>Number of average tests/cavity increases from 1.25 to 1.55 (1</a:t>
            </a:r>
            <a:r>
              <a:rPr lang="en-US" sz="3800" baseline="30000" dirty="0">
                <a:solidFill>
                  <a:srgbClr val="C82506"/>
                </a:solidFill>
                <a:latin typeface="Helvetica Light" charset="0"/>
              </a:rPr>
              <a:t>st</a:t>
            </a:r>
            <a:r>
              <a:rPr lang="en-US" sz="3800" dirty="0">
                <a:solidFill>
                  <a:srgbClr val="C82506"/>
                </a:solidFill>
                <a:latin typeface="Helvetica Light" charset="0"/>
              </a:rPr>
              <a:t>+2</a:t>
            </a:r>
            <a:r>
              <a:rPr lang="en-US" sz="3800" baseline="30000" dirty="0">
                <a:solidFill>
                  <a:srgbClr val="C82506"/>
                </a:solidFill>
                <a:latin typeface="Helvetica Light" charset="0"/>
              </a:rPr>
              <a:t>nd</a:t>
            </a:r>
            <a:r>
              <a:rPr lang="en-US" sz="3800" dirty="0">
                <a:solidFill>
                  <a:srgbClr val="C82506"/>
                </a:solidFill>
                <a:latin typeface="Helvetica Light" charset="0"/>
              </a:rPr>
              <a:t>) or </a:t>
            </a:r>
          </a:p>
          <a:p>
            <a:pPr>
              <a:buNone/>
            </a:pPr>
            <a:r>
              <a:rPr lang="en-US" sz="3800" dirty="0">
                <a:solidFill>
                  <a:srgbClr val="C82506"/>
                </a:solidFill>
                <a:latin typeface="Helvetica Light" charset="0"/>
              </a:rPr>
              <a:t>20% over-production or additional re-treat/test cycles</a:t>
            </a:r>
          </a:p>
        </p:txBody>
      </p:sp>
      <p:sp>
        <p:nvSpPr>
          <p:cNvPr id="7" name="Slide Number Placeholder 4"/>
          <p:cNvSpPr>
            <a:spLocks noGrp="1"/>
          </p:cNvSpPr>
          <p:nvPr>
            <p:ph type="sldNum" sz="quarter" idx="12"/>
          </p:nvPr>
        </p:nvSpPr>
        <p:spPr>
          <a:xfrm>
            <a:off x="22806500" y="12933953"/>
            <a:ext cx="466269" cy="477952"/>
          </a:xfrm>
        </p:spPr>
        <p:txBody>
          <a:bodyPr>
            <a:normAutofit lnSpcReduction="10000"/>
          </a:bodyPr>
          <a:lstStyle/>
          <a:p>
            <a:fld id="{3FD38A28-44AF-154C-99CC-C0E5B7F35AAE}" type="slidenum">
              <a:rPr lang="en-US" smtClean="0"/>
              <a:t>26</a:t>
            </a:fld>
            <a:endParaRPr lang="en-US"/>
          </a:p>
        </p:txBody>
      </p:sp>
    </p:spTree>
    <p:extLst>
      <p:ext uri="{BB962C8B-B14F-4D97-AF65-F5344CB8AC3E}">
        <p14:creationId xmlns:p14="http://schemas.microsoft.com/office/powerpoint/2010/main" val="82102561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Cryomodule average gradient performance</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182752192"/>
              </p:ext>
            </p:extLst>
          </p:nvPr>
        </p:nvGraphicFramePr>
        <p:xfrm>
          <a:off x="1293924" y="9252020"/>
          <a:ext cx="12153176" cy="2733050"/>
        </p:xfrm>
        <a:graphic>
          <a:graphicData uri="http://schemas.openxmlformats.org/drawingml/2006/table">
            <a:tbl>
              <a:tblPr firstRow="1" bandRow="1">
                <a:tableStyleId>{5C22544A-7EE6-4342-B048-85BDC9FD1C3A}</a:tableStyleId>
              </a:tblPr>
              <a:tblGrid>
                <a:gridCol w="1497608"/>
                <a:gridCol w="2277456"/>
                <a:gridCol w="5339819"/>
                <a:gridCol w="3038293"/>
              </a:tblGrid>
              <a:tr h="734655">
                <a:tc>
                  <a:txBody>
                    <a:bodyPr/>
                    <a:lstStyle/>
                    <a:p>
                      <a:endParaRPr lang="de-DE" sz="4400" dirty="0"/>
                    </a:p>
                  </a:txBody>
                  <a:tcPr marL="243840" marR="243840" marT="91440" marB="91440"/>
                </a:tc>
                <a:tc>
                  <a:txBody>
                    <a:bodyPr/>
                    <a:lstStyle/>
                    <a:p>
                      <a:pPr algn="ctr"/>
                      <a:r>
                        <a:rPr lang="de-DE" sz="4400" dirty="0" err="1" smtClean="0"/>
                        <a:t>N</a:t>
                      </a:r>
                      <a:r>
                        <a:rPr lang="de-DE" sz="4400" baseline="-25000" dirty="0" err="1" smtClean="0"/>
                        <a:t>cavs</a:t>
                      </a:r>
                      <a:endParaRPr lang="de-DE" sz="4400" baseline="-25000" dirty="0"/>
                    </a:p>
                  </a:txBody>
                  <a:tcPr marL="243840" marR="243840" marT="91440" marB="91440"/>
                </a:tc>
                <a:tc>
                  <a:txBody>
                    <a:bodyPr/>
                    <a:lstStyle/>
                    <a:p>
                      <a:pPr algn="ctr"/>
                      <a:r>
                        <a:rPr lang="de-DE" sz="4400" dirty="0" smtClean="0"/>
                        <a:t>Average </a:t>
                      </a:r>
                      <a:endParaRPr lang="de-DE" sz="4400" dirty="0"/>
                    </a:p>
                  </a:txBody>
                  <a:tcPr marL="243840" marR="243840" marT="91440" marB="91440"/>
                </a:tc>
                <a:tc>
                  <a:txBody>
                    <a:bodyPr/>
                    <a:lstStyle/>
                    <a:p>
                      <a:pPr algn="ctr"/>
                      <a:r>
                        <a:rPr lang="de-DE" sz="4400" dirty="0" smtClean="0"/>
                        <a:t>RMS</a:t>
                      </a:r>
                      <a:endParaRPr lang="de-DE" sz="4400" dirty="0"/>
                    </a:p>
                  </a:txBody>
                  <a:tcPr marL="243840" marR="243840" marT="91440" marB="91440"/>
                </a:tc>
              </a:tr>
              <a:tr h="734655">
                <a:tc>
                  <a:txBody>
                    <a:bodyPr/>
                    <a:lstStyle/>
                    <a:p>
                      <a:r>
                        <a:rPr lang="de-DE" sz="4400" dirty="0" smtClean="0"/>
                        <a:t>VT</a:t>
                      </a:r>
                      <a:endParaRPr lang="de-DE" sz="4400" dirty="0"/>
                    </a:p>
                  </a:txBody>
                  <a:tcPr marL="243840" marR="243840" marT="91440" marB="91440"/>
                </a:tc>
                <a:tc>
                  <a:txBody>
                    <a:bodyPr/>
                    <a:lstStyle/>
                    <a:p>
                      <a:pPr algn="ctr"/>
                      <a:r>
                        <a:rPr lang="de-DE" sz="4400" dirty="0" smtClean="0"/>
                        <a:t>815</a:t>
                      </a:r>
                      <a:endParaRPr lang="de-DE" sz="4400" dirty="0"/>
                    </a:p>
                  </a:txBody>
                  <a:tcPr marL="243840" marR="243840" marT="91440" marB="91440"/>
                </a:tc>
                <a:tc>
                  <a:txBody>
                    <a:bodyPr/>
                    <a:lstStyle/>
                    <a:p>
                      <a:pPr algn="ctr"/>
                      <a:r>
                        <a:rPr lang="de-DE" sz="4400" dirty="0" smtClean="0"/>
                        <a:t>28.3 MV/m</a:t>
                      </a:r>
                      <a:endParaRPr lang="de-DE" sz="4400" dirty="0"/>
                    </a:p>
                  </a:txBody>
                  <a:tcPr marL="243840" marR="243840" marT="91440" marB="91440"/>
                </a:tc>
                <a:tc>
                  <a:txBody>
                    <a:bodyPr/>
                    <a:lstStyle/>
                    <a:p>
                      <a:pPr algn="ctr"/>
                      <a:r>
                        <a:rPr lang="de-DE" sz="4400" dirty="0" smtClean="0"/>
                        <a:t>3.5</a:t>
                      </a:r>
                      <a:endParaRPr lang="de-DE" sz="4400" dirty="0"/>
                    </a:p>
                  </a:txBody>
                  <a:tcPr marL="243840" marR="243840" marT="91440" marB="91440"/>
                </a:tc>
              </a:tr>
              <a:tr h="1026170">
                <a:tc>
                  <a:txBody>
                    <a:bodyPr/>
                    <a:lstStyle/>
                    <a:p>
                      <a:r>
                        <a:rPr lang="de-DE" sz="4400" dirty="0" smtClean="0"/>
                        <a:t>CM</a:t>
                      </a:r>
                      <a:endParaRPr lang="de-DE" sz="4400" dirty="0"/>
                    </a:p>
                  </a:txBody>
                  <a:tcPr marL="243840" marR="243840" marT="91440" marB="91440"/>
                </a:tc>
                <a:tc>
                  <a:txBody>
                    <a:bodyPr/>
                    <a:lstStyle/>
                    <a:p>
                      <a:pPr algn="ctr"/>
                      <a:r>
                        <a:rPr lang="de-DE" sz="4400" dirty="0" smtClean="0"/>
                        <a:t>815</a:t>
                      </a:r>
                      <a:endParaRPr lang="de-DE" sz="4400" dirty="0"/>
                    </a:p>
                  </a:txBody>
                  <a:tcPr marL="243840" marR="243840" marT="91440" marB="91440"/>
                </a:tc>
                <a:tc>
                  <a:txBody>
                    <a:bodyPr/>
                    <a:lstStyle/>
                    <a:p>
                      <a:pPr algn="ctr"/>
                      <a:r>
                        <a:rPr lang="de-DE" sz="4400" dirty="0" smtClean="0"/>
                        <a:t>27.5 MV/m</a:t>
                      </a:r>
                      <a:endParaRPr lang="de-DE" sz="4400" dirty="0"/>
                    </a:p>
                  </a:txBody>
                  <a:tcPr marL="243840" marR="243840" marT="91440" marB="91440"/>
                </a:tc>
                <a:tc>
                  <a:txBody>
                    <a:bodyPr/>
                    <a:lstStyle/>
                    <a:p>
                      <a:pPr algn="ctr"/>
                      <a:r>
                        <a:rPr lang="de-DE" sz="4400" dirty="0" smtClean="0"/>
                        <a:t>4.8</a:t>
                      </a:r>
                      <a:endParaRPr lang="de-DE" sz="4400" dirty="0"/>
                    </a:p>
                  </a:txBody>
                  <a:tcPr marL="243840" marR="243840" marT="91440" marB="91440"/>
                </a:tc>
              </a:tr>
            </a:tbl>
          </a:graphicData>
        </a:graphic>
      </p:graphicFrame>
      <p:pic>
        <p:nvPicPr>
          <p:cNvPr id="9" name="Picture 8" descr="module-avg-result-final.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699" y="2249489"/>
            <a:ext cx="23329237" cy="6455666"/>
          </a:xfrm>
          <a:prstGeom prst="rect">
            <a:avLst/>
          </a:prstGeom>
        </p:spPr>
      </p:pic>
      <p:sp>
        <p:nvSpPr>
          <p:cNvPr id="6" name="TextBox 5"/>
          <p:cNvSpPr txBox="1"/>
          <p:nvPr/>
        </p:nvSpPr>
        <p:spPr>
          <a:xfrm>
            <a:off x="14534977" y="8872562"/>
            <a:ext cx="9205251" cy="1450942"/>
          </a:xfrm>
          <a:prstGeom prst="rect">
            <a:avLst/>
          </a:prstGeom>
          <a:noFill/>
        </p:spPr>
        <p:txBody>
          <a:bodyPr wrap="square" lIns="217709" tIns="108855" rIns="217709" bIns="108855" rtlCol="0">
            <a:spAutoFit/>
          </a:bodyPr>
          <a:lstStyle/>
          <a:p>
            <a:pPr fontAlgn="base">
              <a:spcBef>
                <a:spcPts val="1429"/>
              </a:spcBef>
              <a:spcAft>
                <a:spcPct val="0"/>
              </a:spcAft>
              <a:buClr>
                <a:srgbClr val="FD930A"/>
              </a:buClr>
              <a:buSzPct val="80000"/>
            </a:pPr>
            <a:r>
              <a:rPr lang="en-GB" sz="4000" dirty="0">
                <a:solidFill>
                  <a:srgbClr val="000090"/>
                </a:solidFill>
                <a:ea typeface="ＭＳ Ｐゴシック" pitchFamily="112" charset="-128"/>
              </a:rPr>
              <a:t>VT capped at 31 MV/m for fair </a:t>
            </a:r>
            <a:r>
              <a:rPr lang="en-GB" sz="4000" dirty="0" smtClean="0">
                <a:solidFill>
                  <a:srgbClr val="000090"/>
                </a:solidFill>
                <a:ea typeface="ＭＳ Ｐゴシック" pitchFamily="112" charset="-128"/>
              </a:rPr>
              <a:t>comparison and power considerations</a:t>
            </a:r>
            <a:endParaRPr lang="en-GB" sz="4000" dirty="0">
              <a:solidFill>
                <a:srgbClr val="000090"/>
              </a:solidFill>
              <a:ea typeface="ＭＳ Ｐゴシック" pitchFamily="112" charset="-128"/>
            </a:endParaRPr>
          </a:p>
        </p:txBody>
      </p:sp>
      <p:sp>
        <p:nvSpPr>
          <p:cNvPr id="7" name="TextBox 6"/>
          <p:cNvSpPr txBox="1"/>
          <p:nvPr/>
        </p:nvSpPr>
        <p:spPr>
          <a:xfrm>
            <a:off x="17269458" y="6985702"/>
            <a:ext cx="4498567" cy="958500"/>
          </a:xfrm>
          <a:prstGeom prst="rect">
            <a:avLst/>
          </a:prstGeom>
          <a:noFill/>
        </p:spPr>
        <p:txBody>
          <a:bodyPr wrap="none" lIns="217709" tIns="108855" rIns="217709" bIns="108855" rtlCol="0">
            <a:spAutoFit/>
          </a:bodyPr>
          <a:lstStyle/>
          <a:p>
            <a:pPr fontAlgn="base">
              <a:spcBef>
                <a:spcPts val="1429"/>
              </a:spcBef>
              <a:spcAft>
                <a:spcPct val="0"/>
              </a:spcAft>
              <a:buClr>
                <a:srgbClr val="FD930A"/>
              </a:buClr>
              <a:buSzPct val="80000"/>
            </a:pPr>
            <a:r>
              <a:rPr lang="en-GB" sz="4800" dirty="0">
                <a:ea typeface="ＭＳ Ｐゴシック" pitchFamily="112" charset="-128"/>
              </a:rPr>
              <a:t>usable gradient</a:t>
            </a:r>
          </a:p>
        </p:txBody>
      </p:sp>
      <p:sp>
        <p:nvSpPr>
          <p:cNvPr id="8" name="TextBox 7"/>
          <p:cNvSpPr txBox="1"/>
          <p:nvPr/>
        </p:nvSpPr>
        <p:spPr>
          <a:xfrm>
            <a:off x="14534975" y="10455743"/>
            <a:ext cx="9205251" cy="1634198"/>
          </a:xfrm>
          <a:prstGeom prst="rect">
            <a:avLst/>
          </a:prstGeom>
          <a:noFill/>
        </p:spPr>
        <p:txBody>
          <a:bodyPr wrap="square" lIns="217709" tIns="108855" rIns="217709" bIns="108855" rtlCol="0">
            <a:spAutoFit/>
          </a:bodyPr>
          <a:lstStyle/>
          <a:p>
            <a:pPr fontAlgn="base">
              <a:spcBef>
                <a:spcPts val="1429"/>
              </a:spcBef>
              <a:spcAft>
                <a:spcPct val="0"/>
              </a:spcAft>
              <a:buClr>
                <a:srgbClr val="FD930A"/>
              </a:buClr>
              <a:buSzPct val="80000"/>
            </a:pPr>
            <a:r>
              <a:rPr lang="en-GB" sz="4000" b="1" dirty="0">
                <a:solidFill>
                  <a:srgbClr val="000090"/>
                </a:solidFill>
                <a:ea typeface="ＭＳ Ｐゴシック" pitchFamily="112" charset="-128"/>
              </a:rPr>
              <a:t>~3% difference measured this way</a:t>
            </a:r>
          </a:p>
          <a:p>
            <a:pPr fontAlgn="base">
              <a:spcBef>
                <a:spcPts val="1429"/>
              </a:spcBef>
              <a:spcAft>
                <a:spcPct val="0"/>
              </a:spcAft>
              <a:buClr>
                <a:srgbClr val="FD930A"/>
              </a:buClr>
              <a:buSzPct val="80000"/>
            </a:pPr>
            <a:r>
              <a:rPr lang="en-GB" sz="4000" b="1" dirty="0">
                <a:solidFill>
                  <a:srgbClr val="000090"/>
                </a:solidFill>
                <a:ea typeface="ＭＳ Ｐゴシック" pitchFamily="112" charset="-128"/>
              </a:rPr>
              <a:t>3% ≤ ΔG ≤ 8%</a:t>
            </a:r>
          </a:p>
        </p:txBody>
      </p:sp>
      <p:sp>
        <p:nvSpPr>
          <p:cNvPr id="10" name="Slide Number Placeholder 4"/>
          <p:cNvSpPr txBox="1">
            <a:spLocks/>
          </p:cNvSpPr>
          <p:nvPr/>
        </p:nvSpPr>
        <p:spPr>
          <a:xfrm>
            <a:off x="22806500" y="12933953"/>
            <a:ext cx="466269" cy="477952"/>
          </a:xfrm>
          <a:prstGeom prst="rect">
            <a:avLst/>
          </a:prstGeom>
        </p:spPr>
        <p:txBody>
          <a:bodyPr>
            <a:normAutofit fontScale="32500" lnSpcReduction="20000"/>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1pPr>
            <a:lvl2pPr marL="0" marR="0" indent="2667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2pPr>
            <a:lvl3pPr marL="0" marR="0" indent="5334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3pPr>
            <a:lvl4pPr marL="0" marR="0" indent="8001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4pPr>
            <a:lvl5pPr marL="0" marR="0" indent="10668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5pPr>
            <a:lvl6pPr marL="0" marR="0" indent="13335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6pPr>
            <a:lvl7pPr marL="0" marR="0" indent="16129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7pPr>
            <a:lvl8pPr marL="0" marR="0" indent="18796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8pPr>
            <a:lvl9pPr marL="0" marR="0" indent="21463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9pPr>
          </a:lstStyle>
          <a:p>
            <a:fld id="{3FD38A28-44AF-154C-99CC-C0E5B7F35AAE}" type="slidenum">
              <a:rPr lang="en-US" smtClean="0"/>
              <a:pPr/>
              <a:t>27</a:t>
            </a:fld>
            <a:endParaRPr lang="en-US"/>
          </a:p>
        </p:txBody>
      </p:sp>
    </p:spTree>
    <p:extLst>
      <p:ext uri="{BB962C8B-B14F-4D97-AF65-F5344CB8AC3E}">
        <p14:creationId xmlns:p14="http://schemas.microsoft.com/office/powerpoint/2010/main" val="454513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Degradation matrix</a:t>
            </a:r>
            <a:endParaRPr lang="en-GB" dirty="0"/>
          </a:p>
        </p:txBody>
      </p:sp>
      <p:pic>
        <p:nvPicPr>
          <p:cNvPr id="3" name="Picture 2"/>
          <p:cNvPicPr>
            <a:picLocks noChangeAspect="1"/>
          </p:cNvPicPr>
          <p:nvPr/>
        </p:nvPicPr>
        <p:blipFill>
          <a:blip r:embed="rId2"/>
          <a:stretch>
            <a:fillRect/>
          </a:stretch>
        </p:blipFill>
        <p:spPr>
          <a:xfrm rot="16200000">
            <a:off x="6756128" y="-2778895"/>
            <a:ext cx="8830902" cy="20433517"/>
          </a:xfrm>
          <a:prstGeom prst="rect">
            <a:avLst/>
          </a:prstGeom>
        </p:spPr>
      </p:pic>
      <p:sp>
        <p:nvSpPr>
          <p:cNvPr id="4" name="TextBox 3"/>
          <p:cNvSpPr txBox="1"/>
          <p:nvPr/>
        </p:nvSpPr>
        <p:spPr>
          <a:xfrm>
            <a:off x="1017478" y="2222482"/>
            <a:ext cx="9691941" cy="958500"/>
          </a:xfrm>
          <a:prstGeom prst="rect">
            <a:avLst/>
          </a:prstGeom>
          <a:noFill/>
        </p:spPr>
        <p:txBody>
          <a:bodyPr wrap="none" lIns="217709" tIns="108855" rIns="217709" bIns="108855" rtlCol="0">
            <a:spAutoFit/>
          </a:bodyPr>
          <a:lstStyle/>
          <a:p>
            <a:pPr>
              <a:spcBef>
                <a:spcPts val="1429"/>
              </a:spcBef>
              <a:buClr>
                <a:schemeClr val="accent2"/>
              </a:buClr>
              <a:buSzPct val="80000"/>
            </a:pPr>
            <a:r>
              <a:rPr lang="en-GB" sz="4800" dirty="0">
                <a:solidFill>
                  <a:schemeClr val="accent3"/>
                </a:solidFill>
              </a:rPr>
              <a:t>Degradation defined as ≥20% (red) </a:t>
            </a:r>
          </a:p>
        </p:txBody>
      </p:sp>
      <p:grpSp>
        <p:nvGrpSpPr>
          <p:cNvPr id="14" name="Group 13"/>
          <p:cNvGrpSpPr/>
          <p:nvPr/>
        </p:nvGrpSpPr>
        <p:grpSpPr>
          <a:xfrm>
            <a:off x="18772954" y="4581306"/>
            <a:ext cx="5651197" cy="4691476"/>
            <a:chOff x="7039857" y="2290653"/>
            <a:chExt cx="2119199" cy="2345738"/>
          </a:xfrm>
        </p:grpSpPr>
        <p:sp>
          <p:nvSpPr>
            <p:cNvPr id="5" name="TextBox 4"/>
            <p:cNvSpPr txBox="1"/>
            <p:nvPr/>
          </p:nvSpPr>
          <p:spPr>
            <a:xfrm>
              <a:off x="7039857" y="2290653"/>
              <a:ext cx="2119199" cy="1154162"/>
            </a:xfrm>
            <a:prstGeom prst="rect">
              <a:avLst/>
            </a:prstGeom>
            <a:noFill/>
          </p:spPr>
          <p:txBody>
            <a:bodyPr wrap="square" rtlCol="0">
              <a:spAutoFit/>
            </a:bodyPr>
            <a:lstStyle/>
            <a:p>
              <a:pPr>
                <a:spcBef>
                  <a:spcPts val="1429"/>
                </a:spcBef>
                <a:buClr>
                  <a:schemeClr val="accent2"/>
                </a:buClr>
                <a:buSzPct val="80000"/>
              </a:pPr>
              <a:r>
                <a:rPr lang="en-GB" sz="4800" dirty="0">
                  <a:solidFill>
                    <a:schemeClr val="accent3"/>
                  </a:solidFill>
                </a:rPr>
                <a:t>best place to be a happy cavity in a cryomodule</a:t>
              </a:r>
            </a:p>
          </p:txBody>
        </p:sp>
        <p:sp>
          <p:nvSpPr>
            <p:cNvPr id="6" name="Freeform 5"/>
            <p:cNvSpPr/>
            <p:nvPr/>
          </p:nvSpPr>
          <p:spPr>
            <a:xfrm>
              <a:off x="7963094" y="3266574"/>
              <a:ext cx="767502" cy="1369817"/>
            </a:xfrm>
            <a:custGeom>
              <a:avLst/>
              <a:gdLst>
                <a:gd name="connsiteX0" fmla="*/ 428124 w 756351"/>
                <a:gd name="connsiteY0" fmla="*/ 0 h 1369817"/>
                <a:gd name="connsiteX1" fmla="*/ 756351 w 756351"/>
                <a:gd name="connsiteY1" fmla="*/ 984556 h 1369817"/>
                <a:gd name="connsiteX2" fmla="*/ 0 w 756351"/>
                <a:gd name="connsiteY2" fmla="*/ 1369817 h 1369817"/>
                <a:gd name="connsiteX0" fmla="*/ 428124 w 767502"/>
                <a:gd name="connsiteY0" fmla="*/ 0 h 1369817"/>
                <a:gd name="connsiteX1" fmla="*/ 756351 w 767502"/>
                <a:gd name="connsiteY1" fmla="*/ 984556 h 1369817"/>
                <a:gd name="connsiteX2" fmla="*/ 0 w 767502"/>
                <a:gd name="connsiteY2" fmla="*/ 1369817 h 1369817"/>
              </a:gdLst>
              <a:ahLst/>
              <a:cxnLst>
                <a:cxn ang="0">
                  <a:pos x="connsiteX0" y="connsiteY0"/>
                </a:cxn>
                <a:cxn ang="0">
                  <a:pos x="connsiteX1" y="connsiteY1"/>
                </a:cxn>
                <a:cxn ang="0">
                  <a:pos x="connsiteX2" y="connsiteY2"/>
                </a:cxn>
              </a:cxnLst>
              <a:rect l="l" t="t" r="r" b="b"/>
              <a:pathLst>
                <a:path w="767502" h="1369817">
                  <a:moveTo>
                    <a:pt x="428124" y="0"/>
                  </a:moveTo>
                  <a:cubicBezTo>
                    <a:pt x="537533" y="328185"/>
                    <a:pt x="827705" y="756253"/>
                    <a:pt x="756351" y="984556"/>
                  </a:cubicBezTo>
                  <a:cubicBezTo>
                    <a:pt x="684997" y="1212859"/>
                    <a:pt x="252117" y="1241397"/>
                    <a:pt x="0" y="1369817"/>
                  </a:cubicBezTo>
                </a:path>
              </a:pathLst>
            </a:custGeom>
            <a:ln w="28575" cmpd="sng">
              <a:solidFill>
                <a:srgbClr val="261748"/>
              </a:solidFill>
              <a:headEnd type="none"/>
              <a:tailEnd type="arrow"/>
            </a:ln>
          </p:spPr>
          <p:txBody>
            <a:bodyPr rtlCol="0" anchor="ctr"/>
            <a:lstStyle/>
            <a:p>
              <a:pPr algn="ctr"/>
              <a:endParaRPr lang="en-GB"/>
            </a:p>
          </p:txBody>
        </p:sp>
      </p:grpSp>
      <p:sp>
        <p:nvSpPr>
          <p:cNvPr id="7" name="TextBox 6"/>
          <p:cNvSpPr txBox="1"/>
          <p:nvPr/>
        </p:nvSpPr>
        <p:spPr>
          <a:xfrm rot="16200000">
            <a:off x="-891361" y="9170009"/>
            <a:ext cx="3018152" cy="727667"/>
          </a:xfrm>
          <a:prstGeom prst="rect">
            <a:avLst/>
          </a:prstGeom>
          <a:noFill/>
        </p:spPr>
        <p:txBody>
          <a:bodyPr wrap="none" lIns="217709" tIns="108855" rIns="217709" bIns="108855" rtlCol="0">
            <a:spAutoFit/>
          </a:bodyPr>
          <a:lstStyle/>
          <a:p>
            <a:pPr>
              <a:spcBef>
                <a:spcPts val="1429"/>
              </a:spcBef>
              <a:buClr>
                <a:schemeClr val="accent2"/>
              </a:buClr>
              <a:buSzPct val="80000"/>
            </a:pPr>
            <a:r>
              <a:rPr lang="en-GB" sz="3300" dirty="0">
                <a:solidFill>
                  <a:schemeClr val="accent3"/>
                </a:solidFill>
              </a:rPr>
              <a:t>cavity position</a:t>
            </a:r>
          </a:p>
        </p:txBody>
      </p:sp>
      <p:sp>
        <p:nvSpPr>
          <p:cNvPr id="8" name="TextBox 7"/>
          <p:cNvSpPr txBox="1"/>
          <p:nvPr/>
        </p:nvSpPr>
        <p:spPr>
          <a:xfrm>
            <a:off x="8210850" y="11636245"/>
            <a:ext cx="2579733" cy="727667"/>
          </a:xfrm>
          <a:prstGeom prst="rect">
            <a:avLst/>
          </a:prstGeom>
          <a:solidFill>
            <a:schemeClr val="bg1"/>
          </a:solidFill>
        </p:spPr>
        <p:txBody>
          <a:bodyPr wrap="none" lIns="217709" tIns="108855" rIns="217709" bIns="108855" rtlCol="0">
            <a:spAutoFit/>
          </a:bodyPr>
          <a:lstStyle/>
          <a:p>
            <a:pPr>
              <a:spcBef>
                <a:spcPts val="1429"/>
              </a:spcBef>
              <a:buClr>
                <a:schemeClr val="accent2"/>
              </a:buClr>
              <a:buSzPct val="80000"/>
            </a:pPr>
            <a:r>
              <a:rPr lang="en-GB" sz="3300" dirty="0">
                <a:solidFill>
                  <a:schemeClr val="accent3"/>
                </a:solidFill>
              </a:rPr>
              <a:t>cryomodule</a:t>
            </a:r>
          </a:p>
        </p:txBody>
      </p:sp>
      <p:sp>
        <p:nvSpPr>
          <p:cNvPr id="9" name="TextBox 8"/>
          <p:cNvSpPr txBox="1"/>
          <p:nvPr/>
        </p:nvSpPr>
        <p:spPr>
          <a:xfrm rot="16200000">
            <a:off x="-1148338" y="4473035"/>
            <a:ext cx="3653781" cy="727667"/>
          </a:xfrm>
          <a:prstGeom prst="rect">
            <a:avLst/>
          </a:prstGeom>
          <a:noFill/>
        </p:spPr>
        <p:txBody>
          <a:bodyPr wrap="none" lIns="217709" tIns="108855" rIns="217709" bIns="108855" rtlCol="0">
            <a:spAutoFit/>
          </a:bodyPr>
          <a:lstStyle/>
          <a:p>
            <a:pPr>
              <a:spcBef>
                <a:spcPts val="1429"/>
              </a:spcBef>
              <a:buClr>
                <a:schemeClr val="accent2"/>
              </a:buClr>
              <a:buSzPct val="80000"/>
            </a:pPr>
            <a:r>
              <a:rPr lang="en-GB" sz="3300" dirty="0">
                <a:solidFill>
                  <a:schemeClr val="accent3"/>
                </a:solidFill>
              </a:rPr>
              <a:t>cavities degraded</a:t>
            </a:r>
          </a:p>
        </p:txBody>
      </p:sp>
      <p:sp>
        <p:nvSpPr>
          <p:cNvPr id="10" name="TextBox 9"/>
          <p:cNvSpPr txBox="1"/>
          <p:nvPr/>
        </p:nvSpPr>
        <p:spPr>
          <a:xfrm>
            <a:off x="18985005" y="11241314"/>
            <a:ext cx="2195898" cy="1418754"/>
          </a:xfrm>
          <a:prstGeom prst="rect">
            <a:avLst/>
          </a:prstGeom>
          <a:noFill/>
        </p:spPr>
        <p:txBody>
          <a:bodyPr wrap="none" lIns="217709" tIns="108855" rIns="217709" bIns="108855" rtlCol="0">
            <a:spAutoFit/>
          </a:bodyPr>
          <a:lstStyle/>
          <a:p>
            <a:pPr>
              <a:spcBef>
                <a:spcPts val="1429"/>
              </a:spcBef>
              <a:buClr>
                <a:schemeClr val="accent2"/>
              </a:buClr>
              <a:buSzPct val="80000"/>
            </a:pPr>
            <a:r>
              <a:rPr lang="en-GB" sz="3300" dirty="0">
                <a:solidFill>
                  <a:schemeClr val="accent3"/>
                </a:solidFill>
              </a:rPr>
              <a:t>cavities</a:t>
            </a:r>
          </a:p>
          <a:p>
            <a:pPr>
              <a:spcBef>
                <a:spcPts val="1429"/>
              </a:spcBef>
              <a:buClr>
                <a:schemeClr val="accent2"/>
              </a:buClr>
              <a:buSzPct val="80000"/>
            </a:pPr>
            <a:r>
              <a:rPr lang="en-GB" sz="3300" dirty="0">
                <a:solidFill>
                  <a:schemeClr val="accent3"/>
                </a:solidFill>
              </a:rPr>
              <a:t>degraded</a:t>
            </a:r>
          </a:p>
        </p:txBody>
      </p:sp>
      <p:pic>
        <p:nvPicPr>
          <p:cNvPr id="11" name="Picture 10"/>
          <p:cNvPicPr>
            <a:picLocks noChangeAspect="1"/>
          </p:cNvPicPr>
          <p:nvPr/>
        </p:nvPicPr>
        <p:blipFill>
          <a:blip r:embed="rId3"/>
          <a:stretch>
            <a:fillRect/>
          </a:stretch>
        </p:blipFill>
        <p:spPr>
          <a:xfrm>
            <a:off x="207331" y="11351171"/>
            <a:ext cx="1837979" cy="2205574"/>
          </a:xfrm>
          <a:prstGeom prst="rect">
            <a:avLst/>
          </a:prstGeom>
        </p:spPr>
      </p:pic>
      <p:sp>
        <p:nvSpPr>
          <p:cNvPr id="12" name="TextBox 11"/>
          <p:cNvSpPr txBox="1"/>
          <p:nvPr/>
        </p:nvSpPr>
        <p:spPr>
          <a:xfrm>
            <a:off x="12188121" y="3330674"/>
            <a:ext cx="4935075" cy="804612"/>
          </a:xfrm>
          <a:prstGeom prst="rect">
            <a:avLst/>
          </a:prstGeom>
          <a:noFill/>
        </p:spPr>
        <p:txBody>
          <a:bodyPr wrap="none" lIns="217709" tIns="108855" rIns="217709" bIns="108855" rtlCol="0">
            <a:spAutoFit/>
          </a:bodyPr>
          <a:lstStyle/>
          <a:p>
            <a:pPr>
              <a:spcBef>
                <a:spcPts val="1429"/>
              </a:spcBef>
              <a:buClr>
                <a:schemeClr val="accent2"/>
              </a:buClr>
              <a:buSzPct val="80000"/>
            </a:pPr>
            <a:r>
              <a:rPr lang="en-GB" sz="3800" dirty="0">
                <a:solidFill>
                  <a:schemeClr val="bg1">
                    <a:lumMod val="50000"/>
                  </a:schemeClr>
                </a:solidFill>
              </a:rPr>
              <a:t>count of ‘red’ cavities</a:t>
            </a:r>
          </a:p>
        </p:txBody>
      </p:sp>
      <p:sp>
        <p:nvSpPr>
          <p:cNvPr id="13" name="Rectangle 12"/>
          <p:cNvSpPr/>
          <p:nvPr/>
        </p:nvSpPr>
        <p:spPr>
          <a:xfrm>
            <a:off x="8466370" y="6997299"/>
            <a:ext cx="2453517" cy="829310"/>
          </a:xfrm>
          <a:prstGeom prst="rect">
            <a:avLst/>
          </a:prstGeom>
          <a:solidFill>
            <a:srgbClr val="FFFFFF"/>
          </a:solidFill>
          <a:ln w="38100" cmpd="sng">
            <a:noFill/>
            <a:headEnd type="none"/>
            <a:tailEnd type="arrow"/>
          </a:ln>
        </p:spPr>
        <p:txBody>
          <a:bodyPr lIns="217709" tIns="108855" rIns="217709" bIns="108855" rtlCol="0" anchor="ctr"/>
          <a:lstStyle/>
          <a:p>
            <a:pPr algn="ctr"/>
            <a:endParaRPr lang="en-GB"/>
          </a:p>
        </p:txBody>
      </p:sp>
      <p:sp>
        <p:nvSpPr>
          <p:cNvPr id="15" name="Slide Number Placeholder 4"/>
          <p:cNvSpPr txBox="1">
            <a:spLocks/>
          </p:cNvSpPr>
          <p:nvPr/>
        </p:nvSpPr>
        <p:spPr>
          <a:xfrm>
            <a:off x="22806500" y="12933953"/>
            <a:ext cx="466269" cy="477952"/>
          </a:xfrm>
          <a:prstGeom prst="rect">
            <a:avLst/>
          </a:prstGeom>
        </p:spPr>
        <p:txBody>
          <a:bodyPr>
            <a:normAutofit fontScale="32500" lnSpcReduction="20000"/>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1pPr>
            <a:lvl2pPr marL="0" marR="0" indent="2667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2pPr>
            <a:lvl3pPr marL="0" marR="0" indent="5334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3pPr>
            <a:lvl4pPr marL="0" marR="0" indent="8001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4pPr>
            <a:lvl5pPr marL="0" marR="0" indent="10668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5pPr>
            <a:lvl6pPr marL="0" marR="0" indent="13335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6pPr>
            <a:lvl7pPr marL="0" marR="0" indent="16129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7pPr>
            <a:lvl8pPr marL="0" marR="0" indent="18796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8pPr>
            <a:lvl9pPr marL="0" marR="0" indent="214630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lvl9pPr>
          </a:lstStyle>
          <a:p>
            <a:fld id="{3FD38A28-44AF-154C-99CC-C0E5B7F35AAE}" type="slidenum">
              <a:rPr lang="en-US" smtClean="0"/>
              <a:pPr/>
              <a:t>28</a:t>
            </a:fld>
            <a:endParaRPr lang="en-US"/>
          </a:p>
        </p:txBody>
      </p:sp>
    </p:spTree>
    <p:extLst>
      <p:ext uri="{BB962C8B-B14F-4D97-AF65-F5344CB8AC3E}">
        <p14:creationId xmlns:p14="http://schemas.microsoft.com/office/powerpoint/2010/main" val="884290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Lessons Learnt?</a:t>
            </a:r>
          </a:p>
        </p:txBody>
      </p:sp>
      <p:sp>
        <p:nvSpPr>
          <p:cNvPr id="3" name="Content Placeholder 2"/>
          <p:cNvSpPr>
            <a:spLocks noGrp="1"/>
          </p:cNvSpPr>
          <p:nvPr>
            <p:ph idx="1"/>
          </p:nvPr>
        </p:nvSpPr>
        <p:spPr/>
        <p:txBody>
          <a:bodyPr>
            <a:normAutofit/>
          </a:bodyPr>
          <a:lstStyle/>
          <a:p>
            <a:r>
              <a:rPr lang="en-US" dirty="0" smtClean="0"/>
              <a:t>TESLA technology has been successfully </a:t>
            </a:r>
            <a:r>
              <a:rPr lang="en-US" dirty="0" err="1" smtClean="0"/>
              <a:t>industrialised</a:t>
            </a:r>
            <a:r>
              <a:rPr lang="en-US" dirty="0" smtClean="0"/>
              <a:t> and can be mass produced</a:t>
            </a:r>
          </a:p>
          <a:p>
            <a:pPr lvl="1"/>
            <a:r>
              <a:rPr lang="en-US" dirty="0" smtClean="0"/>
              <a:t>No reasons why this cannot be extrapolated to ILC numbers</a:t>
            </a:r>
          </a:p>
          <a:p>
            <a:r>
              <a:rPr lang="en-US" dirty="0" smtClean="0"/>
              <a:t>Success requires DILIGENCE (and attention to detail)</a:t>
            </a:r>
          </a:p>
          <a:p>
            <a:pPr lvl="1"/>
            <a:r>
              <a:rPr lang="en-US" dirty="0" smtClean="0"/>
              <a:t>Close cooperation with cavity vendors</a:t>
            </a:r>
          </a:p>
          <a:p>
            <a:pPr lvl="1"/>
            <a:r>
              <a:rPr lang="en-US" dirty="0" smtClean="0"/>
              <a:t>Constant feedback, QA and QC</a:t>
            </a:r>
          </a:p>
          <a:p>
            <a:r>
              <a:rPr lang="en-US" dirty="0" smtClean="0"/>
              <a:t>Standard ‘TESLA’ recipe can </a:t>
            </a:r>
            <a:r>
              <a:rPr lang="en-US" i="1" u="sng" dirty="0" smtClean="0"/>
              <a:t>almost</a:t>
            </a:r>
            <a:r>
              <a:rPr lang="en-US" dirty="0" smtClean="0"/>
              <a:t> achieve ILC specifications</a:t>
            </a:r>
          </a:p>
          <a:p>
            <a:pPr lvl="1"/>
            <a:r>
              <a:rPr lang="en-US" dirty="0" smtClean="0"/>
              <a:t>But improvement still needed</a:t>
            </a:r>
          </a:p>
          <a:p>
            <a:pPr lvl="1"/>
            <a:r>
              <a:rPr lang="en-US" dirty="0" smtClean="0"/>
              <a:t>30 MV/m average is great, but 7 MV/m  RMS spread is too large (why?)</a:t>
            </a:r>
          </a:p>
          <a:p>
            <a:pPr lvl="1"/>
            <a:r>
              <a:rPr lang="en-US" dirty="0" smtClean="0"/>
              <a:t>Q</a:t>
            </a:r>
            <a:r>
              <a:rPr lang="en-US" baseline="-25000" dirty="0" smtClean="0"/>
              <a:t>0</a:t>
            </a:r>
            <a:r>
              <a:rPr lang="en-US" dirty="0" smtClean="0"/>
              <a:t> performance (Nitrogen anybody?)</a:t>
            </a:r>
          </a:p>
          <a:p>
            <a:r>
              <a:rPr lang="en-US" dirty="0" smtClean="0"/>
              <a:t>String assembly without degradation is not impossible</a:t>
            </a:r>
          </a:p>
          <a:p>
            <a:pPr lvl="1"/>
            <a:r>
              <a:rPr lang="en-US" dirty="0" smtClean="0"/>
              <a:t>Again, requires diligence!</a:t>
            </a:r>
          </a:p>
          <a:p>
            <a:pPr lvl="1"/>
            <a:r>
              <a:rPr lang="en-US" dirty="0" smtClean="0"/>
              <a:t>Auditing, QA/QC, feedback, etc.</a:t>
            </a:r>
          </a:p>
        </p:txBody>
      </p:sp>
      <p:sp>
        <p:nvSpPr>
          <p:cNvPr id="4" name="Slide Number Placeholder 4"/>
          <p:cNvSpPr>
            <a:spLocks noGrp="1"/>
          </p:cNvSpPr>
          <p:nvPr>
            <p:ph type="sldNum" sz="quarter" idx="12"/>
          </p:nvPr>
        </p:nvSpPr>
        <p:spPr>
          <a:xfrm>
            <a:off x="22806500" y="12933953"/>
            <a:ext cx="466269" cy="477952"/>
          </a:xfrm>
        </p:spPr>
        <p:txBody>
          <a:bodyPr>
            <a:normAutofit lnSpcReduction="10000"/>
          </a:bodyPr>
          <a:lstStyle/>
          <a:p>
            <a:fld id="{3FD38A28-44AF-154C-99CC-C0E5B7F35AAE}" type="slidenum">
              <a:rPr lang="en-US" smtClean="0"/>
              <a:t>29</a:t>
            </a:fld>
            <a:endParaRPr lang="en-US"/>
          </a:p>
        </p:txBody>
      </p:sp>
    </p:spTree>
    <p:extLst>
      <p:ext uri="{BB962C8B-B14F-4D97-AF65-F5344CB8AC3E}">
        <p14:creationId xmlns:p14="http://schemas.microsoft.com/office/powerpoint/2010/main" val="2879002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90"/>
          <p:cNvSpPr>
            <a:spLocks noGrp="1"/>
          </p:cNvSpPr>
          <p:nvPr>
            <p:ph type="body" idx="1"/>
          </p:nvPr>
        </p:nvSpPr>
        <p:spPr>
          <a:xfrm>
            <a:off x="853954" y="2357437"/>
            <a:ext cx="19341446" cy="10261398"/>
          </a:xfrm>
          <a:prstGeom prst="rect">
            <a:avLst/>
          </a:prstGeom>
        </p:spPr>
        <p:txBody>
          <a:bodyPr/>
          <a:lstStyle/>
          <a:p>
            <a:pPr marL="358330" indent="-358330" defTabSz="813315">
              <a:defRPr sz="3959"/>
            </a:pPr>
            <a:r>
              <a:rPr lang="en-US" dirty="0" smtClean="0"/>
              <a:t>European XFEL </a:t>
            </a:r>
          </a:p>
          <a:p>
            <a:pPr marL="802831" lvl="1" indent="-358330" defTabSz="813315">
              <a:defRPr sz="3959"/>
            </a:pPr>
            <a:r>
              <a:rPr lang="en-US" dirty="0" smtClean="0"/>
              <a:t>Reminder</a:t>
            </a:r>
          </a:p>
          <a:p>
            <a:pPr marL="802831" lvl="1" indent="-358330" defTabSz="813315">
              <a:defRPr sz="3959"/>
            </a:pPr>
            <a:r>
              <a:rPr lang="en-US" dirty="0" smtClean="0"/>
              <a:t>Status of the machine (thanks to Nick Walker)</a:t>
            </a:r>
          </a:p>
          <a:p>
            <a:pPr marL="802831" lvl="1" indent="-358330" defTabSz="813315">
              <a:defRPr sz="3959"/>
            </a:pPr>
            <a:r>
              <a:rPr lang="en-US" dirty="0" smtClean="0"/>
              <a:t>Safety at the European </a:t>
            </a:r>
            <a:r>
              <a:rPr lang="en-US" sz="3959" dirty="0"/>
              <a:t>XFEL (see separate presentation)</a:t>
            </a:r>
          </a:p>
          <a:p>
            <a:pPr marL="358330" indent="-358330" defTabSz="813315">
              <a:defRPr sz="3959"/>
            </a:pPr>
            <a:endParaRPr lang="en-US" dirty="0"/>
          </a:p>
          <a:p>
            <a:pPr marL="358330" indent="-358330" defTabSz="813315">
              <a:defRPr sz="3959"/>
            </a:pPr>
            <a:r>
              <a:rPr lang="en-US" dirty="0" smtClean="0"/>
              <a:t>ILC in Europe</a:t>
            </a:r>
          </a:p>
          <a:p>
            <a:pPr marL="802831" lvl="1" indent="-358330" defTabSz="813315">
              <a:defRPr sz="3959"/>
            </a:pPr>
            <a:r>
              <a:rPr lang="en-US" dirty="0" smtClean="0"/>
              <a:t>Strategy processes</a:t>
            </a:r>
          </a:p>
          <a:p>
            <a:pPr marL="802831" lvl="1" indent="-358330" defTabSz="813315">
              <a:defRPr sz="3959"/>
            </a:pPr>
            <a:r>
              <a:rPr lang="en-US" dirty="0" smtClean="0"/>
              <a:t>European Action Plan</a:t>
            </a:r>
          </a:p>
          <a:p>
            <a:pPr marL="802831" lvl="1" indent="-358330" defTabSz="813315">
              <a:defRPr sz="3959"/>
            </a:pPr>
            <a:r>
              <a:rPr lang="mr-IN" dirty="0" smtClean="0"/>
              <a:t>…</a:t>
            </a:r>
            <a:endParaRPr lang="en-US" dirty="0" smtClean="0"/>
          </a:p>
        </p:txBody>
      </p:sp>
      <p:sp>
        <p:nvSpPr>
          <p:cNvPr id="91" name="Shape 91"/>
          <p:cNvSpPr>
            <a:spLocks noGrp="1"/>
          </p:cNvSpPr>
          <p:nvPr>
            <p:ph type="sldNum" sz="quarter" idx="2"/>
          </p:nvPr>
        </p:nvSpPr>
        <p:spPr>
          <a:xfrm>
            <a:off x="22961847" y="12933953"/>
            <a:ext cx="310922" cy="477952"/>
          </a:xfrm>
          <a:prstGeom prst="rect">
            <a:avLst/>
          </a:prstGeom>
          <a:extLst>
            <a:ext uri="{C572A759-6A51-4108-AA02-DFA0A04FC94B}">
              <ma14:wrappingTextBoxFlag xmlns:ma14="http://schemas.microsoft.com/office/mac/drawingml/2011/main" val="1"/>
            </a:ext>
          </a:extLst>
        </p:spPr>
        <p:txBody>
          <a:bodyPr>
            <a:normAutofit lnSpcReduction="10000"/>
          </a:bodyPr>
          <a:lstStyle/>
          <a:p>
            <a:fld id="{86CB4B4D-7CA3-9044-876B-883B54F8677D}" type="slidenum">
              <a:t>3</a:t>
            </a:fld>
            <a:endParaRPr/>
          </a:p>
        </p:txBody>
      </p:sp>
      <p:sp>
        <p:nvSpPr>
          <p:cNvPr id="92" name="Shape 92"/>
          <p:cNvSpPr>
            <a:spLocks noGrp="1"/>
          </p:cNvSpPr>
          <p:nvPr>
            <p:ph type="title"/>
          </p:nvPr>
        </p:nvSpPr>
        <p:spPr>
          <a:prstGeom prst="rect">
            <a:avLst/>
          </a:prstGeom>
        </p:spPr>
        <p:txBody>
          <a:bodyPr/>
          <a:lstStyle/>
          <a:p>
            <a:r>
              <a:rPr lang="en-US" dirty="0" smtClean="0"/>
              <a:t>Contents</a:t>
            </a:r>
            <a:endParaRPr dirty="0"/>
          </a:p>
        </p:txBody>
      </p:sp>
    </p:spTree>
    <p:extLst>
      <p:ext uri="{BB962C8B-B14F-4D97-AF65-F5344CB8AC3E}">
        <p14:creationId xmlns:p14="http://schemas.microsoft.com/office/powerpoint/2010/main" val="48691631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90"/>
          <p:cNvSpPr>
            <a:spLocks noGrp="1"/>
          </p:cNvSpPr>
          <p:nvPr>
            <p:ph type="body" idx="1"/>
          </p:nvPr>
        </p:nvSpPr>
        <p:spPr>
          <a:xfrm>
            <a:off x="853954" y="2357437"/>
            <a:ext cx="19341446" cy="10261398"/>
          </a:xfrm>
          <a:prstGeom prst="rect">
            <a:avLst/>
          </a:prstGeom>
        </p:spPr>
        <p:txBody>
          <a:bodyPr/>
          <a:lstStyle/>
          <a:p>
            <a:pPr marL="358330" indent="-358330" defTabSz="813315">
              <a:defRPr sz="3959"/>
            </a:pPr>
            <a:r>
              <a:rPr lang="en-US" dirty="0" smtClean="0"/>
              <a:t>European XFEL </a:t>
            </a:r>
          </a:p>
          <a:p>
            <a:pPr marL="802831" lvl="1" indent="-358330" defTabSz="813315">
              <a:defRPr sz="3959"/>
            </a:pPr>
            <a:r>
              <a:rPr lang="en-US" sz="3959" dirty="0">
                <a:solidFill>
                  <a:schemeClr val="tx1">
                    <a:lumMod val="50000"/>
                    <a:lumOff val="50000"/>
                  </a:schemeClr>
                </a:solidFill>
              </a:rPr>
              <a:t>Reminder</a:t>
            </a:r>
          </a:p>
          <a:p>
            <a:pPr marL="802831" lvl="1" indent="-358330" defTabSz="813315">
              <a:defRPr sz="3959"/>
            </a:pPr>
            <a:r>
              <a:rPr lang="en-US" sz="3959" dirty="0">
                <a:solidFill>
                  <a:schemeClr val="tx1">
                    <a:lumMod val="50000"/>
                    <a:lumOff val="50000"/>
                  </a:schemeClr>
                </a:solidFill>
              </a:rPr>
              <a:t>Status of the machine (thanks to Nick Walker)</a:t>
            </a:r>
          </a:p>
          <a:p>
            <a:pPr marL="802831" lvl="1" indent="-358330" defTabSz="813315">
              <a:defRPr sz="3959"/>
            </a:pPr>
            <a:r>
              <a:rPr lang="en-US" sz="3959" dirty="0"/>
              <a:t>Safety at the European XFEL (see separate presentation)</a:t>
            </a:r>
          </a:p>
          <a:p>
            <a:pPr marL="358330" indent="-358330" defTabSz="813315">
              <a:defRPr sz="3959"/>
            </a:pPr>
            <a:endParaRPr lang="en-US" dirty="0">
              <a:solidFill>
                <a:schemeClr val="tx1">
                  <a:lumMod val="50000"/>
                  <a:lumOff val="50000"/>
                </a:schemeClr>
              </a:solidFill>
            </a:endParaRPr>
          </a:p>
          <a:p>
            <a:pPr marL="358330" indent="-358330" defTabSz="813315">
              <a:defRPr sz="3959"/>
            </a:pPr>
            <a:r>
              <a:rPr lang="en-US" dirty="0" smtClean="0">
                <a:solidFill>
                  <a:schemeClr val="tx1">
                    <a:lumMod val="50000"/>
                    <a:lumOff val="50000"/>
                  </a:schemeClr>
                </a:solidFill>
              </a:rPr>
              <a:t>ILC in Europe</a:t>
            </a:r>
          </a:p>
          <a:p>
            <a:pPr marL="802831" lvl="1" indent="-358330" defTabSz="813315">
              <a:defRPr sz="3959"/>
            </a:pPr>
            <a:r>
              <a:rPr lang="en-US" dirty="0" smtClean="0">
                <a:solidFill>
                  <a:schemeClr val="tx1">
                    <a:lumMod val="50000"/>
                    <a:lumOff val="50000"/>
                  </a:schemeClr>
                </a:solidFill>
              </a:rPr>
              <a:t>Strategy processes</a:t>
            </a:r>
          </a:p>
          <a:p>
            <a:pPr marL="802831" lvl="1" indent="-358330" defTabSz="813315">
              <a:defRPr sz="3959"/>
            </a:pPr>
            <a:r>
              <a:rPr lang="en-US" dirty="0" smtClean="0">
                <a:solidFill>
                  <a:schemeClr val="tx1">
                    <a:lumMod val="50000"/>
                    <a:lumOff val="50000"/>
                  </a:schemeClr>
                </a:solidFill>
              </a:rPr>
              <a:t>European Action Plan</a:t>
            </a:r>
          </a:p>
          <a:p>
            <a:pPr marL="802831" lvl="1" indent="-358330" defTabSz="813315">
              <a:defRPr sz="3959"/>
            </a:pPr>
            <a:r>
              <a:rPr lang="mr-IN" dirty="0" smtClean="0">
                <a:solidFill>
                  <a:schemeClr val="tx1">
                    <a:lumMod val="50000"/>
                    <a:lumOff val="50000"/>
                  </a:schemeClr>
                </a:solidFill>
              </a:rPr>
              <a:t>…</a:t>
            </a:r>
            <a:endParaRPr dirty="0">
              <a:solidFill>
                <a:schemeClr val="tx1">
                  <a:lumMod val="50000"/>
                  <a:lumOff val="50000"/>
                </a:schemeClr>
              </a:solidFill>
            </a:endParaRPr>
          </a:p>
        </p:txBody>
      </p:sp>
      <p:sp>
        <p:nvSpPr>
          <p:cNvPr id="91" name="Shape 91"/>
          <p:cNvSpPr>
            <a:spLocks noGrp="1"/>
          </p:cNvSpPr>
          <p:nvPr>
            <p:ph type="sldNum" sz="quarter" idx="2"/>
          </p:nvPr>
        </p:nvSpPr>
        <p:spPr>
          <a:xfrm>
            <a:off x="22961847" y="12933953"/>
            <a:ext cx="310922" cy="477952"/>
          </a:xfrm>
          <a:prstGeom prst="rect">
            <a:avLst/>
          </a:prstGeom>
          <a:extLst>
            <a:ext uri="{C572A759-6A51-4108-AA02-DFA0A04FC94B}">
              <ma14:wrappingTextBoxFlag xmlns:ma14="http://schemas.microsoft.com/office/mac/drawingml/2011/main" val="1"/>
            </a:ext>
          </a:extLst>
        </p:spPr>
        <p:txBody>
          <a:bodyPr>
            <a:normAutofit lnSpcReduction="10000"/>
          </a:bodyPr>
          <a:lstStyle/>
          <a:p>
            <a:fld id="{86CB4B4D-7CA3-9044-876B-883B54F8677D}" type="slidenum">
              <a:t>30</a:t>
            </a:fld>
            <a:endParaRPr/>
          </a:p>
        </p:txBody>
      </p:sp>
      <p:sp>
        <p:nvSpPr>
          <p:cNvPr id="92" name="Shape 92"/>
          <p:cNvSpPr>
            <a:spLocks noGrp="1"/>
          </p:cNvSpPr>
          <p:nvPr>
            <p:ph type="title"/>
          </p:nvPr>
        </p:nvSpPr>
        <p:spPr>
          <a:prstGeom prst="rect">
            <a:avLst/>
          </a:prstGeom>
        </p:spPr>
        <p:txBody>
          <a:bodyPr/>
          <a:lstStyle/>
          <a:p>
            <a:r>
              <a:rPr lang="en-US" dirty="0" smtClean="0"/>
              <a:t>Contents</a:t>
            </a:r>
            <a:endParaRPr dirty="0"/>
          </a:p>
        </p:txBody>
      </p:sp>
    </p:spTree>
    <p:extLst>
      <p:ext uri="{BB962C8B-B14F-4D97-AF65-F5344CB8AC3E}">
        <p14:creationId xmlns:p14="http://schemas.microsoft.com/office/powerpoint/2010/main" val="105344508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90"/>
          <p:cNvSpPr>
            <a:spLocks noGrp="1"/>
          </p:cNvSpPr>
          <p:nvPr>
            <p:ph type="body" idx="1"/>
          </p:nvPr>
        </p:nvSpPr>
        <p:spPr>
          <a:xfrm>
            <a:off x="853954" y="2357437"/>
            <a:ext cx="19341446" cy="10261398"/>
          </a:xfrm>
          <a:prstGeom prst="rect">
            <a:avLst/>
          </a:prstGeom>
        </p:spPr>
        <p:txBody>
          <a:bodyPr/>
          <a:lstStyle/>
          <a:p>
            <a:pPr marL="358330" indent="-358330" defTabSz="813315">
              <a:defRPr sz="3959"/>
            </a:pPr>
            <a:r>
              <a:rPr lang="en-US" dirty="0" smtClean="0"/>
              <a:t>European XFEL </a:t>
            </a:r>
          </a:p>
          <a:p>
            <a:pPr marL="802831" lvl="1" indent="-358330" defTabSz="813315">
              <a:defRPr sz="3959"/>
            </a:pPr>
            <a:r>
              <a:rPr lang="en-US" sz="3959" dirty="0">
                <a:solidFill>
                  <a:schemeClr val="tx1">
                    <a:lumMod val="50000"/>
                    <a:lumOff val="50000"/>
                  </a:schemeClr>
                </a:solidFill>
              </a:rPr>
              <a:t>Reminder</a:t>
            </a:r>
          </a:p>
          <a:p>
            <a:pPr marL="802831" lvl="1" indent="-358330" defTabSz="813315">
              <a:defRPr sz="3959"/>
            </a:pPr>
            <a:r>
              <a:rPr lang="en-US" sz="3959" dirty="0">
                <a:solidFill>
                  <a:schemeClr val="tx1">
                    <a:lumMod val="50000"/>
                    <a:lumOff val="50000"/>
                  </a:schemeClr>
                </a:solidFill>
              </a:rPr>
              <a:t>Status of the machine (thanks to Nick Walker)</a:t>
            </a:r>
          </a:p>
          <a:p>
            <a:pPr marL="802831" lvl="1" indent="-358330" defTabSz="813315">
              <a:defRPr sz="3959"/>
            </a:pPr>
            <a:r>
              <a:rPr lang="en-US" sz="3959" dirty="0">
                <a:solidFill>
                  <a:schemeClr val="tx1">
                    <a:lumMod val="50000"/>
                    <a:lumOff val="50000"/>
                  </a:schemeClr>
                </a:solidFill>
              </a:rPr>
              <a:t>Safety at the European XFEL (see separate presentation)</a:t>
            </a:r>
          </a:p>
          <a:p>
            <a:pPr marL="358330" indent="-358330" defTabSz="813315">
              <a:defRPr sz="3959"/>
            </a:pPr>
            <a:endParaRPr lang="en-US" dirty="0">
              <a:solidFill>
                <a:schemeClr val="tx1">
                  <a:lumMod val="50000"/>
                  <a:lumOff val="50000"/>
                </a:schemeClr>
              </a:solidFill>
            </a:endParaRPr>
          </a:p>
          <a:p>
            <a:pPr marL="358330" indent="-358330" defTabSz="813315">
              <a:defRPr sz="3959"/>
            </a:pPr>
            <a:r>
              <a:rPr lang="en-US" dirty="0" smtClean="0">
                <a:solidFill>
                  <a:schemeClr val="tx1">
                    <a:lumMod val="50000"/>
                    <a:lumOff val="50000"/>
                  </a:schemeClr>
                </a:solidFill>
              </a:rPr>
              <a:t>ILC in Europe</a:t>
            </a:r>
          </a:p>
          <a:p>
            <a:pPr marL="802831" lvl="1" indent="-358330" defTabSz="813315">
              <a:defRPr sz="3959"/>
            </a:pPr>
            <a:r>
              <a:rPr lang="en-US" sz="3959" dirty="0"/>
              <a:t>Strategy processes</a:t>
            </a:r>
          </a:p>
          <a:p>
            <a:pPr marL="802831" lvl="1" indent="-358330" defTabSz="813315">
              <a:defRPr sz="3959"/>
            </a:pPr>
            <a:r>
              <a:rPr lang="en-US" dirty="0" smtClean="0">
                <a:solidFill>
                  <a:schemeClr val="tx1">
                    <a:lumMod val="50000"/>
                    <a:lumOff val="50000"/>
                  </a:schemeClr>
                </a:solidFill>
              </a:rPr>
              <a:t>European Action Plan</a:t>
            </a:r>
          </a:p>
          <a:p>
            <a:pPr marL="802831" lvl="1" indent="-358330" defTabSz="813315">
              <a:defRPr sz="3959"/>
            </a:pPr>
            <a:r>
              <a:rPr lang="mr-IN" dirty="0" smtClean="0">
                <a:solidFill>
                  <a:schemeClr val="tx1">
                    <a:lumMod val="50000"/>
                    <a:lumOff val="50000"/>
                  </a:schemeClr>
                </a:solidFill>
              </a:rPr>
              <a:t>…</a:t>
            </a:r>
            <a:endParaRPr dirty="0">
              <a:solidFill>
                <a:schemeClr val="tx1">
                  <a:lumMod val="50000"/>
                  <a:lumOff val="50000"/>
                </a:schemeClr>
              </a:solidFill>
            </a:endParaRPr>
          </a:p>
        </p:txBody>
      </p:sp>
      <p:sp>
        <p:nvSpPr>
          <p:cNvPr id="91" name="Shape 91"/>
          <p:cNvSpPr>
            <a:spLocks noGrp="1"/>
          </p:cNvSpPr>
          <p:nvPr>
            <p:ph type="sldNum" sz="quarter" idx="2"/>
          </p:nvPr>
        </p:nvSpPr>
        <p:spPr>
          <a:xfrm>
            <a:off x="22961847" y="12933953"/>
            <a:ext cx="310922" cy="477952"/>
          </a:xfrm>
          <a:prstGeom prst="rect">
            <a:avLst/>
          </a:prstGeom>
          <a:extLst>
            <a:ext uri="{C572A759-6A51-4108-AA02-DFA0A04FC94B}">
              <ma14:wrappingTextBoxFlag xmlns:ma14="http://schemas.microsoft.com/office/mac/drawingml/2011/main" val="1"/>
            </a:ext>
          </a:extLst>
        </p:spPr>
        <p:txBody>
          <a:bodyPr>
            <a:normAutofit lnSpcReduction="10000"/>
          </a:bodyPr>
          <a:lstStyle/>
          <a:p>
            <a:fld id="{86CB4B4D-7CA3-9044-876B-883B54F8677D}" type="slidenum">
              <a:t>31</a:t>
            </a:fld>
            <a:endParaRPr dirty="0"/>
          </a:p>
        </p:txBody>
      </p:sp>
      <p:sp>
        <p:nvSpPr>
          <p:cNvPr id="92" name="Shape 92"/>
          <p:cNvSpPr>
            <a:spLocks noGrp="1"/>
          </p:cNvSpPr>
          <p:nvPr>
            <p:ph type="title"/>
          </p:nvPr>
        </p:nvSpPr>
        <p:spPr>
          <a:prstGeom prst="rect">
            <a:avLst/>
          </a:prstGeom>
        </p:spPr>
        <p:txBody>
          <a:bodyPr/>
          <a:lstStyle/>
          <a:p>
            <a:r>
              <a:rPr lang="en-US" dirty="0" smtClean="0"/>
              <a:t>Contents</a:t>
            </a:r>
            <a:endParaRPr dirty="0"/>
          </a:p>
        </p:txBody>
      </p:sp>
    </p:spTree>
    <p:extLst>
      <p:ext uri="{BB962C8B-B14F-4D97-AF65-F5344CB8AC3E}">
        <p14:creationId xmlns:p14="http://schemas.microsoft.com/office/powerpoint/2010/main" val="408477821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48052" y="2071010"/>
            <a:ext cx="22734136" cy="10530352"/>
          </a:xfrm>
          <a:prstGeom prst="rect">
            <a:avLst/>
          </a:prstGeom>
          <a:noFill/>
        </p:spPr>
        <p:txBody>
          <a:bodyPr wrap="square" lIns="217709" tIns="108855" rIns="217709" bIns="108855" rtlCol="0">
            <a:spAutoFit/>
          </a:bodyPr>
          <a:lstStyle/>
          <a:p>
            <a:pPr algn="l"/>
            <a:r>
              <a:rPr lang="en-US" sz="4800" dirty="0">
                <a:latin typeface="Arial"/>
                <a:cs typeface="Arial"/>
              </a:rPr>
              <a:t>Europe’s strategy updated last in May 2013, approved by CERN Council </a:t>
            </a:r>
            <a:r>
              <a:rPr lang="en-US" sz="4800" dirty="0" smtClean="0">
                <a:latin typeface="Arial"/>
                <a:cs typeface="Arial"/>
              </a:rPr>
              <a:t/>
            </a:r>
            <a:br>
              <a:rPr lang="en-US" sz="4800" dirty="0" smtClean="0">
                <a:latin typeface="Arial"/>
                <a:cs typeface="Arial"/>
              </a:rPr>
            </a:br>
            <a:r>
              <a:rPr lang="en-US" sz="4800" dirty="0" smtClean="0">
                <a:latin typeface="Arial"/>
                <a:cs typeface="Arial"/>
              </a:rPr>
              <a:t>(</a:t>
            </a:r>
            <a:r>
              <a:rPr lang="en-US" sz="4800" dirty="0">
                <a:latin typeface="Arial"/>
                <a:cs typeface="Arial"/>
              </a:rPr>
              <a:t>i.e. the European funding agencies). Central elements: </a:t>
            </a:r>
          </a:p>
          <a:p>
            <a:pPr marL="816411" indent="-816411" algn="l">
              <a:buFont typeface="Wingdings" charset="2"/>
              <a:buChar char="§"/>
            </a:pPr>
            <a:r>
              <a:rPr lang="en-US" sz="4200" dirty="0" smtClean="0">
                <a:solidFill>
                  <a:schemeClr val="tx1">
                    <a:lumMod val="50000"/>
                    <a:lumOff val="50000"/>
                  </a:schemeClr>
                </a:solidFill>
                <a:latin typeface="Arial"/>
                <a:cs typeface="Arial"/>
              </a:rPr>
              <a:t>LHC and HL-LHC</a:t>
            </a:r>
          </a:p>
          <a:p>
            <a:pPr marL="816411" indent="-816411" algn="l">
              <a:buFont typeface="Wingdings" charset="2"/>
              <a:buChar char="§"/>
            </a:pPr>
            <a:r>
              <a:rPr lang="en-US" sz="4200" dirty="0" smtClean="0">
                <a:solidFill>
                  <a:schemeClr val="tx1">
                    <a:lumMod val="50000"/>
                    <a:lumOff val="50000"/>
                  </a:schemeClr>
                </a:solidFill>
                <a:latin typeface="Arial"/>
                <a:cs typeface="Arial"/>
              </a:rPr>
              <a:t>Accelerator R&amp;D</a:t>
            </a:r>
          </a:p>
          <a:p>
            <a:pPr marL="816411" indent="-816411" algn="l">
              <a:buFont typeface="Wingdings" charset="2"/>
              <a:buChar char="§"/>
            </a:pPr>
            <a:r>
              <a:rPr lang="en-US" sz="4200" dirty="0" smtClean="0">
                <a:solidFill>
                  <a:schemeClr val="accent6"/>
                </a:solidFill>
                <a:latin typeface="Arial"/>
                <a:cs typeface="Arial"/>
              </a:rPr>
              <a:t>Strong support for ILC</a:t>
            </a:r>
          </a:p>
          <a:p>
            <a:pPr marL="816411" indent="-816411" algn="l">
              <a:buFont typeface="Wingdings" charset="2"/>
              <a:buChar char="§"/>
            </a:pPr>
            <a:r>
              <a:rPr lang="en-US" sz="4200" dirty="0" smtClean="0">
                <a:solidFill>
                  <a:schemeClr val="tx1">
                    <a:lumMod val="50000"/>
                    <a:lumOff val="50000"/>
                  </a:schemeClr>
                </a:solidFill>
                <a:latin typeface="Arial"/>
                <a:cs typeface="Arial"/>
              </a:rPr>
              <a:t>Importance of theory</a:t>
            </a:r>
          </a:p>
          <a:p>
            <a:pPr marL="816411" indent="-816411" algn="l">
              <a:buFont typeface="Wingdings" charset="2"/>
              <a:buChar char="§"/>
            </a:pPr>
            <a:r>
              <a:rPr lang="en-US" sz="4200" dirty="0" smtClean="0">
                <a:solidFill>
                  <a:schemeClr val="tx1">
                    <a:lumMod val="50000"/>
                    <a:lumOff val="50000"/>
                  </a:schemeClr>
                </a:solidFill>
                <a:latin typeface="Arial"/>
                <a:cs typeface="Arial"/>
              </a:rPr>
              <a:t>Role of national laboratories</a:t>
            </a:r>
          </a:p>
          <a:p>
            <a:pPr algn="l"/>
            <a:endParaRPr lang="en-US" dirty="0">
              <a:solidFill>
                <a:schemeClr val="tx1">
                  <a:lumMod val="50000"/>
                  <a:lumOff val="50000"/>
                </a:schemeClr>
              </a:solidFill>
              <a:latin typeface="Arial"/>
              <a:cs typeface="Arial"/>
            </a:endParaRPr>
          </a:p>
          <a:p>
            <a:pPr algn="l"/>
            <a:r>
              <a:rPr lang="en-US" sz="4800" dirty="0">
                <a:latin typeface="Arial"/>
                <a:cs typeface="Arial"/>
              </a:rPr>
              <a:t>Next update of strategy expected </a:t>
            </a:r>
            <a:r>
              <a:rPr lang="en-US" sz="4800" dirty="0" smtClean="0">
                <a:latin typeface="Arial"/>
                <a:cs typeface="Arial"/>
              </a:rPr>
              <a:t>2020</a:t>
            </a:r>
            <a:endParaRPr lang="en-US" dirty="0" smtClean="0">
              <a:solidFill>
                <a:schemeClr val="tx1">
                  <a:lumMod val="50000"/>
                  <a:lumOff val="50000"/>
                </a:schemeClr>
              </a:solidFill>
              <a:latin typeface="Arial"/>
              <a:cs typeface="Arial"/>
            </a:endParaRPr>
          </a:p>
          <a:p>
            <a:pPr marL="816411" indent="-816411" algn="l">
              <a:buFont typeface="Wingdings" charset="2"/>
              <a:buChar char="§"/>
            </a:pPr>
            <a:r>
              <a:rPr lang="en-US" sz="4200" dirty="0" smtClean="0">
                <a:solidFill>
                  <a:schemeClr val="tx1">
                    <a:lumMod val="50000"/>
                    <a:lumOff val="50000"/>
                  </a:schemeClr>
                </a:solidFill>
                <a:latin typeface="Arial"/>
                <a:cs typeface="Arial"/>
              </a:rPr>
              <a:t>Preparations starting now European countries</a:t>
            </a:r>
          </a:p>
          <a:p>
            <a:pPr marL="816411" indent="-816411" algn="l">
              <a:buFont typeface="Wingdings" charset="2"/>
              <a:buChar char="§"/>
            </a:pPr>
            <a:r>
              <a:rPr lang="en-US" sz="4200" dirty="0" smtClean="0">
                <a:solidFill>
                  <a:schemeClr val="tx1">
                    <a:lumMod val="50000"/>
                    <a:lumOff val="50000"/>
                  </a:schemeClr>
                </a:solidFill>
                <a:latin typeface="Arial"/>
                <a:cs typeface="Arial"/>
              </a:rPr>
              <a:t>Personal view: Various large contenders for European support: </a:t>
            </a:r>
          </a:p>
          <a:p>
            <a:pPr marL="1904958" lvl="1" indent="-816411" algn="l">
              <a:buFont typeface="Arial"/>
              <a:buChar char="•"/>
            </a:pPr>
            <a:r>
              <a:rPr lang="en-US" sz="3600" dirty="0" smtClean="0">
                <a:solidFill>
                  <a:schemeClr val="tx1">
                    <a:lumMod val="50000"/>
                    <a:lumOff val="50000"/>
                  </a:schemeClr>
                </a:solidFill>
                <a:latin typeface="Arial"/>
                <a:cs typeface="Arial"/>
              </a:rPr>
              <a:t>HL-LHC is clearly set</a:t>
            </a:r>
          </a:p>
          <a:p>
            <a:pPr marL="1904958" lvl="1" indent="-816411" algn="l">
              <a:buFont typeface="Arial"/>
              <a:buChar char="•"/>
            </a:pPr>
            <a:r>
              <a:rPr lang="en-US" sz="3600" dirty="0" smtClean="0">
                <a:solidFill>
                  <a:schemeClr val="tx1">
                    <a:lumMod val="50000"/>
                    <a:lumOff val="50000"/>
                  </a:schemeClr>
                </a:solidFill>
                <a:latin typeface="Arial"/>
                <a:cs typeface="Arial"/>
              </a:rPr>
              <a:t>CLIC and FCC – there can only be one future project</a:t>
            </a:r>
            <a:r>
              <a:rPr lang="en-US" sz="3600" dirty="0">
                <a:solidFill>
                  <a:schemeClr val="tx1">
                    <a:lumMod val="50000"/>
                    <a:lumOff val="50000"/>
                  </a:schemeClr>
                </a:solidFill>
                <a:latin typeface="Arial"/>
                <a:cs typeface="Arial"/>
              </a:rPr>
              <a:t> </a:t>
            </a:r>
            <a:r>
              <a:rPr lang="en-US" sz="3600" dirty="0" smtClean="0">
                <a:solidFill>
                  <a:schemeClr val="tx1">
                    <a:lumMod val="50000"/>
                    <a:lumOff val="50000"/>
                  </a:schemeClr>
                </a:solidFill>
                <a:latin typeface="Arial"/>
                <a:cs typeface="Arial"/>
              </a:rPr>
              <a:t>/ study? </a:t>
            </a:r>
          </a:p>
          <a:p>
            <a:pPr marL="1904958" lvl="1" indent="-816411" algn="l">
              <a:buFont typeface="Arial"/>
              <a:buChar char="•"/>
            </a:pPr>
            <a:r>
              <a:rPr lang="en-US" sz="3600" dirty="0" smtClean="0">
                <a:solidFill>
                  <a:schemeClr val="tx1">
                    <a:lumMod val="50000"/>
                    <a:lumOff val="50000"/>
                  </a:schemeClr>
                </a:solidFill>
                <a:latin typeface="Arial"/>
                <a:cs typeface="Arial"/>
              </a:rPr>
              <a:t>ILC? Interesting development: ILC European Action plan figured in September meeting with European funding agencies. </a:t>
            </a:r>
          </a:p>
          <a:p>
            <a:pPr marL="1904958" lvl="1" indent="-816411" algn="l">
              <a:buFont typeface="Arial"/>
              <a:buChar char="•"/>
            </a:pPr>
            <a:r>
              <a:rPr lang="en-US" sz="3600" dirty="0" smtClean="0">
                <a:solidFill>
                  <a:schemeClr val="tx1">
                    <a:lumMod val="50000"/>
                    <a:lumOff val="50000"/>
                  </a:schemeClr>
                </a:solidFill>
                <a:latin typeface="Arial"/>
                <a:cs typeface="Arial"/>
              </a:rPr>
              <a:t>High-energy LHC as very serious option</a:t>
            </a:r>
          </a:p>
        </p:txBody>
      </p:sp>
      <p:pic>
        <p:nvPicPr>
          <p:cNvPr id="3" name="Picture 2" descr="Screen Shot 2016-09-26 at 14.27.2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91097" y="4008382"/>
            <a:ext cx="14449687" cy="2784614"/>
          </a:xfrm>
          <a:prstGeom prst="rect">
            <a:avLst/>
          </a:prstGeom>
          <a:ln>
            <a:noFill/>
          </a:ln>
          <a:effectLst>
            <a:outerShdw blurRad="292100" dist="139700" dir="2700000" algn="tl" rotWithShape="0">
              <a:srgbClr val="333333">
                <a:alpha val="65000"/>
              </a:srgbClr>
            </a:outerShdw>
          </a:effectLst>
        </p:spPr>
      </p:pic>
      <p:sp>
        <p:nvSpPr>
          <p:cNvPr id="10" name="Slide Number Placeholder 9"/>
          <p:cNvSpPr>
            <a:spLocks noGrp="1"/>
          </p:cNvSpPr>
          <p:nvPr>
            <p:ph type="sldNum" sz="quarter" idx="12"/>
          </p:nvPr>
        </p:nvSpPr>
        <p:spPr/>
        <p:txBody>
          <a:bodyPr>
            <a:normAutofit lnSpcReduction="10000"/>
          </a:bodyPr>
          <a:lstStyle/>
          <a:p>
            <a:fld id="{3FD38A28-44AF-154C-99CC-C0E5B7F35AAE}" type="slidenum">
              <a:rPr lang="en-US" smtClean="0"/>
              <a:t>32</a:t>
            </a:fld>
            <a:endParaRPr lang="en-US"/>
          </a:p>
        </p:txBody>
      </p:sp>
      <p:sp>
        <p:nvSpPr>
          <p:cNvPr id="4" name="Title 3"/>
          <p:cNvSpPr>
            <a:spLocks noGrp="1"/>
          </p:cNvSpPr>
          <p:nvPr>
            <p:ph type="title"/>
          </p:nvPr>
        </p:nvSpPr>
        <p:spPr/>
        <p:txBody>
          <a:bodyPr/>
          <a:lstStyle/>
          <a:p>
            <a:r>
              <a:rPr lang="en-US" dirty="0" smtClean="0"/>
              <a:t>The European strategy process</a:t>
            </a:r>
            <a:endParaRPr lang="en-US" dirty="0"/>
          </a:p>
        </p:txBody>
      </p:sp>
    </p:spTree>
    <p:extLst>
      <p:ext uri="{BB962C8B-B14F-4D97-AF65-F5344CB8AC3E}">
        <p14:creationId xmlns:p14="http://schemas.microsoft.com/office/powerpoint/2010/main" val="230203624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normAutofit lnSpcReduction="10000"/>
          </a:bodyPr>
          <a:lstStyle/>
          <a:p>
            <a:fld id="{3FD38A28-44AF-154C-99CC-C0E5B7F35AAE}" type="slidenum">
              <a:rPr lang="en-US" smtClean="0"/>
              <a:t>33</a:t>
            </a:fld>
            <a:endParaRPr lang="en-US"/>
          </a:p>
        </p:txBody>
      </p:sp>
      <p:sp>
        <p:nvSpPr>
          <p:cNvPr id="4" name="Title 3"/>
          <p:cNvSpPr>
            <a:spLocks noGrp="1"/>
          </p:cNvSpPr>
          <p:nvPr>
            <p:ph type="title"/>
          </p:nvPr>
        </p:nvSpPr>
        <p:spPr/>
        <p:txBody>
          <a:bodyPr/>
          <a:lstStyle/>
          <a:p>
            <a:r>
              <a:rPr lang="en-US" dirty="0" smtClean="0"/>
              <a:t>The European strategy process</a:t>
            </a:r>
            <a:endParaRPr lang="en-US" dirty="0"/>
          </a:p>
        </p:txBody>
      </p:sp>
      <p:pic>
        <p:nvPicPr>
          <p:cNvPr id="2" name="Picture 1" descr="Screen Shot 2017-05-14 at 06.32.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9524" y="2545490"/>
            <a:ext cx="13495732" cy="10153629"/>
          </a:xfrm>
          <a:prstGeom prst="rect">
            <a:avLst/>
          </a:prstGeom>
        </p:spPr>
      </p:pic>
    </p:spTree>
    <p:extLst>
      <p:ext uri="{BB962C8B-B14F-4D97-AF65-F5344CB8AC3E}">
        <p14:creationId xmlns:p14="http://schemas.microsoft.com/office/powerpoint/2010/main" val="550716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4773" y="2099576"/>
            <a:ext cx="22346949" cy="9822463"/>
          </a:xfrm>
          <a:prstGeom prst="rect">
            <a:avLst/>
          </a:prstGeom>
          <a:noFill/>
        </p:spPr>
        <p:txBody>
          <a:bodyPr wrap="square" lIns="217709" tIns="108855" rIns="217709" bIns="108855" rtlCol="0">
            <a:spAutoFit/>
          </a:bodyPr>
          <a:lstStyle/>
          <a:p>
            <a:pPr algn="l"/>
            <a:r>
              <a:rPr lang="en-US" sz="4200" dirty="0">
                <a:latin typeface="Arial"/>
                <a:cs typeface="Arial"/>
              </a:rPr>
              <a:t>Various different elements of strategy development in Germany: </a:t>
            </a:r>
            <a:endParaRPr lang="en-US" sz="4200" dirty="0" smtClean="0">
              <a:solidFill>
                <a:schemeClr val="tx1">
                  <a:lumMod val="50000"/>
                  <a:lumOff val="50000"/>
                </a:schemeClr>
              </a:solidFill>
              <a:latin typeface="Arial"/>
              <a:cs typeface="Arial"/>
            </a:endParaRPr>
          </a:p>
          <a:p>
            <a:pPr marL="816411" indent="-816411" algn="l">
              <a:buFont typeface="Wingdings" charset="2"/>
              <a:buChar char="§"/>
            </a:pPr>
            <a:r>
              <a:rPr lang="en-US" sz="3800" dirty="0" smtClean="0">
                <a:solidFill>
                  <a:schemeClr val="tx1">
                    <a:lumMod val="50000"/>
                    <a:lumOff val="50000"/>
                  </a:schemeClr>
                </a:solidFill>
                <a:latin typeface="Arial"/>
                <a:cs typeface="Arial"/>
              </a:rPr>
              <a:t>National roadmap: collection of large-scale research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projects (e.g. “LHC upgrades”, “European XFEL” etc.)</a:t>
            </a:r>
          </a:p>
          <a:p>
            <a:pPr marL="816411" indent="-816411" algn="l">
              <a:buFont typeface="Wingdings" charset="2"/>
              <a:buChar char="§"/>
            </a:pPr>
            <a:r>
              <a:rPr lang="en-US" sz="3800" dirty="0" smtClean="0">
                <a:solidFill>
                  <a:schemeClr val="tx1">
                    <a:lumMod val="50000"/>
                    <a:lumOff val="50000"/>
                  </a:schemeClr>
                </a:solidFill>
                <a:latin typeface="Arial"/>
                <a:cs typeface="Arial"/>
              </a:rPr>
              <a:t>KET (“Committee for Elementary Particle Physics”)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drives a HEP strategy process: discussions in and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statements from the community. </a:t>
            </a:r>
          </a:p>
          <a:p>
            <a:pPr algn="l"/>
            <a:endParaRPr lang="en-US" sz="4200" dirty="0">
              <a:solidFill>
                <a:schemeClr val="tx1">
                  <a:lumMod val="50000"/>
                  <a:lumOff val="50000"/>
                </a:schemeClr>
              </a:solidFill>
              <a:latin typeface="Arial"/>
              <a:cs typeface="Arial"/>
            </a:endParaRPr>
          </a:p>
          <a:p>
            <a:pPr algn="l"/>
            <a:r>
              <a:rPr lang="en-US" sz="4200" dirty="0">
                <a:latin typeface="Arial"/>
                <a:cs typeface="Arial"/>
              </a:rPr>
              <a:t>Last KET workshop: </a:t>
            </a:r>
            <a:br>
              <a:rPr lang="en-US" sz="4200" dirty="0">
                <a:latin typeface="Arial"/>
                <a:cs typeface="Arial"/>
              </a:rPr>
            </a:br>
            <a:r>
              <a:rPr lang="en-US" sz="4200" dirty="0">
                <a:latin typeface="Arial"/>
                <a:cs typeface="Arial"/>
              </a:rPr>
              <a:t>2/3 May 2016, MPI Munich: </a:t>
            </a:r>
            <a:r>
              <a:rPr lang="en-US" sz="4200" dirty="0" err="1">
                <a:latin typeface="Arial"/>
                <a:cs typeface="Arial"/>
              </a:rPr>
              <a:t>e</a:t>
            </a:r>
            <a:r>
              <a:rPr lang="en-US" sz="4200" baseline="30000" dirty="0" err="1">
                <a:latin typeface="Arial"/>
                <a:cs typeface="Arial"/>
              </a:rPr>
              <a:t>+</a:t>
            </a:r>
            <a:r>
              <a:rPr lang="en-US" sz="4200" dirty="0" err="1">
                <a:latin typeface="Arial"/>
                <a:cs typeface="Arial"/>
              </a:rPr>
              <a:t>e</a:t>
            </a:r>
            <a:r>
              <a:rPr lang="en-US" sz="4200" baseline="30000" dirty="0">
                <a:latin typeface="Arial"/>
                <a:cs typeface="Arial"/>
              </a:rPr>
              <a:t>-</a:t>
            </a:r>
            <a:r>
              <a:rPr lang="en-US" sz="4200" dirty="0">
                <a:latin typeface="Arial"/>
                <a:cs typeface="Arial"/>
              </a:rPr>
              <a:t> physics</a:t>
            </a:r>
            <a:endParaRPr lang="en-US" sz="4200" dirty="0" smtClean="0">
              <a:solidFill>
                <a:schemeClr val="tx1">
                  <a:lumMod val="50000"/>
                  <a:lumOff val="50000"/>
                </a:schemeClr>
              </a:solidFill>
              <a:latin typeface="Arial"/>
              <a:cs typeface="Arial"/>
            </a:endParaRPr>
          </a:p>
          <a:p>
            <a:pPr marL="816411" indent="-816411" algn="l">
              <a:buFont typeface="Wingdings" charset="2"/>
              <a:buChar char="§"/>
            </a:pPr>
            <a:r>
              <a:rPr lang="en-US" sz="3800" dirty="0" smtClean="0">
                <a:solidFill>
                  <a:schemeClr val="tx1">
                    <a:lumMod val="50000"/>
                    <a:lumOff val="50000"/>
                  </a:schemeClr>
                </a:solidFill>
                <a:latin typeface="Arial"/>
                <a:cs typeface="Arial"/>
              </a:rPr>
              <a:t>Physics case of future </a:t>
            </a:r>
            <a:r>
              <a:rPr lang="en-US" sz="3800" dirty="0" err="1" smtClean="0">
                <a:solidFill>
                  <a:schemeClr val="tx1">
                    <a:lumMod val="50000"/>
                    <a:lumOff val="50000"/>
                  </a:schemeClr>
                </a:solidFill>
                <a:latin typeface="Arial"/>
                <a:cs typeface="Arial"/>
              </a:rPr>
              <a:t>e</a:t>
            </a:r>
            <a:r>
              <a:rPr lang="en-US" sz="3800" baseline="30000" dirty="0" err="1" smtClean="0">
                <a:solidFill>
                  <a:schemeClr val="tx1">
                    <a:lumMod val="50000"/>
                    <a:lumOff val="50000"/>
                  </a:schemeClr>
                </a:solidFill>
                <a:latin typeface="Arial"/>
                <a:cs typeface="Arial"/>
              </a:rPr>
              <a:t>+</a:t>
            </a:r>
            <a:r>
              <a:rPr lang="en-US" sz="3800" dirty="0" err="1" smtClean="0">
                <a:solidFill>
                  <a:schemeClr val="tx1">
                    <a:lumMod val="50000"/>
                    <a:lumOff val="50000"/>
                  </a:schemeClr>
                </a:solidFill>
                <a:latin typeface="Arial"/>
                <a:cs typeface="Arial"/>
              </a:rPr>
              <a:t>e</a:t>
            </a:r>
            <a:r>
              <a:rPr lang="en-US" sz="3800" baseline="30000" dirty="0" smtClean="0">
                <a:solidFill>
                  <a:schemeClr val="tx1">
                    <a:lumMod val="50000"/>
                    <a:lumOff val="50000"/>
                  </a:schemeClr>
                </a:solidFill>
                <a:latin typeface="Arial"/>
                <a:cs typeface="Arial"/>
              </a:rPr>
              <a:t>-</a:t>
            </a:r>
            <a:r>
              <a:rPr lang="en-US" sz="3800" dirty="0" smtClean="0">
                <a:solidFill>
                  <a:schemeClr val="tx1">
                    <a:lumMod val="50000"/>
                    <a:lumOff val="50000"/>
                  </a:schemeClr>
                </a:solidFill>
                <a:latin typeface="Arial"/>
                <a:cs typeface="Arial"/>
              </a:rPr>
              <a:t> machines</a:t>
            </a:r>
          </a:p>
          <a:p>
            <a:pPr marL="816411" indent="-816411" algn="l">
              <a:buFont typeface="Wingdings" charset="2"/>
              <a:buChar char="§"/>
            </a:pPr>
            <a:r>
              <a:rPr lang="en-US" sz="3800" dirty="0" smtClean="0">
                <a:solidFill>
                  <a:schemeClr val="tx1">
                    <a:lumMod val="50000"/>
                    <a:lumOff val="50000"/>
                  </a:schemeClr>
                </a:solidFill>
                <a:latin typeface="Arial"/>
                <a:cs typeface="Arial"/>
              </a:rPr>
              <a:t>Presentations from e.g. CLIC, FCC-</a:t>
            </a:r>
            <a:r>
              <a:rPr lang="en-US" sz="3800" dirty="0" err="1" smtClean="0">
                <a:solidFill>
                  <a:schemeClr val="tx1">
                    <a:lumMod val="50000"/>
                    <a:lumOff val="50000"/>
                  </a:schemeClr>
                </a:solidFill>
                <a:latin typeface="Arial"/>
                <a:cs typeface="Arial"/>
              </a:rPr>
              <a:t>ee</a:t>
            </a:r>
            <a:r>
              <a:rPr lang="en-US" sz="3800" dirty="0" smtClean="0">
                <a:solidFill>
                  <a:schemeClr val="tx1">
                    <a:lumMod val="50000"/>
                    <a:lumOff val="50000"/>
                  </a:schemeClr>
                </a:solidFill>
                <a:latin typeface="Arial"/>
                <a:cs typeface="Arial"/>
              </a:rPr>
              <a:t>, CPEC, ILC, </a:t>
            </a:r>
            <a:r>
              <a:rPr lang="is-IS" sz="3800" dirty="0" smtClean="0">
                <a:solidFill>
                  <a:schemeClr val="tx1">
                    <a:lumMod val="50000"/>
                    <a:lumOff val="50000"/>
                  </a:schemeClr>
                </a:solidFill>
                <a:latin typeface="Arial"/>
                <a:cs typeface="Arial"/>
              </a:rPr>
              <a:t>…</a:t>
            </a:r>
          </a:p>
          <a:p>
            <a:pPr marL="816411" indent="-816411" algn="l">
              <a:buFont typeface="Wingdings" charset="2"/>
              <a:buChar char="§"/>
            </a:pPr>
            <a:r>
              <a:rPr lang="is-IS" sz="3800" dirty="0" smtClean="0">
                <a:solidFill>
                  <a:schemeClr val="tx1">
                    <a:lumMod val="50000"/>
                    <a:lumOff val="50000"/>
                  </a:schemeClr>
                </a:solidFill>
                <a:latin typeface="Arial"/>
                <a:cs typeface="Arial"/>
              </a:rPr>
              <a:t>Trying to define the German community’s</a:t>
            </a:r>
            <a:br>
              <a:rPr lang="is-IS" sz="3800" dirty="0" smtClean="0">
                <a:solidFill>
                  <a:schemeClr val="tx1">
                    <a:lumMod val="50000"/>
                    <a:lumOff val="50000"/>
                  </a:schemeClr>
                </a:solidFill>
                <a:latin typeface="Arial"/>
                <a:cs typeface="Arial"/>
              </a:rPr>
            </a:br>
            <a:r>
              <a:rPr lang="is-IS" sz="3800" dirty="0" smtClean="0">
                <a:solidFill>
                  <a:schemeClr val="tx1">
                    <a:lumMod val="50000"/>
                    <a:lumOff val="50000"/>
                  </a:schemeClr>
                </a:solidFill>
                <a:latin typeface="Arial"/>
                <a:cs typeface="Arial"/>
              </a:rPr>
              <a:t>opinion concerning the various options</a:t>
            </a:r>
          </a:p>
          <a:p>
            <a:pPr marL="816411" indent="-816411" algn="l">
              <a:buFont typeface="Wingdings" charset="2"/>
              <a:buChar char="§"/>
            </a:pPr>
            <a:r>
              <a:rPr lang="is-IS" sz="3800" dirty="0" smtClean="0">
                <a:solidFill>
                  <a:schemeClr val="tx1">
                    <a:lumMod val="50000"/>
                    <a:lumOff val="50000"/>
                  </a:schemeClr>
                </a:solidFill>
                <a:latin typeface="Arial"/>
                <a:cs typeface="Arial"/>
              </a:rPr>
              <a:t>Surprisingly clear outcome ... </a:t>
            </a:r>
          </a:p>
          <a:p>
            <a:pPr marL="816411" indent="-816411" algn="l">
              <a:buFont typeface="Wingdings" charset="2"/>
              <a:buChar char="§"/>
            </a:pPr>
            <a:r>
              <a:rPr lang="is-IS" sz="3800" dirty="0" smtClean="0">
                <a:solidFill>
                  <a:schemeClr val="tx1">
                    <a:lumMod val="50000"/>
                    <a:lumOff val="50000"/>
                  </a:schemeClr>
                </a:solidFill>
                <a:latin typeface="Arial"/>
                <a:cs typeface="Arial"/>
              </a:rPr>
              <a:t>Outcome will be fed into discussions with ministry; </a:t>
            </a:r>
          </a:p>
          <a:p>
            <a:pPr marL="816411" indent="-816411" algn="l">
              <a:buFont typeface="Wingdings" charset="2"/>
              <a:buChar char="§"/>
            </a:pPr>
            <a:r>
              <a:rPr lang="is-IS" sz="3800" dirty="0" smtClean="0">
                <a:solidFill>
                  <a:schemeClr val="tx1">
                    <a:lumMod val="50000"/>
                    <a:lumOff val="50000"/>
                  </a:schemeClr>
                </a:solidFill>
                <a:latin typeface="Arial"/>
                <a:cs typeface="Arial"/>
              </a:rPr>
              <a:t>but no immediate impact expected.</a:t>
            </a:r>
            <a:endParaRPr lang="en-US" sz="3800" dirty="0" smtClean="0">
              <a:solidFill>
                <a:schemeClr val="tx1">
                  <a:lumMod val="50000"/>
                  <a:lumOff val="50000"/>
                </a:schemeClr>
              </a:solidFill>
              <a:latin typeface="Arial"/>
              <a:cs typeface="Arial"/>
            </a:endParaRPr>
          </a:p>
        </p:txBody>
      </p:sp>
      <p:pic>
        <p:nvPicPr>
          <p:cNvPr id="3" name="Picture 2" descr="MPP_Plakat_e+e-Collider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24250" y="3098798"/>
            <a:ext cx="7527389" cy="9093202"/>
          </a:xfrm>
          <a:prstGeom prst="rect">
            <a:avLst/>
          </a:prstGeom>
          <a:ln>
            <a:noFill/>
          </a:ln>
          <a:effectLst>
            <a:outerShdw blurRad="292100" dist="139700" dir="2700000" algn="tl" rotWithShape="0">
              <a:srgbClr val="333333">
                <a:alpha val="65000"/>
              </a:srgbClr>
            </a:outerShdw>
          </a:effectLst>
        </p:spPr>
      </p:pic>
      <p:sp>
        <p:nvSpPr>
          <p:cNvPr id="10" name="Slide Number Placeholder 9"/>
          <p:cNvSpPr>
            <a:spLocks noGrp="1"/>
          </p:cNvSpPr>
          <p:nvPr>
            <p:ph type="sldNum" sz="quarter" idx="12"/>
          </p:nvPr>
        </p:nvSpPr>
        <p:spPr/>
        <p:txBody>
          <a:bodyPr>
            <a:normAutofit lnSpcReduction="10000"/>
          </a:bodyPr>
          <a:lstStyle/>
          <a:p>
            <a:fld id="{3FD38A28-44AF-154C-99CC-C0E5B7F35AAE}" type="slidenum">
              <a:rPr lang="en-US" smtClean="0"/>
              <a:t>34</a:t>
            </a:fld>
            <a:endParaRPr lang="en-US"/>
          </a:p>
        </p:txBody>
      </p:sp>
      <p:sp>
        <p:nvSpPr>
          <p:cNvPr id="4" name="Title 3"/>
          <p:cNvSpPr>
            <a:spLocks noGrp="1"/>
          </p:cNvSpPr>
          <p:nvPr>
            <p:ph type="title"/>
          </p:nvPr>
        </p:nvSpPr>
        <p:spPr/>
        <p:txBody>
          <a:bodyPr/>
          <a:lstStyle/>
          <a:p>
            <a:r>
              <a:rPr lang="en-US" dirty="0" smtClean="0"/>
              <a:t>Discussion in Germany</a:t>
            </a:r>
            <a:endParaRPr lang="en-US" dirty="0"/>
          </a:p>
        </p:txBody>
      </p:sp>
    </p:spTree>
    <p:extLst>
      <p:ext uri="{BB962C8B-B14F-4D97-AF65-F5344CB8AC3E}">
        <p14:creationId xmlns:p14="http://schemas.microsoft.com/office/powerpoint/2010/main" val="18047297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e+e-workshop-conclusions.pdf"/>
          <p:cNvPicPr>
            <a:picLocks noChangeAspect="1"/>
          </p:cNvPicPr>
          <p:nvPr/>
        </p:nvPicPr>
        <p:blipFill rotWithShape="1">
          <a:blip r:embed="rId2">
            <a:extLst>
              <a:ext uri="{28A0092B-C50C-407E-A947-70E740481C1C}">
                <a14:useLocalDpi xmlns:a14="http://schemas.microsoft.com/office/drawing/2010/main" val="0"/>
              </a:ext>
            </a:extLst>
          </a:blip>
          <a:srcRect l="12613" t="17638" r="7021" b="36296"/>
          <a:stretch/>
        </p:blipFill>
        <p:spPr>
          <a:xfrm>
            <a:off x="839914" y="3149600"/>
            <a:ext cx="10449621" cy="7518400"/>
          </a:xfrm>
          <a:prstGeom prst="rect">
            <a:avLst/>
          </a:prstGeom>
          <a:ln>
            <a:noFill/>
          </a:ln>
          <a:effectLst>
            <a:outerShdw blurRad="292100" dist="139700" dir="2700000" algn="tl" rotWithShape="0">
              <a:srgbClr val="333333">
                <a:alpha val="65000"/>
              </a:srgbClr>
            </a:outerShdw>
          </a:effectLst>
        </p:spPr>
      </p:pic>
      <p:pic>
        <p:nvPicPr>
          <p:cNvPr id="9" name="Picture 8" descr="Screen Shot 2016-09-26 at 14.54.5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61999" y="1920012"/>
            <a:ext cx="9538373" cy="11023600"/>
          </a:xfrm>
          <a:prstGeom prst="rect">
            <a:avLst/>
          </a:prstGeom>
          <a:ln>
            <a:noFill/>
          </a:ln>
          <a:effectLst>
            <a:outerShdw blurRad="292100" dist="139700" dir="2700000" algn="tl" rotWithShape="0">
              <a:srgbClr val="333333">
                <a:alpha val="65000"/>
              </a:srgbClr>
            </a:outerShdw>
          </a:effectLst>
        </p:spPr>
      </p:pic>
      <p:sp>
        <p:nvSpPr>
          <p:cNvPr id="10" name="Slide Number Placeholder 9"/>
          <p:cNvSpPr>
            <a:spLocks noGrp="1"/>
          </p:cNvSpPr>
          <p:nvPr>
            <p:ph type="sldNum" sz="quarter" idx="12"/>
          </p:nvPr>
        </p:nvSpPr>
        <p:spPr/>
        <p:txBody>
          <a:bodyPr>
            <a:normAutofit lnSpcReduction="10000"/>
          </a:bodyPr>
          <a:lstStyle/>
          <a:p>
            <a:fld id="{3FD38A28-44AF-154C-99CC-C0E5B7F35AAE}" type="slidenum">
              <a:rPr lang="en-US" smtClean="0"/>
              <a:t>35</a:t>
            </a:fld>
            <a:endParaRPr lang="en-US"/>
          </a:p>
        </p:txBody>
      </p:sp>
      <p:sp>
        <p:nvSpPr>
          <p:cNvPr id="4" name="Title 3"/>
          <p:cNvSpPr>
            <a:spLocks noGrp="1"/>
          </p:cNvSpPr>
          <p:nvPr>
            <p:ph type="title"/>
          </p:nvPr>
        </p:nvSpPr>
        <p:spPr/>
        <p:txBody>
          <a:bodyPr/>
          <a:lstStyle/>
          <a:p>
            <a:r>
              <a:rPr lang="en-US" dirty="0" smtClean="0"/>
              <a:t>Outcome of German KET workshop</a:t>
            </a:r>
            <a:endParaRPr lang="en-US" dirty="0"/>
          </a:p>
        </p:txBody>
      </p:sp>
    </p:spTree>
    <p:extLst>
      <p:ext uri="{BB962C8B-B14F-4D97-AF65-F5344CB8AC3E}">
        <p14:creationId xmlns:p14="http://schemas.microsoft.com/office/powerpoint/2010/main" val="233292657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6-09-26 at 14.55.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000" y="2704613"/>
            <a:ext cx="14550253" cy="10229340"/>
          </a:xfrm>
          <a:prstGeom prst="rect">
            <a:avLst/>
          </a:prstGeom>
          <a:ln>
            <a:noFill/>
          </a:ln>
          <a:effectLst>
            <a:outerShdw blurRad="292100" dist="139700" dir="2700000" algn="tl" rotWithShape="0">
              <a:srgbClr val="333333">
                <a:alpha val="65000"/>
              </a:srgbClr>
            </a:outerShdw>
          </a:effectLst>
        </p:spPr>
      </p:pic>
      <p:sp>
        <p:nvSpPr>
          <p:cNvPr id="9" name="Slide Number Placeholder 8"/>
          <p:cNvSpPr>
            <a:spLocks noGrp="1"/>
          </p:cNvSpPr>
          <p:nvPr>
            <p:ph type="sldNum" sz="quarter" idx="12"/>
          </p:nvPr>
        </p:nvSpPr>
        <p:spPr/>
        <p:txBody>
          <a:bodyPr>
            <a:normAutofit lnSpcReduction="10000"/>
          </a:bodyPr>
          <a:lstStyle/>
          <a:p>
            <a:fld id="{3FD38A28-44AF-154C-99CC-C0E5B7F35AAE}" type="slidenum">
              <a:rPr lang="en-US" smtClean="0"/>
              <a:t>36</a:t>
            </a:fld>
            <a:endParaRPr lang="en-US"/>
          </a:p>
        </p:txBody>
      </p:sp>
      <p:sp>
        <p:nvSpPr>
          <p:cNvPr id="4" name="TextBox 3"/>
          <p:cNvSpPr txBox="1"/>
          <p:nvPr/>
        </p:nvSpPr>
        <p:spPr>
          <a:xfrm>
            <a:off x="19082959" y="1981200"/>
            <a:ext cx="3317085" cy="1020055"/>
          </a:xfrm>
          <a:prstGeom prst="rect">
            <a:avLst/>
          </a:prstGeom>
          <a:solidFill>
            <a:srgbClr val="FF6600"/>
          </a:solidFill>
        </p:spPr>
        <p:txBody>
          <a:bodyPr wrap="none" lIns="217709" tIns="108855" rIns="217709" bIns="108855" rtlCol="0">
            <a:spAutoFit/>
          </a:bodyPr>
          <a:lstStyle/>
          <a:p>
            <a:r>
              <a:rPr lang="en-US" dirty="0" smtClean="0">
                <a:solidFill>
                  <a:schemeClr val="bg1"/>
                </a:solidFill>
              </a:rPr>
              <a:t>C. </a:t>
            </a:r>
            <a:r>
              <a:rPr lang="en-US" dirty="0" err="1" smtClean="0">
                <a:solidFill>
                  <a:schemeClr val="bg1"/>
                </a:solidFill>
              </a:rPr>
              <a:t>Zeitnitz</a:t>
            </a:r>
            <a:endParaRPr lang="en-US" dirty="0">
              <a:solidFill>
                <a:schemeClr val="bg1"/>
              </a:solidFill>
            </a:endParaRPr>
          </a:p>
        </p:txBody>
      </p:sp>
      <p:sp>
        <p:nvSpPr>
          <p:cNvPr id="5" name="Title 4"/>
          <p:cNvSpPr>
            <a:spLocks noGrp="1"/>
          </p:cNvSpPr>
          <p:nvPr>
            <p:ph type="title"/>
          </p:nvPr>
        </p:nvSpPr>
        <p:spPr/>
        <p:txBody>
          <a:bodyPr/>
          <a:lstStyle/>
          <a:p>
            <a:r>
              <a:rPr lang="en-US" dirty="0" smtClean="0"/>
              <a:t>Outcome of German KET workshop</a:t>
            </a:r>
            <a:endParaRPr lang="en-US" dirty="0"/>
          </a:p>
        </p:txBody>
      </p:sp>
    </p:spTree>
    <p:extLst>
      <p:ext uri="{BB962C8B-B14F-4D97-AF65-F5344CB8AC3E}">
        <p14:creationId xmlns:p14="http://schemas.microsoft.com/office/powerpoint/2010/main" val="71189373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6-11-11 at 16.00.10.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65123" y="2528072"/>
            <a:ext cx="16518377" cy="10415541"/>
          </a:xfrm>
          <a:prstGeom prst="rect">
            <a:avLst/>
          </a:prstGeom>
          <a:ln>
            <a:noFill/>
          </a:ln>
          <a:effectLst>
            <a:outerShdw blurRad="292100" dist="139700" dir="2700000" algn="tl" rotWithShape="0">
              <a:srgbClr val="333333">
                <a:alpha val="65000"/>
              </a:srgbClr>
            </a:outerShdw>
          </a:effectLst>
        </p:spPr>
      </p:pic>
      <p:sp>
        <p:nvSpPr>
          <p:cNvPr id="5" name="Slide Number Placeholder 4"/>
          <p:cNvSpPr>
            <a:spLocks noGrp="1"/>
          </p:cNvSpPr>
          <p:nvPr>
            <p:ph type="sldNum" sz="quarter" idx="4294967295"/>
          </p:nvPr>
        </p:nvSpPr>
        <p:spPr>
          <a:xfrm>
            <a:off x="18174867" y="12943613"/>
            <a:ext cx="5689600" cy="730250"/>
          </a:xfrm>
          <a:prstGeom prst="rect">
            <a:avLst/>
          </a:prstGeom>
        </p:spPr>
        <p:txBody>
          <a:bodyPr lIns="217709" tIns="108855" rIns="217709" bIns="108855"/>
          <a:lstStyle/>
          <a:p>
            <a:fld id="{3FD38A28-44AF-154C-99CC-C0E5B7F35AAE}" type="slidenum">
              <a:rPr lang="en-US" smtClean="0"/>
              <a:t>37</a:t>
            </a:fld>
            <a:endParaRPr lang="en-US"/>
          </a:p>
        </p:txBody>
      </p:sp>
      <p:sp>
        <p:nvSpPr>
          <p:cNvPr id="7" name="Title 6"/>
          <p:cNvSpPr>
            <a:spLocks noGrp="1"/>
          </p:cNvSpPr>
          <p:nvPr>
            <p:ph type="title"/>
          </p:nvPr>
        </p:nvSpPr>
        <p:spPr/>
        <p:txBody>
          <a:bodyPr/>
          <a:lstStyle/>
          <a:p>
            <a:r>
              <a:rPr lang="en-US" dirty="0" smtClean="0"/>
              <a:t>Other options</a:t>
            </a:r>
            <a:endParaRPr lang="en-US" dirty="0"/>
          </a:p>
        </p:txBody>
      </p:sp>
    </p:spTree>
    <p:extLst>
      <p:ext uri="{BB962C8B-B14F-4D97-AF65-F5344CB8AC3E}">
        <p14:creationId xmlns:p14="http://schemas.microsoft.com/office/powerpoint/2010/main" val="219324539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18174867" y="12943613"/>
            <a:ext cx="5689600" cy="730250"/>
          </a:xfrm>
          <a:prstGeom prst="rect">
            <a:avLst/>
          </a:prstGeom>
        </p:spPr>
        <p:txBody>
          <a:bodyPr lIns="217709" tIns="108855" rIns="217709" bIns="108855"/>
          <a:lstStyle/>
          <a:p>
            <a:fld id="{3FD38A28-44AF-154C-99CC-C0E5B7F35AAE}" type="slidenum">
              <a:rPr lang="en-US" smtClean="0"/>
              <a:t>38</a:t>
            </a:fld>
            <a:endParaRPr lang="en-US"/>
          </a:p>
        </p:txBody>
      </p:sp>
      <p:pic>
        <p:nvPicPr>
          <p:cNvPr id="7" name="Picture 6" descr="image0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2250" y="428625"/>
            <a:ext cx="13730823" cy="7355030"/>
          </a:xfrm>
          <a:prstGeom prst="rect">
            <a:avLst/>
          </a:prstGeom>
        </p:spPr>
      </p:pic>
      <p:pic>
        <p:nvPicPr>
          <p:cNvPr id="8" name="Picture 7" descr="Screen Shot 2016-11-18 at 08.43.4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519" y="5338056"/>
            <a:ext cx="14676481" cy="7605556"/>
          </a:xfrm>
          <a:prstGeom prst="rect">
            <a:avLst/>
          </a:prstGeom>
          <a:ln>
            <a:noFill/>
          </a:ln>
          <a:effectLst>
            <a:outerShdw blurRad="292100" dist="139700" dir="2700000" algn="tl" rotWithShape="0">
              <a:srgbClr val="333333">
                <a:alpha val="65000"/>
              </a:srgbClr>
            </a:outerShdw>
          </a:effectLst>
        </p:spPr>
      </p:pic>
      <p:sp>
        <p:nvSpPr>
          <p:cNvPr id="6" name="Title 5"/>
          <p:cNvSpPr>
            <a:spLocks noGrp="1"/>
          </p:cNvSpPr>
          <p:nvPr>
            <p:ph type="title"/>
          </p:nvPr>
        </p:nvSpPr>
        <p:spPr/>
        <p:txBody>
          <a:bodyPr/>
          <a:lstStyle/>
          <a:p>
            <a:r>
              <a:rPr lang="en-US" dirty="0" smtClean="0"/>
              <a:t>On the other hand </a:t>
            </a:r>
            <a:r>
              <a:rPr lang="mr-IN" dirty="0" smtClean="0"/>
              <a:t>…</a:t>
            </a:r>
            <a:r>
              <a:rPr lang="en-US" dirty="0" smtClean="0"/>
              <a:t> </a:t>
            </a:r>
            <a:endParaRPr lang="en-US" dirty="0"/>
          </a:p>
        </p:txBody>
      </p:sp>
    </p:spTree>
    <p:extLst>
      <p:ext uri="{BB962C8B-B14F-4D97-AF65-F5344CB8AC3E}">
        <p14:creationId xmlns:p14="http://schemas.microsoft.com/office/powerpoint/2010/main" val="287669057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773" y="628789"/>
            <a:ext cx="21945600" cy="980034"/>
          </a:xfrm>
        </p:spPr>
        <p:txBody>
          <a:bodyPr>
            <a:noAutofit/>
          </a:bodyPr>
          <a:lstStyle/>
          <a:p>
            <a:pPr algn="l"/>
            <a:r>
              <a:rPr lang="en-US" sz="7600" dirty="0">
                <a:solidFill>
                  <a:schemeClr val="tx1">
                    <a:lumMod val="85000"/>
                    <a:lumOff val="15000"/>
                  </a:schemeClr>
                </a:solidFill>
                <a:latin typeface="Arial"/>
                <a:cs typeface="Arial"/>
              </a:rPr>
              <a:t>Situation in Germany</a:t>
            </a:r>
          </a:p>
        </p:txBody>
      </p:sp>
      <p:sp>
        <p:nvSpPr>
          <p:cNvPr id="6" name="TextBox 5"/>
          <p:cNvSpPr txBox="1"/>
          <p:nvPr/>
        </p:nvSpPr>
        <p:spPr>
          <a:xfrm>
            <a:off x="1084551" y="2036077"/>
            <a:ext cx="22346949" cy="10776571"/>
          </a:xfrm>
          <a:prstGeom prst="rect">
            <a:avLst/>
          </a:prstGeom>
          <a:noFill/>
        </p:spPr>
        <p:txBody>
          <a:bodyPr wrap="square" lIns="217709" tIns="108855" rIns="217709" bIns="108855" rtlCol="0">
            <a:spAutoFit/>
          </a:bodyPr>
          <a:lstStyle/>
          <a:p>
            <a:pPr algn="l"/>
            <a:r>
              <a:rPr lang="en-US" sz="4200" dirty="0">
                <a:latin typeface="Arial"/>
                <a:cs typeface="Arial"/>
              </a:rPr>
              <a:t>DESY / Helmholtz: </a:t>
            </a:r>
            <a:endParaRPr lang="en-US" sz="4200" dirty="0" smtClean="0">
              <a:solidFill>
                <a:schemeClr val="tx1">
                  <a:lumMod val="50000"/>
                  <a:lumOff val="50000"/>
                </a:schemeClr>
              </a:solidFill>
              <a:latin typeface="Arial"/>
              <a:cs typeface="Arial"/>
            </a:endParaRPr>
          </a:p>
          <a:p>
            <a:pPr marL="816411" indent="-816411" algn="l">
              <a:buFont typeface="Wingdings" charset="2"/>
              <a:buChar char="§"/>
            </a:pPr>
            <a:r>
              <a:rPr lang="en-US" sz="3800" dirty="0" err="1">
                <a:solidFill>
                  <a:schemeClr val="tx1">
                    <a:lumMod val="50000"/>
                    <a:lumOff val="50000"/>
                  </a:schemeClr>
                </a:solidFill>
                <a:latin typeface="Arial"/>
                <a:cs typeface="Arial"/>
              </a:rPr>
              <a:t>e</a:t>
            </a:r>
            <a:r>
              <a:rPr lang="en-US" sz="3800" baseline="30000" dirty="0" err="1" smtClean="0">
                <a:solidFill>
                  <a:schemeClr val="tx1">
                    <a:lumMod val="50000"/>
                    <a:lumOff val="50000"/>
                  </a:schemeClr>
                </a:solidFill>
                <a:latin typeface="Arial"/>
                <a:cs typeface="Arial"/>
              </a:rPr>
              <a:t>+</a:t>
            </a:r>
            <a:r>
              <a:rPr lang="en-US" sz="3800" dirty="0" err="1" smtClean="0">
                <a:solidFill>
                  <a:schemeClr val="tx1">
                    <a:lumMod val="50000"/>
                    <a:lumOff val="50000"/>
                  </a:schemeClr>
                </a:solidFill>
                <a:latin typeface="Arial"/>
                <a:cs typeface="Arial"/>
              </a:rPr>
              <a:t>e</a:t>
            </a:r>
            <a:r>
              <a:rPr lang="en-US" sz="3800" baseline="30000" dirty="0" smtClean="0">
                <a:solidFill>
                  <a:schemeClr val="tx1">
                    <a:lumMod val="50000"/>
                    <a:lumOff val="50000"/>
                  </a:schemeClr>
                </a:solidFill>
                <a:latin typeface="Arial"/>
                <a:cs typeface="Arial"/>
              </a:rPr>
              <a:t>-</a:t>
            </a:r>
            <a:r>
              <a:rPr lang="en-US" sz="3800" dirty="0" smtClean="0">
                <a:solidFill>
                  <a:schemeClr val="tx1">
                    <a:lumMod val="50000"/>
                    <a:lumOff val="50000"/>
                  </a:schemeClr>
                </a:solidFill>
                <a:latin typeface="Arial"/>
                <a:cs typeface="Arial"/>
              </a:rPr>
              <a:t> physics at ILC and Belle on of the</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pillars of our current strategy. </a:t>
            </a:r>
          </a:p>
          <a:p>
            <a:pPr marL="816411" indent="-816411" algn="l">
              <a:buFont typeface="Wingdings" charset="2"/>
              <a:buChar char="§"/>
            </a:pPr>
            <a:r>
              <a:rPr lang="en-US" sz="3800" dirty="0" smtClean="0">
                <a:solidFill>
                  <a:schemeClr val="tx1">
                    <a:lumMod val="50000"/>
                    <a:lumOff val="50000"/>
                  </a:schemeClr>
                </a:solidFill>
                <a:latin typeface="Arial"/>
                <a:cs typeface="Arial"/>
              </a:rPr>
              <a:t>May aspects of physics &amp; detector; some</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machine development (SRF)</a:t>
            </a:r>
          </a:p>
          <a:p>
            <a:pPr marL="816411" indent="-816411" algn="l">
              <a:buFont typeface="Wingdings" charset="2"/>
              <a:buChar char="§"/>
            </a:pPr>
            <a:r>
              <a:rPr lang="en-US" sz="3800" dirty="0" smtClean="0">
                <a:solidFill>
                  <a:schemeClr val="tx1">
                    <a:lumMod val="50000"/>
                    <a:lumOff val="50000"/>
                  </a:schemeClr>
                </a:solidFill>
                <a:latin typeface="Arial"/>
                <a:cs typeface="Arial"/>
              </a:rPr>
              <a:t>Update of strategy soon (&lt;1 year, clash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with European timeline)</a:t>
            </a:r>
          </a:p>
          <a:p>
            <a:pPr marL="816411" indent="-816411" algn="l">
              <a:buFont typeface="Wingdings" charset="2"/>
              <a:buChar char="§"/>
            </a:pPr>
            <a:r>
              <a:rPr lang="en-US" sz="3800" dirty="0" smtClean="0">
                <a:solidFill>
                  <a:schemeClr val="tx1">
                    <a:lumMod val="50000"/>
                    <a:lumOff val="50000"/>
                  </a:schemeClr>
                </a:solidFill>
                <a:latin typeface="Arial"/>
                <a:cs typeface="Arial"/>
              </a:rPr>
              <a:t>Will probably rather speak of “future projects”</a:t>
            </a:r>
          </a:p>
          <a:p>
            <a:pPr marL="816411" indent="-816411" algn="l">
              <a:buFont typeface="Wingdings" charset="2"/>
              <a:buChar char="§"/>
            </a:pPr>
            <a:endParaRPr lang="en-US" dirty="0">
              <a:solidFill>
                <a:schemeClr val="tx1">
                  <a:lumMod val="50000"/>
                  <a:lumOff val="50000"/>
                </a:schemeClr>
              </a:solidFill>
              <a:latin typeface="Arial"/>
              <a:cs typeface="Arial"/>
            </a:endParaRPr>
          </a:p>
          <a:p>
            <a:pPr algn="l"/>
            <a:r>
              <a:rPr lang="en-US" sz="4200" dirty="0">
                <a:latin typeface="Arial"/>
                <a:cs typeface="Arial"/>
              </a:rPr>
              <a:t>Universities: </a:t>
            </a:r>
            <a:endParaRPr lang="en-US" sz="4200" dirty="0">
              <a:solidFill>
                <a:schemeClr val="tx1">
                  <a:lumMod val="50000"/>
                  <a:lumOff val="50000"/>
                </a:schemeClr>
              </a:solidFill>
              <a:latin typeface="Arial"/>
              <a:cs typeface="Arial"/>
            </a:endParaRPr>
          </a:p>
          <a:p>
            <a:pPr marL="816411" indent="-816411" algn="l">
              <a:buFont typeface="Wingdings" charset="2"/>
              <a:buChar char="§"/>
            </a:pPr>
            <a:r>
              <a:rPr lang="en-US" sz="3800" dirty="0" smtClean="0">
                <a:solidFill>
                  <a:schemeClr val="tx1">
                    <a:lumMod val="50000"/>
                    <a:lumOff val="50000"/>
                  </a:schemeClr>
                </a:solidFill>
                <a:latin typeface="Arial"/>
                <a:cs typeface="Arial"/>
              </a:rPr>
              <a:t>Some federal funding secured, e.g. for physics / theory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and positron </a:t>
            </a:r>
            <a:r>
              <a:rPr lang="en-US" sz="3800" dirty="0" err="1" smtClean="0">
                <a:solidFill>
                  <a:schemeClr val="tx1">
                    <a:lumMod val="50000"/>
                    <a:lumOff val="50000"/>
                  </a:schemeClr>
                </a:solidFill>
                <a:latin typeface="Arial"/>
                <a:cs typeface="Arial"/>
              </a:rPr>
              <a:t>polarisation</a:t>
            </a:r>
            <a:r>
              <a:rPr lang="en-US" sz="3800" dirty="0" smtClean="0">
                <a:solidFill>
                  <a:schemeClr val="tx1">
                    <a:lumMod val="50000"/>
                    <a:lumOff val="50000"/>
                  </a:schemeClr>
                </a:solidFill>
                <a:latin typeface="Arial"/>
                <a:cs typeface="Arial"/>
              </a:rPr>
              <a:t>; but future not clear</a:t>
            </a:r>
          </a:p>
          <a:p>
            <a:pPr algn="l"/>
            <a:endParaRPr lang="en-US" dirty="0" smtClean="0">
              <a:solidFill>
                <a:schemeClr val="tx1">
                  <a:lumMod val="50000"/>
                  <a:lumOff val="50000"/>
                </a:schemeClr>
              </a:solidFill>
              <a:latin typeface="Arial"/>
              <a:cs typeface="Arial"/>
            </a:endParaRPr>
          </a:p>
          <a:p>
            <a:pPr algn="l"/>
            <a:r>
              <a:rPr lang="en-US" sz="4200" dirty="0">
                <a:latin typeface="Arial"/>
                <a:cs typeface="Arial"/>
              </a:rPr>
              <a:t>Outlook: </a:t>
            </a:r>
            <a:endParaRPr lang="en-US" sz="4200" dirty="0">
              <a:solidFill>
                <a:schemeClr val="tx1">
                  <a:lumMod val="50000"/>
                  <a:lumOff val="50000"/>
                </a:schemeClr>
              </a:solidFill>
              <a:latin typeface="Arial"/>
              <a:cs typeface="Arial"/>
            </a:endParaRPr>
          </a:p>
          <a:p>
            <a:pPr marL="816411" indent="-816411" algn="l">
              <a:buFont typeface="Wingdings" charset="2"/>
              <a:buChar char="§"/>
            </a:pPr>
            <a:r>
              <a:rPr lang="en-US" sz="3800" dirty="0" smtClean="0">
                <a:solidFill>
                  <a:schemeClr val="tx1">
                    <a:lumMod val="50000"/>
                    <a:lumOff val="50000"/>
                  </a:schemeClr>
                </a:solidFill>
                <a:latin typeface="Arial"/>
                <a:cs typeface="Arial"/>
              </a:rPr>
              <a:t>Currently orientation / strategy building on DESY and national level</a:t>
            </a:r>
          </a:p>
          <a:p>
            <a:pPr marL="816411" indent="-816411" algn="l">
              <a:buFont typeface="Wingdings" charset="2"/>
              <a:buChar char="§"/>
            </a:pPr>
            <a:r>
              <a:rPr lang="en-US" sz="3800" dirty="0" smtClean="0">
                <a:solidFill>
                  <a:schemeClr val="tx1">
                    <a:lumMod val="50000"/>
                    <a:lumOff val="50000"/>
                  </a:schemeClr>
                </a:solidFill>
                <a:latin typeface="Arial"/>
                <a:cs typeface="Arial"/>
              </a:rPr>
              <a:t>It gets harder to justify ILC as “the” future project without clear positive signs from Japan.</a:t>
            </a:r>
          </a:p>
          <a:p>
            <a:pPr marL="816411" indent="-816411" algn="l">
              <a:buFont typeface="Wingdings" charset="2"/>
              <a:buChar char="§"/>
            </a:pPr>
            <a:r>
              <a:rPr lang="en-US" sz="3800" dirty="0" smtClean="0">
                <a:solidFill>
                  <a:schemeClr val="tx1">
                    <a:lumMod val="50000"/>
                    <a:lumOff val="50000"/>
                  </a:schemeClr>
                </a:solidFill>
                <a:latin typeface="Arial"/>
                <a:cs typeface="Arial"/>
              </a:rPr>
              <a:t>This statement is true for all countries.</a:t>
            </a:r>
            <a:endParaRPr lang="en-US" sz="3800" dirty="0">
              <a:solidFill>
                <a:schemeClr val="tx1">
                  <a:lumMod val="50000"/>
                  <a:lumOff val="50000"/>
                </a:schemeClr>
              </a:solidFill>
              <a:latin typeface="Arial"/>
              <a:cs typeface="Arial"/>
            </a:endParaRPr>
          </a:p>
        </p:txBody>
      </p:sp>
      <p:pic>
        <p:nvPicPr>
          <p:cNvPr id="8" name="Picture 7" descr="Screen Shot 2015-05-20 at 13.12.4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00249" y="2248038"/>
            <a:ext cx="8106251" cy="6387962"/>
          </a:xfrm>
          <a:prstGeom prst="rect">
            <a:avLst/>
          </a:prstGeom>
        </p:spPr>
      </p:pic>
      <p:sp>
        <p:nvSpPr>
          <p:cNvPr id="10" name="Slide Number Placeholder 9"/>
          <p:cNvSpPr>
            <a:spLocks noGrp="1"/>
          </p:cNvSpPr>
          <p:nvPr>
            <p:ph type="sldNum" sz="quarter" idx="12"/>
          </p:nvPr>
        </p:nvSpPr>
        <p:spPr/>
        <p:txBody>
          <a:bodyPr>
            <a:normAutofit lnSpcReduction="10000"/>
          </a:bodyPr>
          <a:lstStyle/>
          <a:p>
            <a:fld id="{3FD38A28-44AF-154C-99CC-C0E5B7F35AAE}" type="slidenum">
              <a:rPr lang="en-US" smtClean="0"/>
              <a:t>39</a:t>
            </a:fld>
            <a:endParaRPr lang="en-US"/>
          </a:p>
        </p:txBody>
      </p:sp>
    </p:spTree>
    <p:extLst>
      <p:ext uri="{BB962C8B-B14F-4D97-AF65-F5344CB8AC3E}">
        <p14:creationId xmlns:p14="http://schemas.microsoft.com/office/powerpoint/2010/main" val="40606778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90"/>
          <p:cNvSpPr>
            <a:spLocks noGrp="1"/>
          </p:cNvSpPr>
          <p:nvPr>
            <p:ph type="body" idx="1"/>
          </p:nvPr>
        </p:nvSpPr>
        <p:spPr>
          <a:xfrm>
            <a:off x="853954" y="2357437"/>
            <a:ext cx="19341446" cy="10261398"/>
          </a:xfrm>
          <a:prstGeom prst="rect">
            <a:avLst/>
          </a:prstGeom>
        </p:spPr>
        <p:txBody>
          <a:bodyPr/>
          <a:lstStyle/>
          <a:p>
            <a:pPr marL="358330" indent="-358330" defTabSz="813315">
              <a:defRPr sz="3959"/>
            </a:pPr>
            <a:r>
              <a:rPr lang="en-US" dirty="0" smtClean="0"/>
              <a:t>European XFEL </a:t>
            </a:r>
          </a:p>
          <a:p>
            <a:pPr marL="802831" lvl="1" indent="-358330" defTabSz="813315">
              <a:defRPr sz="3959"/>
            </a:pPr>
            <a:r>
              <a:rPr lang="en-US" dirty="0" smtClean="0"/>
              <a:t>Reminder</a:t>
            </a:r>
          </a:p>
          <a:p>
            <a:pPr marL="802831" lvl="1" indent="-358330" defTabSz="813315">
              <a:defRPr sz="3959"/>
            </a:pPr>
            <a:r>
              <a:rPr lang="en-US" dirty="0" smtClean="0">
                <a:solidFill>
                  <a:schemeClr val="tx1">
                    <a:lumMod val="50000"/>
                    <a:lumOff val="50000"/>
                  </a:schemeClr>
                </a:solidFill>
              </a:rPr>
              <a:t>Status of the machine (thanks to Nick Walker)</a:t>
            </a:r>
          </a:p>
          <a:p>
            <a:pPr marL="802831" lvl="1" indent="-358330" defTabSz="813315">
              <a:defRPr sz="3959"/>
            </a:pPr>
            <a:r>
              <a:rPr lang="en-US" dirty="0" smtClean="0">
                <a:solidFill>
                  <a:schemeClr val="tx1">
                    <a:lumMod val="50000"/>
                    <a:lumOff val="50000"/>
                  </a:schemeClr>
                </a:solidFill>
              </a:rPr>
              <a:t>Safety at the European </a:t>
            </a:r>
            <a:r>
              <a:rPr lang="en-US" sz="3959" dirty="0">
                <a:solidFill>
                  <a:schemeClr val="tx1">
                    <a:lumMod val="50000"/>
                    <a:lumOff val="50000"/>
                  </a:schemeClr>
                </a:solidFill>
              </a:rPr>
              <a:t>XFEL (see separate presentation)</a:t>
            </a:r>
          </a:p>
          <a:p>
            <a:pPr marL="358330" indent="-358330" defTabSz="813315">
              <a:defRPr sz="3959"/>
            </a:pPr>
            <a:endParaRPr lang="en-US" dirty="0">
              <a:solidFill>
                <a:schemeClr val="tx1">
                  <a:lumMod val="50000"/>
                  <a:lumOff val="50000"/>
                </a:schemeClr>
              </a:solidFill>
            </a:endParaRPr>
          </a:p>
          <a:p>
            <a:pPr marL="358330" indent="-358330" defTabSz="813315">
              <a:defRPr sz="3959"/>
            </a:pPr>
            <a:r>
              <a:rPr lang="en-US" dirty="0" smtClean="0">
                <a:solidFill>
                  <a:schemeClr val="tx1">
                    <a:lumMod val="50000"/>
                    <a:lumOff val="50000"/>
                  </a:schemeClr>
                </a:solidFill>
              </a:rPr>
              <a:t>ILC in Europe</a:t>
            </a:r>
          </a:p>
          <a:p>
            <a:pPr marL="802831" lvl="1" indent="-358330" defTabSz="813315">
              <a:defRPr sz="3959"/>
            </a:pPr>
            <a:r>
              <a:rPr lang="en-US" dirty="0" smtClean="0">
                <a:solidFill>
                  <a:schemeClr val="tx1">
                    <a:lumMod val="50000"/>
                    <a:lumOff val="50000"/>
                  </a:schemeClr>
                </a:solidFill>
              </a:rPr>
              <a:t>Strategy processes</a:t>
            </a:r>
          </a:p>
          <a:p>
            <a:pPr marL="802831" lvl="1" indent="-358330" defTabSz="813315">
              <a:defRPr sz="3959"/>
            </a:pPr>
            <a:r>
              <a:rPr lang="en-US" dirty="0" smtClean="0">
                <a:solidFill>
                  <a:schemeClr val="tx1">
                    <a:lumMod val="50000"/>
                    <a:lumOff val="50000"/>
                  </a:schemeClr>
                </a:solidFill>
              </a:rPr>
              <a:t>European Action Plan</a:t>
            </a:r>
          </a:p>
          <a:p>
            <a:pPr marL="802831" lvl="1" indent="-358330" defTabSz="813315">
              <a:defRPr sz="3959"/>
            </a:pPr>
            <a:r>
              <a:rPr lang="mr-IN" dirty="0" smtClean="0">
                <a:solidFill>
                  <a:schemeClr val="tx1">
                    <a:lumMod val="50000"/>
                    <a:lumOff val="50000"/>
                  </a:schemeClr>
                </a:solidFill>
              </a:rPr>
              <a:t>…</a:t>
            </a:r>
            <a:endParaRPr dirty="0">
              <a:solidFill>
                <a:schemeClr val="tx1">
                  <a:lumMod val="50000"/>
                  <a:lumOff val="50000"/>
                </a:schemeClr>
              </a:solidFill>
            </a:endParaRPr>
          </a:p>
        </p:txBody>
      </p:sp>
      <p:sp>
        <p:nvSpPr>
          <p:cNvPr id="91" name="Shape 91"/>
          <p:cNvSpPr>
            <a:spLocks noGrp="1"/>
          </p:cNvSpPr>
          <p:nvPr>
            <p:ph type="sldNum" sz="quarter" idx="2"/>
          </p:nvPr>
        </p:nvSpPr>
        <p:spPr>
          <a:xfrm>
            <a:off x="22961847" y="12933953"/>
            <a:ext cx="310922" cy="477952"/>
          </a:xfrm>
          <a:prstGeom prst="rect">
            <a:avLst/>
          </a:prstGeom>
          <a:extLst>
            <a:ext uri="{C572A759-6A51-4108-AA02-DFA0A04FC94B}">
              <ma14:wrappingTextBoxFlag xmlns:ma14="http://schemas.microsoft.com/office/mac/drawingml/2011/main" val="1"/>
            </a:ext>
          </a:extLst>
        </p:spPr>
        <p:txBody>
          <a:bodyPr>
            <a:normAutofit lnSpcReduction="10000"/>
          </a:bodyPr>
          <a:lstStyle/>
          <a:p>
            <a:fld id="{86CB4B4D-7CA3-9044-876B-883B54F8677D}" type="slidenum">
              <a:t>4</a:t>
            </a:fld>
            <a:endParaRPr/>
          </a:p>
        </p:txBody>
      </p:sp>
      <p:sp>
        <p:nvSpPr>
          <p:cNvPr id="92" name="Shape 92"/>
          <p:cNvSpPr>
            <a:spLocks noGrp="1"/>
          </p:cNvSpPr>
          <p:nvPr>
            <p:ph type="title"/>
          </p:nvPr>
        </p:nvSpPr>
        <p:spPr>
          <a:prstGeom prst="rect">
            <a:avLst/>
          </a:prstGeom>
        </p:spPr>
        <p:txBody>
          <a:bodyPr/>
          <a:lstStyle/>
          <a:p>
            <a:r>
              <a:rPr lang="en-US" dirty="0" smtClean="0"/>
              <a:t>Contents</a:t>
            </a:r>
            <a:endParaRPr dirty="0"/>
          </a:p>
        </p:txBody>
      </p:sp>
    </p:spTree>
    <p:extLst>
      <p:ext uri="{BB962C8B-B14F-4D97-AF65-F5344CB8AC3E}">
        <p14:creationId xmlns:p14="http://schemas.microsoft.com/office/powerpoint/2010/main" val="241644602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392373" y="3060292"/>
            <a:ext cx="9882955" cy="9036457"/>
          </a:xfrm>
          <a:prstGeom prst="rect">
            <a:avLst/>
          </a:prstGeom>
        </p:spPr>
      </p:pic>
      <p:sp>
        <p:nvSpPr>
          <p:cNvPr id="2" name="Title 1"/>
          <p:cNvSpPr>
            <a:spLocks noGrp="1"/>
          </p:cNvSpPr>
          <p:nvPr>
            <p:ph type="title"/>
          </p:nvPr>
        </p:nvSpPr>
        <p:spPr/>
        <p:txBody>
          <a:bodyPr/>
          <a:lstStyle/>
          <a:p>
            <a:r>
              <a:rPr lang="de-DE" dirty="0" smtClean="0"/>
              <a:t>DESY STRATEGY BEYOND </a:t>
            </a:r>
            <a:r>
              <a:rPr lang="de-DE" dirty="0" err="1" smtClean="0"/>
              <a:t>PoF</a:t>
            </a:r>
            <a:r>
              <a:rPr lang="de-DE" dirty="0" smtClean="0"/>
              <a:t> III</a:t>
            </a:r>
            <a:endParaRPr lang="de-DE" dirty="0"/>
          </a:p>
        </p:txBody>
      </p:sp>
      <p:pic>
        <p:nvPicPr>
          <p:cNvPr id="8" name="Picture 7" descr="Screen Shot 2016-10-27 at 22.18.35.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8935" y="3492100"/>
            <a:ext cx="9268179" cy="7874400"/>
          </a:xfrm>
          <a:prstGeom prst="rect">
            <a:avLst/>
          </a:prstGeom>
        </p:spPr>
      </p:pic>
      <p:sp>
        <p:nvSpPr>
          <p:cNvPr id="6" name="TextBox 5"/>
          <p:cNvSpPr txBox="1"/>
          <p:nvPr/>
        </p:nvSpPr>
        <p:spPr>
          <a:xfrm>
            <a:off x="1274533" y="2663376"/>
            <a:ext cx="3952203" cy="804612"/>
          </a:xfrm>
          <a:prstGeom prst="rect">
            <a:avLst/>
          </a:prstGeom>
          <a:solidFill>
            <a:srgbClr val="00A5EB"/>
          </a:solidFill>
          <a:ln>
            <a:noFill/>
          </a:ln>
        </p:spPr>
        <p:txBody>
          <a:bodyPr wrap="none" lIns="217709" tIns="108855" rIns="217709" bIns="108855" rtlCol="0">
            <a:spAutoFit/>
          </a:bodyPr>
          <a:lstStyle/>
          <a:p>
            <a:pPr algn="ctr"/>
            <a:r>
              <a:rPr lang="en-US" sz="3800" dirty="0">
                <a:solidFill>
                  <a:schemeClr val="bg1"/>
                </a:solidFill>
              </a:rPr>
              <a:t>POF 3 (2015-19)</a:t>
            </a:r>
          </a:p>
        </p:txBody>
      </p:sp>
      <p:sp>
        <p:nvSpPr>
          <p:cNvPr id="9" name="TextBox 8"/>
          <p:cNvSpPr txBox="1"/>
          <p:nvPr/>
        </p:nvSpPr>
        <p:spPr>
          <a:xfrm>
            <a:off x="11476240" y="2652546"/>
            <a:ext cx="4825940" cy="804612"/>
          </a:xfrm>
          <a:prstGeom prst="rect">
            <a:avLst/>
          </a:prstGeom>
          <a:solidFill>
            <a:srgbClr val="00A5EB"/>
          </a:solidFill>
          <a:ln>
            <a:noFill/>
          </a:ln>
        </p:spPr>
        <p:txBody>
          <a:bodyPr wrap="none" lIns="217709" tIns="108855" rIns="217709" bIns="108855" rtlCol="0">
            <a:spAutoFit/>
          </a:bodyPr>
          <a:lstStyle/>
          <a:p>
            <a:pPr algn="ctr"/>
            <a:r>
              <a:rPr lang="en-US" sz="3800" dirty="0">
                <a:solidFill>
                  <a:schemeClr val="bg1"/>
                </a:solidFill>
              </a:rPr>
              <a:t>POF 4 idea (2020++)</a:t>
            </a:r>
          </a:p>
        </p:txBody>
      </p:sp>
      <p:sp>
        <p:nvSpPr>
          <p:cNvPr id="4" name="Slide Number Placeholder 3"/>
          <p:cNvSpPr>
            <a:spLocks noGrp="1"/>
          </p:cNvSpPr>
          <p:nvPr>
            <p:ph type="sldNum" sz="quarter" idx="12"/>
          </p:nvPr>
        </p:nvSpPr>
        <p:spPr/>
        <p:txBody>
          <a:bodyPr>
            <a:normAutofit lnSpcReduction="10000"/>
          </a:bodyPr>
          <a:lstStyle/>
          <a:p>
            <a:fld id="{3FD38A28-44AF-154C-99CC-C0E5B7F35AAE}" type="slidenum">
              <a:rPr lang="en-US" smtClean="0"/>
              <a:t>40</a:t>
            </a:fld>
            <a:endParaRPr lang="en-US"/>
          </a:p>
        </p:txBody>
      </p:sp>
    </p:spTree>
    <p:extLst>
      <p:ext uri="{BB962C8B-B14F-4D97-AF65-F5344CB8AC3E}">
        <p14:creationId xmlns:p14="http://schemas.microsoft.com/office/powerpoint/2010/main" val="115088014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90"/>
          <p:cNvSpPr>
            <a:spLocks noGrp="1"/>
          </p:cNvSpPr>
          <p:nvPr>
            <p:ph type="body" idx="1"/>
          </p:nvPr>
        </p:nvSpPr>
        <p:spPr>
          <a:xfrm>
            <a:off x="853954" y="2357437"/>
            <a:ext cx="19341446" cy="10261398"/>
          </a:xfrm>
          <a:prstGeom prst="rect">
            <a:avLst/>
          </a:prstGeom>
        </p:spPr>
        <p:txBody>
          <a:bodyPr/>
          <a:lstStyle/>
          <a:p>
            <a:pPr marL="358330" indent="-358330" defTabSz="813315">
              <a:defRPr sz="3959"/>
            </a:pPr>
            <a:r>
              <a:rPr lang="en-US" dirty="0" smtClean="0"/>
              <a:t>European XFEL </a:t>
            </a:r>
          </a:p>
          <a:p>
            <a:pPr marL="802831" lvl="1" indent="-358330" defTabSz="813315">
              <a:defRPr sz="3959"/>
            </a:pPr>
            <a:r>
              <a:rPr lang="en-US" sz="3959" dirty="0">
                <a:solidFill>
                  <a:schemeClr val="tx1">
                    <a:lumMod val="50000"/>
                    <a:lumOff val="50000"/>
                  </a:schemeClr>
                </a:solidFill>
              </a:rPr>
              <a:t>Reminder</a:t>
            </a:r>
          </a:p>
          <a:p>
            <a:pPr marL="802831" lvl="1" indent="-358330" defTabSz="813315">
              <a:defRPr sz="3959"/>
            </a:pPr>
            <a:r>
              <a:rPr lang="en-US" sz="3959" dirty="0">
                <a:solidFill>
                  <a:schemeClr val="tx1">
                    <a:lumMod val="50000"/>
                    <a:lumOff val="50000"/>
                  </a:schemeClr>
                </a:solidFill>
              </a:rPr>
              <a:t>Status of the machine (thanks to Nick Walker)</a:t>
            </a:r>
          </a:p>
          <a:p>
            <a:pPr marL="802831" lvl="1" indent="-358330" defTabSz="813315">
              <a:defRPr sz="3959"/>
            </a:pPr>
            <a:r>
              <a:rPr lang="en-US" sz="3959" dirty="0">
                <a:solidFill>
                  <a:schemeClr val="tx1">
                    <a:lumMod val="50000"/>
                    <a:lumOff val="50000"/>
                  </a:schemeClr>
                </a:solidFill>
              </a:rPr>
              <a:t>Safety at the European XFEL (see separate presentation)</a:t>
            </a:r>
          </a:p>
          <a:p>
            <a:pPr marL="358330" indent="-358330" defTabSz="813315">
              <a:defRPr sz="3959"/>
            </a:pPr>
            <a:endParaRPr lang="en-US" dirty="0">
              <a:solidFill>
                <a:schemeClr val="tx1">
                  <a:lumMod val="50000"/>
                  <a:lumOff val="50000"/>
                </a:schemeClr>
              </a:solidFill>
            </a:endParaRPr>
          </a:p>
          <a:p>
            <a:pPr marL="358330" indent="-358330" defTabSz="813315">
              <a:defRPr sz="3959"/>
            </a:pPr>
            <a:r>
              <a:rPr lang="en-US" dirty="0" smtClean="0">
                <a:solidFill>
                  <a:schemeClr val="tx1">
                    <a:lumMod val="50000"/>
                    <a:lumOff val="50000"/>
                  </a:schemeClr>
                </a:solidFill>
              </a:rPr>
              <a:t>ILC in Europe</a:t>
            </a:r>
          </a:p>
          <a:p>
            <a:pPr marL="802831" lvl="1" indent="-358330" defTabSz="813315">
              <a:defRPr sz="3959"/>
            </a:pPr>
            <a:r>
              <a:rPr lang="en-US" sz="3959" dirty="0">
                <a:solidFill>
                  <a:schemeClr val="tx1">
                    <a:lumMod val="50000"/>
                    <a:lumOff val="50000"/>
                  </a:schemeClr>
                </a:solidFill>
              </a:rPr>
              <a:t>Strategy processes</a:t>
            </a:r>
          </a:p>
          <a:p>
            <a:pPr marL="802831" lvl="1" indent="-358330" defTabSz="813315">
              <a:defRPr sz="3959"/>
            </a:pPr>
            <a:r>
              <a:rPr lang="en-US" sz="3959" dirty="0"/>
              <a:t>European Action Plan</a:t>
            </a:r>
          </a:p>
          <a:p>
            <a:pPr marL="802831" lvl="1" indent="-358330" defTabSz="813315">
              <a:defRPr sz="3959"/>
            </a:pPr>
            <a:r>
              <a:rPr lang="mr-IN" dirty="0" smtClean="0">
                <a:solidFill>
                  <a:schemeClr val="tx1">
                    <a:lumMod val="50000"/>
                    <a:lumOff val="50000"/>
                  </a:schemeClr>
                </a:solidFill>
              </a:rPr>
              <a:t>…</a:t>
            </a:r>
            <a:endParaRPr dirty="0">
              <a:solidFill>
                <a:schemeClr val="tx1">
                  <a:lumMod val="50000"/>
                  <a:lumOff val="50000"/>
                </a:schemeClr>
              </a:solidFill>
            </a:endParaRPr>
          </a:p>
        </p:txBody>
      </p:sp>
      <p:sp>
        <p:nvSpPr>
          <p:cNvPr id="91" name="Shape 91"/>
          <p:cNvSpPr>
            <a:spLocks noGrp="1"/>
          </p:cNvSpPr>
          <p:nvPr>
            <p:ph type="sldNum" sz="quarter" idx="2"/>
          </p:nvPr>
        </p:nvSpPr>
        <p:spPr>
          <a:xfrm>
            <a:off x="22961847" y="12933953"/>
            <a:ext cx="310922" cy="477952"/>
          </a:xfrm>
          <a:prstGeom prst="rect">
            <a:avLst/>
          </a:prstGeom>
          <a:extLst>
            <a:ext uri="{C572A759-6A51-4108-AA02-DFA0A04FC94B}">
              <ma14:wrappingTextBoxFlag xmlns:ma14="http://schemas.microsoft.com/office/mac/drawingml/2011/main" val="1"/>
            </a:ext>
          </a:extLst>
        </p:spPr>
        <p:txBody>
          <a:bodyPr>
            <a:normAutofit lnSpcReduction="10000"/>
          </a:bodyPr>
          <a:lstStyle/>
          <a:p>
            <a:fld id="{86CB4B4D-7CA3-9044-876B-883B54F8677D}" type="slidenum">
              <a:t>41</a:t>
            </a:fld>
            <a:endParaRPr/>
          </a:p>
        </p:txBody>
      </p:sp>
      <p:sp>
        <p:nvSpPr>
          <p:cNvPr id="92" name="Shape 92"/>
          <p:cNvSpPr>
            <a:spLocks noGrp="1"/>
          </p:cNvSpPr>
          <p:nvPr>
            <p:ph type="title"/>
          </p:nvPr>
        </p:nvSpPr>
        <p:spPr>
          <a:prstGeom prst="rect">
            <a:avLst/>
          </a:prstGeom>
        </p:spPr>
        <p:txBody>
          <a:bodyPr/>
          <a:lstStyle/>
          <a:p>
            <a:r>
              <a:rPr lang="en-US" dirty="0" smtClean="0"/>
              <a:t>Contents</a:t>
            </a:r>
            <a:endParaRPr dirty="0"/>
          </a:p>
        </p:txBody>
      </p:sp>
    </p:spTree>
    <p:extLst>
      <p:ext uri="{BB962C8B-B14F-4D97-AF65-F5344CB8AC3E}">
        <p14:creationId xmlns:p14="http://schemas.microsoft.com/office/powerpoint/2010/main" val="303591058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773" y="628789"/>
            <a:ext cx="21945600" cy="980034"/>
          </a:xfrm>
        </p:spPr>
        <p:txBody>
          <a:bodyPr>
            <a:noAutofit/>
          </a:bodyPr>
          <a:lstStyle/>
          <a:p>
            <a:pPr algn="l"/>
            <a:r>
              <a:rPr lang="en-US" sz="7600" dirty="0">
                <a:solidFill>
                  <a:schemeClr val="tx1">
                    <a:lumMod val="85000"/>
                    <a:lumOff val="15000"/>
                  </a:schemeClr>
                </a:solidFill>
                <a:latin typeface="Arial"/>
                <a:cs typeface="Arial"/>
              </a:rPr>
              <a:t>Towards a European Action Plan</a:t>
            </a:r>
          </a:p>
        </p:txBody>
      </p:sp>
      <p:sp>
        <p:nvSpPr>
          <p:cNvPr id="8" name="TextBox 7"/>
          <p:cNvSpPr txBox="1"/>
          <p:nvPr/>
        </p:nvSpPr>
        <p:spPr>
          <a:xfrm>
            <a:off x="1054773" y="2095627"/>
            <a:ext cx="19791121" cy="10930458"/>
          </a:xfrm>
          <a:prstGeom prst="rect">
            <a:avLst/>
          </a:prstGeom>
          <a:noFill/>
        </p:spPr>
        <p:txBody>
          <a:bodyPr wrap="none" lIns="217709" tIns="108855" rIns="217709" bIns="108855" rtlCol="0">
            <a:spAutoFit/>
          </a:bodyPr>
          <a:lstStyle/>
          <a:p>
            <a:pPr algn="l"/>
            <a:r>
              <a:rPr lang="en-US" sz="4200" dirty="0" smtClean="0">
                <a:solidFill>
                  <a:schemeClr val="tx1"/>
                </a:solidFill>
                <a:latin typeface="Arial"/>
                <a:cs typeface="Arial"/>
              </a:rPr>
              <a:t>Originally requested by Okada-san from the KEK ILC Planning Office</a:t>
            </a:r>
          </a:p>
          <a:p>
            <a:pPr marL="571500" indent="-571500" algn="l">
              <a:buFont typeface="Wingdings" charset="2"/>
              <a:buChar char="§"/>
            </a:pPr>
            <a:r>
              <a:rPr lang="en-US" sz="3800" dirty="0" smtClean="0">
                <a:solidFill>
                  <a:schemeClr val="tx1">
                    <a:lumMod val="50000"/>
                    <a:lumOff val="50000"/>
                  </a:schemeClr>
                </a:solidFill>
                <a:latin typeface="Arial"/>
                <a:cs typeface="Arial"/>
              </a:rPr>
              <a:t>A report outlining Europe’s possible contribution during the four-year preparatory phase</a:t>
            </a:r>
          </a:p>
          <a:p>
            <a:pPr marL="571500" indent="-571500" algn="l">
              <a:buFont typeface="Wingdings" charset="2"/>
              <a:buChar char="§"/>
            </a:pPr>
            <a:r>
              <a:rPr lang="en-US" sz="3800" dirty="0" smtClean="0">
                <a:solidFill>
                  <a:schemeClr val="tx1">
                    <a:lumMod val="50000"/>
                    <a:lumOff val="50000"/>
                  </a:schemeClr>
                </a:solidFill>
                <a:latin typeface="Arial"/>
                <a:cs typeface="Arial"/>
              </a:rPr>
              <a:t>Similar to KEK document</a:t>
            </a:r>
          </a:p>
          <a:p>
            <a:pPr marL="571500" indent="-571500" algn="l">
              <a:buFont typeface="Wingdings" charset="2"/>
              <a:buChar char="§"/>
            </a:pPr>
            <a:r>
              <a:rPr lang="en-US" sz="3800" dirty="0" smtClean="0">
                <a:solidFill>
                  <a:schemeClr val="tx1">
                    <a:lumMod val="50000"/>
                    <a:lumOff val="50000"/>
                  </a:schemeClr>
                </a:solidFill>
                <a:latin typeface="Arial"/>
                <a:cs typeface="Arial"/>
              </a:rPr>
              <a:t>Discussed by Okada-san and E. </a:t>
            </a:r>
            <a:r>
              <a:rPr lang="en-US" sz="3800" dirty="0" err="1" smtClean="0">
                <a:solidFill>
                  <a:schemeClr val="tx1">
                    <a:lumMod val="50000"/>
                    <a:lumOff val="50000"/>
                  </a:schemeClr>
                </a:solidFill>
                <a:latin typeface="Arial"/>
                <a:cs typeface="Arial"/>
              </a:rPr>
              <a:t>Elsen</a:t>
            </a:r>
            <a:endParaRPr lang="en-US" sz="3800" dirty="0" smtClean="0">
              <a:solidFill>
                <a:schemeClr val="tx1">
                  <a:lumMod val="50000"/>
                  <a:lumOff val="50000"/>
                </a:schemeClr>
              </a:solidFill>
              <a:latin typeface="Arial"/>
              <a:cs typeface="Arial"/>
            </a:endParaRPr>
          </a:p>
          <a:p>
            <a:pPr marL="571500" indent="-571500" algn="l">
              <a:buFont typeface="Wingdings" charset="2"/>
              <a:buChar char="§"/>
            </a:pPr>
            <a:r>
              <a:rPr lang="en-US" sz="3800" dirty="0" smtClean="0">
                <a:solidFill>
                  <a:schemeClr val="tx1">
                    <a:lumMod val="50000"/>
                    <a:lumOff val="50000"/>
                  </a:schemeClr>
                </a:solidFill>
                <a:latin typeface="Arial"/>
                <a:cs typeface="Arial"/>
              </a:rPr>
              <a:t>Suggestion to prepare this within E-JADE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context, with </a:t>
            </a:r>
            <a:r>
              <a:rPr lang="en-US" sz="3800" dirty="0" err="1" smtClean="0">
                <a:solidFill>
                  <a:schemeClr val="tx1">
                    <a:lumMod val="50000"/>
                    <a:lumOff val="50000"/>
                  </a:schemeClr>
                </a:solidFill>
                <a:latin typeface="Arial"/>
                <a:cs typeface="Arial"/>
              </a:rPr>
              <a:t>Steinar</a:t>
            </a:r>
            <a:r>
              <a:rPr lang="en-US" sz="3800" dirty="0" smtClean="0">
                <a:solidFill>
                  <a:schemeClr val="tx1">
                    <a:lumMod val="50000"/>
                    <a:lumOff val="50000"/>
                  </a:schemeClr>
                </a:solidFill>
                <a:latin typeface="Arial"/>
                <a:cs typeface="Arial"/>
              </a:rPr>
              <a:t> </a:t>
            </a:r>
            <a:r>
              <a:rPr lang="en-US" sz="3800" dirty="0" err="1" smtClean="0">
                <a:solidFill>
                  <a:schemeClr val="tx1">
                    <a:lumMod val="50000"/>
                    <a:lumOff val="50000"/>
                  </a:schemeClr>
                </a:solidFill>
                <a:latin typeface="Arial"/>
                <a:cs typeface="Arial"/>
              </a:rPr>
              <a:t>Stapnes</a:t>
            </a:r>
            <a:r>
              <a:rPr lang="en-US" sz="3800" dirty="0" smtClean="0">
                <a:solidFill>
                  <a:schemeClr val="tx1">
                    <a:lumMod val="50000"/>
                    <a:lumOff val="50000"/>
                  </a:schemeClr>
                </a:solidFill>
                <a:latin typeface="Arial"/>
                <a:cs typeface="Arial"/>
              </a:rPr>
              <a:t> as coordinator</a:t>
            </a:r>
          </a:p>
          <a:p>
            <a:pPr marL="571500" indent="-571500" algn="l">
              <a:buFont typeface="Wingdings" charset="2"/>
              <a:buChar char="§"/>
            </a:pPr>
            <a:r>
              <a:rPr lang="en-US" sz="3800" dirty="0" smtClean="0">
                <a:solidFill>
                  <a:schemeClr val="tx1">
                    <a:lumMod val="50000"/>
                    <a:lumOff val="50000"/>
                  </a:schemeClr>
                </a:solidFill>
                <a:latin typeface="Arial"/>
                <a:cs typeface="Arial"/>
              </a:rPr>
              <a:t>Originally intended timescale: two month,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4+4 European and Japanese colleagues</a:t>
            </a:r>
          </a:p>
          <a:p>
            <a:pPr marL="571500" indent="-571500" algn="l">
              <a:buFont typeface="Arial"/>
              <a:buChar char="•"/>
            </a:pPr>
            <a:endParaRPr lang="en-US" sz="4200" dirty="0">
              <a:solidFill>
                <a:schemeClr val="tx2"/>
              </a:solidFill>
              <a:latin typeface="Arial"/>
              <a:cs typeface="Arial"/>
            </a:endParaRPr>
          </a:p>
          <a:p>
            <a:pPr algn="l"/>
            <a:r>
              <a:rPr lang="en-US" sz="4200" dirty="0" smtClean="0">
                <a:solidFill>
                  <a:schemeClr val="tx1"/>
                </a:solidFill>
                <a:latin typeface="Arial"/>
                <a:cs typeface="Arial"/>
              </a:rPr>
              <a:t>Comparison to KEK document</a:t>
            </a:r>
          </a:p>
          <a:p>
            <a:pPr marL="571500" indent="-571500" algn="l">
              <a:buFont typeface="Wingdings" charset="2"/>
              <a:buChar char="§"/>
            </a:pPr>
            <a:r>
              <a:rPr lang="en-US" sz="3800" dirty="0" smtClean="0">
                <a:solidFill>
                  <a:schemeClr val="tx1">
                    <a:lumMod val="50000"/>
                    <a:lumOff val="50000"/>
                  </a:schemeClr>
                </a:solidFill>
                <a:latin typeface="Arial"/>
                <a:cs typeface="Arial"/>
              </a:rPr>
              <a:t>KEK document deals with only one country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(in fact only one lab)</a:t>
            </a:r>
          </a:p>
          <a:p>
            <a:pPr marL="571500" indent="-571500" algn="l">
              <a:buFont typeface="Wingdings" charset="2"/>
              <a:buChar char="§"/>
            </a:pPr>
            <a:r>
              <a:rPr lang="en-US" sz="3800" dirty="0" smtClean="0">
                <a:solidFill>
                  <a:schemeClr val="tx1">
                    <a:lumMod val="50000"/>
                    <a:lumOff val="50000"/>
                  </a:schemeClr>
                </a:solidFill>
                <a:latin typeface="Arial"/>
                <a:cs typeface="Arial"/>
              </a:rPr>
              <a:t>Europe is much more complicated: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many countries, labs, funding agencies</a:t>
            </a:r>
            <a:endParaRPr lang="en-US" sz="3800" dirty="0">
              <a:solidFill>
                <a:schemeClr val="tx1">
                  <a:lumMod val="50000"/>
                  <a:lumOff val="50000"/>
                </a:schemeClr>
              </a:solidFill>
              <a:latin typeface="Arial"/>
              <a:cs typeface="Arial"/>
            </a:endParaRPr>
          </a:p>
          <a:p>
            <a:pPr marL="571500" indent="-571500" algn="l">
              <a:buFont typeface="Wingdings" charset="2"/>
              <a:buChar char="§"/>
            </a:pPr>
            <a:r>
              <a:rPr lang="en-US" sz="3800" dirty="0" smtClean="0">
                <a:solidFill>
                  <a:schemeClr val="tx1">
                    <a:lumMod val="50000"/>
                    <a:lumOff val="50000"/>
                  </a:schemeClr>
                </a:solidFill>
                <a:latin typeface="Arial"/>
                <a:cs typeface="Arial"/>
              </a:rPr>
              <a:t>Scope therefore shifted to potential EU in-kind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contributions (cost if EU IKC, EU core </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competencies, who might do what </a:t>
            </a:r>
            <a:r>
              <a:rPr lang="mr-IN" sz="3800" dirty="0" smtClean="0">
                <a:solidFill>
                  <a:schemeClr val="tx1">
                    <a:lumMod val="50000"/>
                    <a:lumOff val="50000"/>
                  </a:schemeClr>
                </a:solidFill>
                <a:latin typeface="Arial"/>
                <a:cs typeface="Arial"/>
              </a:rPr>
              <a:t>…</a:t>
            </a:r>
            <a:r>
              <a:rPr lang="en-US" sz="3800" dirty="0" smtClean="0">
                <a:solidFill>
                  <a:schemeClr val="tx1">
                    <a:lumMod val="50000"/>
                    <a:lumOff val="50000"/>
                  </a:schemeClr>
                </a:solidFill>
                <a:latin typeface="Arial"/>
                <a:cs typeface="Arial"/>
              </a:rPr>
              <a:t>) along</a:t>
            </a:r>
            <a:br>
              <a:rPr lang="en-US" sz="3800" dirty="0" smtClean="0">
                <a:solidFill>
                  <a:schemeClr val="tx1">
                    <a:lumMod val="50000"/>
                    <a:lumOff val="50000"/>
                  </a:schemeClr>
                </a:solidFill>
                <a:latin typeface="Arial"/>
                <a:cs typeface="Arial"/>
              </a:rPr>
            </a:br>
            <a:r>
              <a:rPr lang="en-US" sz="3800" dirty="0" smtClean="0">
                <a:solidFill>
                  <a:schemeClr val="tx1">
                    <a:lumMod val="50000"/>
                    <a:lumOff val="50000"/>
                  </a:schemeClr>
                </a:solidFill>
                <a:latin typeface="Arial"/>
                <a:cs typeface="Arial"/>
              </a:rPr>
              <a:t>ILC WBS</a:t>
            </a:r>
          </a:p>
        </p:txBody>
      </p:sp>
      <p:sp>
        <p:nvSpPr>
          <p:cNvPr id="13" name="Slide Number Placeholder 12"/>
          <p:cNvSpPr>
            <a:spLocks noGrp="1"/>
          </p:cNvSpPr>
          <p:nvPr>
            <p:ph type="sldNum" sz="quarter" idx="12"/>
          </p:nvPr>
        </p:nvSpPr>
        <p:spPr/>
        <p:txBody>
          <a:bodyPr>
            <a:normAutofit lnSpcReduction="10000"/>
          </a:bodyPr>
          <a:lstStyle/>
          <a:p>
            <a:fld id="{3FD38A28-44AF-154C-99CC-C0E5B7F35AAE}" type="slidenum">
              <a:rPr lang="en-US" smtClean="0"/>
              <a:t>42</a:t>
            </a:fld>
            <a:endParaRPr lang="en-US"/>
          </a:p>
        </p:txBody>
      </p:sp>
      <p:pic>
        <p:nvPicPr>
          <p:cNvPr id="14" name="E-jade-banner_144524789339.png"/>
          <p:cNvPicPr>
            <a:picLocks noChangeAspect="1"/>
          </p:cNvPicPr>
          <p:nvPr/>
        </p:nvPicPr>
        <p:blipFill>
          <a:blip r:embed="rId2">
            <a:extLst/>
          </a:blip>
          <a:stretch>
            <a:fillRect/>
          </a:stretch>
        </p:blipFill>
        <p:spPr>
          <a:xfrm>
            <a:off x="3362854" y="21484034"/>
            <a:ext cx="22052003" cy="3512144"/>
          </a:xfrm>
          <a:prstGeom prst="rect">
            <a:avLst/>
          </a:prstGeom>
          <a:ln w="12700">
            <a:miter lim="400000"/>
          </a:ln>
        </p:spPr>
      </p:pic>
      <p:pic>
        <p:nvPicPr>
          <p:cNvPr id="15" name="E-jade-banner_144524789339.png"/>
          <p:cNvPicPr>
            <a:picLocks noChangeAspect="1"/>
          </p:cNvPicPr>
          <p:nvPr/>
        </p:nvPicPr>
        <p:blipFill>
          <a:blip r:embed="rId2">
            <a:extLst/>
          </a:blip>
          <a:stretch>
            <a:fillRect/>
          </a:stretch>
        </p:blipFill>
        <p:spPr>
          <a:xfrm>
            <a:off x="3769255" y="21788834"/>
            <a:ext cx="22052003" cy="3512144"/>
          </a:xfrm>
          <a:prstGeom prst="rect">
            <a:avLst/>
          </a:prstGeom>
          <a:ln w="12700">
            <a:miter lim="400000"/>
          </a:ln>
        </p:spPr>
      </p:pic>
      <p:pic>
        <p:nvPicPr>
          <p:cNvPr id="16" name="E-jade-banner_144524789339.png"/>
          <p:cNvPicPr>
            <a:picLocks noChangeAspect="1"/>
          </p:cNvPicPr>
          <p:nvPr/>
        </p:nvPicPr>
        <p:blipFill>
          <a:blip r:embed="rId2">
            <a:extLst/>
          </a:blip>
          <a:stretch>
            <a:fillRect/>
          </a:stretch>
        </p:blipFill>
        <p:spPr>
          <a:xfrm>
            <a:off x="4175654" y="22093634"/>
            <a:ext cx="22052003" cy="3512144"/>
          </a:xfrm>
          <a:prstGeom prst="rect">
            <a:avLst/>
          </a:prstGeom>
          <a:ln w="12700">
            <a:miter lim="400000"/>
          </a:ln>
        </p:spPr>
      </p:pic>
      <p:pic>
        <p:nvPicPr>
          <p:cNvPr id="4" name="Picture 3" descr="Screen Shot 2017-05-15 at 00.51.5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23236" y="3696606"/>
            <a:ext cx="11730279" cy="925665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62508580"/>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773" y="628789"/>
            <a:ext cx="21945600" cy="980034"/>
          </a:xfrm>
        </p:spPr>
        <p:txBody>
          <a:bodyPr>
            <a:noAutofit/>
          </a:bodyPr>
          <a:lstStyle/>
          <a:p>
            <a:pPr algn="l"/>
            <a:r>
              <a:rPr lang="en-US" sz="7600" dirty="0">
                <a:solidFill>
                  <a:schemeClr val="tx1">
                    <a:lumMod val="85000"/>
                    <a:lumOff val="15000"/>
                  </a:schemeClr>
                </a:solidFill>
                <a:latin typeface="Arial"/>
                <a:cs typeface="Arial"/>
              </a:rPr>
              <a:t>Towards a European Action Plan</a:t>
            </a:r>
          </a:p>
        </p:txBody>
      </p:sp>
      <p:sp>
        <p:nvSpPr>
          <p:cNvPr id="13" name="Slide Number Placeholder 12"/>
          <p:cNvSpPr>
            <a:spLocks noGrp="1"/>
          </p:cNvSpPr>
          <p:nvPr>
            <p:ph type="sldNum" sz="quarter" idx="12"/>
          </p:nvPr>
        </p:nvSpPr>
        <p:spPr/>
        <p:txBody>
          <a:bodyPr>
            <a:normAutofit lnSpcReduction="10000"/>
          </a:bodyPr>
          <a:lstStyle/>
          <a:p>
            <a:fld id="{3FD38A28-44AF-154C-99CC-C0E5B7F35AAE}" type="slidenum">
              <a:rPr lang="en-US" smtClean="0"/>
              <a:t>43</a:t>
            </a:fld>
            <a:endParaRPr lang="en-US"/>
          </a:p>
        </p:txBody>
      </p:sp>
      <p:pic>
        <p:nvPicPr>
          <p:cNvPr id="14" name="E-jade-banner_144524789339.png"/>
          <p:cNvPicPr>
            <a:picLocks noChangeAspect="1"/>
          </p:cNvPicPr>
          <p:nvPr/>
        </p:nvPicPr>
        <p:blipFill>
          <a:blip r:embed="rId2">
            <a:extLst/>
          </a:blip>
          <a:stretch>
            <a:fillRect/>
          </a:stretch>
        </p:blipFill>
        <p:spPr>
          <a:xfrm>
            <a:off x="3362854" y="21484034"/>
            <a:ext cx="22052003" cy="3512144"/>
          </a:xfrm>
          <a:prstGeom prst="rect">
            <a:avLst/>
          </a:prstGeom>
          <a:ln w="12700">
            <a:miter lim="400000"/>
          </a:ln>
        </p:spPr>
      </p:pic>
      <p:pic>
        <p:nvPicPr>
          <p:cNvPr id="15" name="E-jade-banner_144524789339.png"/>
          <p:cNvPicPr>
            <a:picLocks noChangeAspect="1"/>
          </p:cNvPicPr>
          <p:nvPr/>
        </p:nvPicPr>
        <p:blipFill>
          <a:blip r:embed="rId2">
            <a:extLst/>
          </a:blip>
          <a:stretch>
            <a:fillRect/>
          </a:stretch>
        </p:blipFill>
        <p:spPr>
          <a:xfrm>
            <a:off x="3769255" y="21788834"/>
            <a:ext cx="22052003" cy="3512144"/>
          </a:xfrm>
          <a:prstGeom prst="rect">
            <a:avLst/>
          </a:prstGeom>
          <a:ln w="12700">
            <a:miter lim="400000"/>
          </a:ln>
        </p:spPr>
      </p:pic>
      <p:pic>
        <p:nvPicPr>
          <p:cNvPr id="16" name="E-jade-banner_144524789339.png"/>
          <p:cNvPicPr>
            <a:picLocks noChangeAspect="1"/>
          </p:cNvPicPr>
          <p:nvPr/>
        </p:nvPicPr>
        <p:blipFill>
          <a:blip r:embed="rId2">
            <a:extLst/>
          </a:blip>
          <a:stretch>
            <a:fillRect/>
          </a:stretch>
        </p:blipFill>
        <p:spPr>
          <a:xfrm>
            <a:off x="4175654" y="22093634"/>
            <a:ext cx="22052003" cy="3512144"/>
          </a:xfrm>
          <a:prstGeom prst="rect">
            <a:avLst/>
          </a:prstGeom>
          <a:ln w="12700">
            <a:miter lim="400000"/>
          </a:ln>
        </p:spPr>
      </p:pic>
      <p:pic>
        <p:nvPicPr>
          <p:cNvPr id="3" name="Picture 2" descr="Screen Shot 2017-05-15 at 00.52.3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710" y="2159001"/>
            <a:ext cx="13836575" cy="6918288"/>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11736403" y="9286058"/>
            <a:ext cx="12080656" cy="3790044"/>
          </a:xfrm>
          <a:prstGeom prst="rect">
            <a:avLst/>
          </a:prstGeom>
          <a:noFill/>
        </p:spPr>
        <p:txBody>
          <a:bodyPr wrap="square" lIns="217709" tIns="108855" rIns="217709" bIns="108855" rtlCol="0">
            <a:spAutoFit/>
          </a:bodyPr>
          <a:lstStyle/>
          <a:p>
            <a:pPr algn="l"/>
            <a:r>
              <a:rPr lang="en-US" sz="4200" dirty="0" smtClean="0">
                <a:solidFill>
                  <a:schemeClr val="tx1"/>
                </a:solidFill>
                <a:latin typeface="Arial"/>
                <a:cs typeface="Arial"/>
              </a:rPr>
              <a:t>Purpose of document not entirely clear:</a:t>
            </a:r>
          </a:p>
          <a:p>
            <a:pPr marL="571500" indent="-571500" algn="l">
              <a:buFont typeface="Wingdings" charset="2"/>
              <a:buChar char="§"/>
            </a:pPr>
            <a:r>
              <a:rPr lang="en-US" sz="3800" dirty="0" smtClean="0">
                <a:solidFill>
                  <a:schemeClr val="tx1">
                    <a:lumMod val="50000"/>
                    <a:lumOff val="50000"/>
                  </a:schemeClr>
                </a:solidFill>
                <a:latin typeface="Arial"/>
                <a:cs typeface="Arial"/>
              </a:rPr>
              <a:t>KEK says it will be useful for them? Will they show it to MEXT? </a:t>
            </a:r>
          </a:p>
          <a:p>
            <a:pPr marL="571500" indent="-571500" algn="l">
              <a:buFont typeface="Wingdings" charset="2"/>
              <a:buChar char="§"/>
            </a:pPr>
            <a:r>
              <a:rPr lang="en-US" sz="3800" dirty="0" smtClean="0">
                <a:solidFill>
                  <a:schemeClr val="tx1">
                    <a:lumMod val="50000"/>
                    <a:lumOff val="50000"/>
                  </a:schemeClr>
                </a:solidFill>
                <a:latin typeface="Arial"/>
                <a:cs typeface="Arial"/>
              </a:rPr>
              <a:t>Might also be useful for European discussion (starting 2019) </a:t>
            </a:r>
            <a:r>
              <a:rPr lang="mr-IN" sz="3800" dirty="0" smtClean="0">
                <a:solidFill>
                  <a:schemeClr val="tx1">
                    <a:lumMod val="50000"/>
                    <a:lumOff val="50000"/>
                  </a:schemeClr>
                </a:solidFill>
                <a:latin typeface="Arial"/>
                <a:cs typeface="Arial"/>
              </a:rPr>
              <a:t>–</a:t>
            </a:r>
            <a:r>
              <a:rPr lang="en-US" sz="3800" dirty="0" smtClean="0">
                <a:solidFill>
                  <a:schemeClr val="tx1">
                    <a:lumMod val="50000"/>
                    <a:lumOff val="50000"/>
                  </a:schemeClr>
                </a:solidFill>
                <a:latin typeface="Arial"/>
                <a:cs typeface="Arial"/>
              </a:rPr>
              <a:t> input to CERN Council? </a:t>
            </a:r>
          </a:p>
          <a:p>
            <a:pPr marL="571500" indent="-571500" algn="l">
              <a:buFont typeface="Wingdings" charset="2"/>
              <a:buChar char="§"/>
            </a:pPr>
            <a:r>
              <a:rPr lang="en-US" sz="3800" dirty="0" smtClean="0">
                <a:solidFill>
                  <a:schemeClr val="tx1">
                    <a:lumMod val="50000"/>
                    <a:lumOff val="50000"/>
                  </a:schemeClr>
                </a:solidFill>
                <a:latin typeface="Arial"/>
                <a:cs typeface="Arial"/>
              </a:rPr>
              <a:t>How to make it carry some weight? </a:t>
            </a:r>
          </a:p>
        </p:txBody>
      </p:sp>
    </p:spTree>
    <p:extLst>
      <p:ext uri="{BB962C8B-B14F-4D97-AF65-F5344CB8AC3E}">
        <p14:creationId xmlns:p14="http://schemas.microsoft.com/office/powerpoint/2010/main" val="372139994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773" y="628789"/>
            <a:ext cx="21945600" cy="980034"/>
          </a:xfrm>
        </p:spPr>
        <p:txBody>
          <a:bodyPr>
            <a:noAutofit/>
          </a:bodyPr>
          <a:lstStyle/>
          <a:p>
            <a:pPr algn="l"/>
            <a:r>
              <a:rPr lang="en-US" sz="7600" dirty="0">
                <a:solidFill>
                  <a:schemeClr val="tx1">
                    <a:lumMod val="85000"/>
                    <a:lumOff val="15000"/>
                  </a:schemeClr>
                </a:solidFill>
                <a:latin typeface="Arial"/>
                <a:cs typeface="Arial"/>
              </a:rPr>
              <a:t>Towards a European Action Plan</a:t>
            </a:r>
          </a:p>
        </p:txBody>
      </p:sp>
      <p:sp>
        <p:nvSpPr>
          <p:cNvPr id="13" name="Slide Number Placeholder 12"/>
          <p:cNvSpPr>
            <a:spLocks noGrp="1"/>
          </p:cNvSpPr>
          <p:nvPr>
            <p:ph type="sldNum" sz="quarter" idx="12"/>
          </p:nvPr>
        </p:nvSpPr>
        <p:spPr/>
        <p:txBody>
          <a:bodyPr>
            <a:normAutofit lnSpcReduction="10000"/>
          </a:bodyPr>
          <a:lstStyle/>
          <a:p>
            <a:fld id="{3FD38A28-44AF-154C-99CC-C0E5B7F35AAE}" type="slidenum">
              <a:rPr lang="en-US" smtClean="0"/>
              <a:t>44</a:t>
            </a:fld>
            <a:endParaRPr lang="en-US"/>
          </a:p>
        </p:txBody>
      </p:sp>
      <p:pic>
        <p:nvPicPr>
          <p:cNvPr id="14" name="E-jade-banner_144524789339.png"/>
          <p:cNvPicPr>
            <a:picLocks noChangeAspect="1"/>
          </p:cNvPicPr>
          <p:nvPr/>
        </p:nvPicPr>
        <p:blipFill>
          <a:blip r:embed="rId2">
            <a:extLst/>
          </a:blip>
          <a:stretch>
            <a:fillRect/>
          </a:stretch>
        </p:blipFill>
        <p:spPr>
          <a:xfrm>
            <a:off x="3362854" y="21484034"/>
            <a:ext cx="22052003" cy="3512144"/>
          </a:xfrm>
          <a:prstGeom prst="rect">
            <a:avLst/>
          </a:prstGeom>
          <a:ln w="12700">
            <a:miter lim="400000"/>
          </a:ln>
        </p:spPr>
      </p:pic>
      <p:pic>
        <p:nvPicPr>
          <p:cNvPr id="15" name="E-jade-banner_144524789339.png"/>
          <p:cNvPicPr>
            <a:picLocks noChangeAspect="1"/>
          </p:cNvPicPr>
          <p:nvPr/>
        </p:nvPicPr>
        <p:blipFill>
          <a:blip r:embed="rId2">
            <a:extLst/>
          </a:blip>
          <a:stretch>
            <a:fillRect/>
          </a:stretch>
        </p:blipFill>
        <p:spPr>
          <a:xfrm>
            <a:off x="3769255" y="21788834"/>
            <a:ext cx="22052003" cy="3512144"/>
          </a:xfrm>
          <a:prstGeom prst="rect">
            <a:avLst/>
          </a:prstGeom>
          <a:ln w="12700">
            <a:miter lim="400000"/>
          </a:ln>
        </p:spPr>
      </p:pic>
      <p:pic>
        <p:nvPicPr>
          <p:cNvPr id="16" name="E-jade-banner_144524789339.png"/>
          <p:cNvPicPr>
            <a:picLocks noChangeAspect="1"/>
          </p:cNvPicPr>
          <p:nvPr/>
        </p:nvPicPr>
        <p:blipFill>
          <a:blip r:embed="rId2">
            <a:extLst/>
          </a:blip>
          <a:stretch>
            <a:fillRect/>
          </a:stretch>
        </p:blipFill>
        <p:spPr>
          <a:xfrm>
            <a:off x="4175654" y="22093634"/>
            <a:ext cx="22052003" cy="3512144"/>
          </a:xfrm>
          <a:prstGeom prst="rect">
            <a:avLst/>
          </a:prstGeom>
          <a:ln w="12700">
            <a:miter lim="400000"/>
          </a:ln>
        </p:spPr>
      </p:pic>
      <p:pic>
        <p:nvPicPr>
          <p:cNvPr id="4" name="Picture 3" descr="Screen Shot 2017-05-15 at 00.56.4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4773" y="2427513"/>
            <a:ext cx="7436757" cy="10229463"/>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9776975" y="2427513"/>
            <a:ext cx="14244168" cy="9730133"/>
          </a:xfrm>
          <a:prstGeom prst="rect">
            <a:avLst/>
          </a:prstGeom>
          <a:noFill/>
        </p:spPr>
        <p:txBody>
          <a:bodyPr wrap="square" lIns="217709" tIns="108855" rIns="217709" bIns="108855" rtlCol="0">
            <a:spAutoFit/>
          </a:bodyPr>
          <a:lstStyle/>
          <a:p>
            <a:pPr algn="l"/>
            <a:r>
              <a:rPr lang="en-US" sz="4200" dirty="0" smtClean="0">
                <a:solidFill>
                  <a:schemeClr val="tx1"/>
                </a:solidFill>
                <a:latin typeface="Arial"/>
                <a:cs typeface="Arial"/>
              </a:rPr>
              <a:t>Going through three phases of ILC</a:t>
            </a:r>
          </a:p>
          <a:p>
            <a:pPr marL="571500" indent="-571500" algn="l">
              <a:buFont typeface="Wingdings" charset="2"/>
              <a:buChar char="§"/>
            </a:pPr>
            <a:r>
              <a:rPr lang="en-US" sz="3800" dirty="0" smtClean="0">
                <a:solidFill>
                  <a:schemeClr val="tx1">
                    <a:lumMod val="50000"/>
                    <a:lumOff val="50000"/>
                  </a:schemeClr>
                </a:solidFill>
                <a:latin typeface="Arial"/>
                <a:cs typeface="Arial"/>
              </a:rPr>
              <a:t>Pre-preparatory phase</a:t>
            </a:r>
          </a:p>
          <a:p>
            <a:pPr marL="571500" indent="-571500" algn="l">
              <a:buFont typeface="Wingdings" charset="2"/>
              <a:buChar char="§"/>
            </a:pPr>
            <a:r>
              <a:rPr lang="en-US" sz="3800" dirty="0" smtClean="0">
                <a:solidFill>
                  <a:schemeClr val="tx1">
                    <a:lumMod val="50000"/>
                    <a:lumOff val="50000"/>
                  </a:schemeClr>
                </a:solidFill>
                <a:latin typeface="Arial"/>
                <a:cs typeface="Arial"/>
              </a:rPr>
              <a:t>Preparatory phase</a:t>
            </a:r>
          </a:p>
          <a:p>
            <a:pPr marL="571500" indent="-571500" algn="l">
              <a:buFont typeface="Wingdings" charset="2"/>
              <a:buChar char="§"/>
            </a:pPr>
            <a:r>
              <a:rPr lang="en-US" sz="3800" dirty="0" smtClean="0">
                <a:solidFill>
                  <a:schemeClr val="tx1">
                    <a:lumMod val="50000"/>
                    <a:lumOff val="50000"/>
                  </a:schemeClr>
                </a:solidFill>
                <a:latin typeface="Arial"/>
                <a:cs typeface="Arial"/>
              </a:rPr>
              <a:t>Construction phase</a:t>
            </a:r>
          </a:p>
          <a:p>
            <a:pPr algn="l"/>
            <a:r>
              <a:rPr lang="mr-IN" sz="4200" dirty="0" smtClean="0">
                <a:solidFill>
                  <a:schemeClr val="tx1"/>
                </a:solidFill>
                <a:latin typeface="Arial"/>
                <a:cs typeface="Arial"/>
              </a:rPr>
              <a:t>…</a:t>
            </a:r>
            <a:r>
              <a:rPr lang="en-US" sz="4200" dirty="0" smtClean="0">
                <a:solidFill>
                  <a:schemeClr val="tx1"/>
                </a:solidFill>
                <a:latin typeface="Arial"/>
                <a:cs typeface="Arial"/>
              </a:rPr>
              <a:t> and asking what Europe is (currently) or might be doing. “Currently” is the easiest part: </a:t>
            </a:r>
          </a:p>
          <a:p>
            <a:pPr algn="l"/>
            <a:endParaRPr lang="en-US" sz="4200" dirty="0">
              <a:solidFill>
                <a:schemeClr val="tx1"/>
              </a:solidFill>
              <a:latin typeface="Arial"/>
              <a:cs typeface="Arial"/>
            </a:endParaRPr>
          </a:p>
          <a:p>
            <a:pPr algn="l"/>
            <a:endParaRPr lang="en-US" sz="4200" dirty="0" smtClean="0">
              <a:solidFill>
                <a:schemeClr val="tx1"/>
              </a:solidFill>
              <a:latin typeface="Arial"/>
              <a:cs typeface="Arial"/>
            </a:endParaRPr>
          </a:p>
          <a:p>
            <a:pPr algn="l"/>
            <a:endParaRPr lang="en-US" sz="4200" dirty="0">
              <a:solidFill>
                <a:schemeClr val="tx1"/>
              </a:solidFill>
              <a:latin typeface="Arial"/>
              <a:cs typeface="Arial"/>
            </a:endParaRPr>
          </a:p>
          <a:p>
            <a:pPr algn="l"/>
            <a:endParaRPr lang="en-US" sz="4200" dirty="0" smtClean="0">
              <a:solidFill>
                <a:schemeClr val="tx1"/>
              </a:solidFill>
              <a:latin typeface="Arial"/>
              <a:cs typeface="Arial"/>
            </a:endParaRPr>
          </a:p>
          <a:p>
            <a:pPr algn="l"/>
            <a:endParaRPr lang="en-US" sz="4200" dirty="0">
              <a:solidFill>
                <a:schemeClr val="tx1"/>
              </a:solidFill>
              <a:latin typeface="Arial"/>
              <a:cs typeface="Arial"/>
            </a:endParaRPr>
          </a:p>
          <a:p>
            <a:pPr algn="l"/>
            <a:endParaRPr lang="en-US" sz="4200" dirty="0" smtClean="0">
              <a:solidFill>
                <a:schemeClr val="tx1"/>
              </a:solidFill>
              <a:latin typeface="Arial"/>
              <a:cs typeface="Arial"/>
            </a:endParaRPr>
          </a:p>
          <a:p>
            <a:pPr algn="l"/>
            <a:endParaRPr lang="en-US" sz="4200" dirty="0">
              <a:solidFill>
                <a:schemeClr val="tx1"/>
              </a:solidFill>
              <a:latin typeface="Arial"/>
              <a:cs typeface="Arial"/>
            </a:endParaRPr>
          </a:p>
          <a:p>
            <a:pPr algn="l"/>
            <a:endParaRPr lang="en-US" sz="4200" dirty="0" smtClean="0">
              <a:solidFill>
                <a:schemeClr val="tx1"/>
              </a:solidFill>
              <a:latin typeface="Arial"/>
              <a:cs typeface="Arial"/>
            </a:endParaRPr>
          </a:p>
          <a:p>
            <a:pPr algn="l"/>
            <a:r>
              <a:rPr lang="en-US" sz="4200" dirty="0" smtClean="0">
                <a:solidFill>
                  <a:schemeClr val="tx1"/>
                </a:solidFill>
                <a:latin typeface="Arial"/>
                <a:cs typeface="Arial"/>
              </a:rPr>
              <a:t>XFEL synergy always as biggest European contribution</a:t>
            </a:r>
          </a:p>
        </p:txBody>
      </p:sp>
      <p:pic>
        <p:nvPicPr>
          <p:cNvPr id="17" name="Picture 16" descr="Screen Shot 2017-05-15 at 00.58.2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96897" y="6708645"/>
            <a:ext cx="5474818" cy="4134046"/>
          </a:xfrm>
          <a:prstGeom prst="rect">
            <a:avLst/>
          </a:prstGeom>
          <a:ln>
            <a:noFill/>
          </a:ln>
          <a:effectLst>
            <a:outerShdw blurRad="292100" dist="139700" dir="2700000" algn="tl" rotWithShape="0">
              <a:srgbClr val="333333">
                <a:alpha val="65000"/>
              </a:srgbClr>
            </a:outerShdw>
          </a:effectLst>
        </p:spPr>
      </p:pic>
      <p:pic>
        <p:nvPicPr>
          <p:cNvPr id="8" name="Picture 7" descr="Screen Shot 2017-05-15 at 01.06.0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83128" y="6853789"/>
            <a:ext cx="9880600" cy="3937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75893230"/>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773" y="628789"/>
            <a:ext cx="21945600" cy="980034"/>
          </a:xfrm>
        </p:spPr>
        <p:txBody>
          <a:bodyPr>
            <a:noAutofit/>
          </a:bodyPr>
          <a:lstStyle/>
          <a:p>
            <a:pPr algn="l"/>
            <a:r>
              <a:rPr lang="en-US" sz="7600" dirty="0">
                <a:solidFill>
                  <a:schemeClr val="tx1">
                    <a:lumMod val="85000"/>
                    <a:lumOff val="15000"/>
                  </a:schemeClr>
                </a:solidFill>
                <a:latin typeface="Arial"/>
                <a:cs typeface="Arial"/>
              </a:rPr>
              <a:t>Towards a European Action Plan</a:t>
            </a:r>
          </a:p>
        </p:txBody>
      </p:sp>
      <p:sp>
        <p:nvSpPr>
          <p:cNvPr id="13" name="Slide Number Placeholder 12"/>
          <p:cNvSpPr>
            <a:spLocks noGrp="1"/>
          </p:cNvSpPr>
          <p:nvPr>
            <p:ph type="sldNum" sz="quarter" idx="12"/>
          </p:nvPr>
        </p:nvSpPr>
        <p:spPr/>
        <p:txBody>
          <a:bodyPr>
            <a:normAutofit lnSpcReduction="10000"/>
          </a:bodyPr>
          <a:lstStyle/>
          <a:p>
            <a:fld id="{3FD38A28-44AF-154C-99CC-C0E5B7F35AAE}" type="slidenum">
              <a:rPr lang="en-US" smtClean="0"/>
              <a:t>45</a:t>
            </a:fld>
            <a:endParaRPr lang="en-US"/>
          </a:p>
        </p:txBody>
      </p:sp>
      <p:pic>
        <p:nvPicPr>
          <p:cNvPr id="14" name="E-jade-banner_144524789339.png"/>
          <p:cNvPicPr>
            <a:picLocks noChangeAspect="1"/>
          </p:cNvPicPr>
          <p:nvPr/>
        </p:nvPicPr>
        <p:blipFill>
          <a:blip r:embed="rId2">
            <a:extLst/>
          </a:blip>
          <a:stretch>
            <a:fillRect/>
          </a:stretch>
        </p:blipFill>
        <p:spPr>
          <a:xfrm>
            <a:off x="3362854" y="21484034"/>
            <a:ext cx="22052003" cy="3512144"/>
          </a:xfrm>
          <a:prstGeom prst="rect">
            <a:avLst/>
          </a:prstGeom>
          <a:ln w="12700">
            <a:miter lim="400000"/>
          </a:ln>
        </p:spPr>
      </p:pic>
      <p:pic>
        <p:nvPicPr>
          <p:cNvPr id="15" name="E-jade-banner_144524789339.png"/>
          <p:cNvPicPr>
            <a:picLocks noChangeAspect="1"/>
          </p:cNvPicPr>
          <p:nvPr/>
        </p:nvPicPr>
        <p:blipFill>
          <a:blip r:embed="rId2">
            <a:extLst/>
          </a:blip>
          <a:stretch>
            <a:fillRect/>
          </a:stretch>
        </p:blipFill>
        <p:spPr>
          <a:xfrm>
            <a:off x="3769255" y="21788834"/>
            <a:ext cx="22052003" cy="3512144"/>
          </a:xfrm>
          <a:prstGeom prst="rect">
            <a:avLst/>
          </a:prstGeom>
          <a:ln w="12700">
            <a:miter lim="400000"/>
          </a:ln>
        </p:spPr>
      </p:pic>
      <p:pic>
        <p:nvPicPr>
          <p:cNvPr id="16" name="E-jade-banner_144524789339.png"/>
          <p:cNvPicPr>
            <a:picLocks noChangeAspect="1"/>
          </p:cNvPicPr>
          <p:nvPr/>
        </p:nvPicPr>
        <p:blipFill>
          <a:blip r:embed="rId2">
            <a:extLst/>
          </a:blip>
          <a:stretch>
            <a:fillRect/>
          </a:stretch>
        </p:blipFill>
        <p:spPr>
          <a:xfrm>
            <a:off x="4175654" y="22093634"/>
            <a:ext cx="22052003" cy="3512144"/>
          </a:xfrm>
          <a:prstGeom prst="rect">
            <a:avLst/>
          </a:prstGeom>
          <a:ln w="12700">
            <a:miter lim="400000"/>
          </a:ln>
        </p:spPr>
      </p:pic>
      <p:pic>
        <p:nvPicPr>
          <p:cNvPr id="3" name="Picture 2" descr="Screen Shot 2017-05-15 at 01.08.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443" y="2235198"/>
            <a:ext cx="13783128" cy="9306255"/>
          </a:xfrm>
          <a:prstGeom prst="rect">
            <a:avLst/>
          </a:prstGeom>
          <a:ln>
            <a:noFill/>
          </a:ln>
          <a:effectLst>
            <a:outerShdw blurRad="292100" dist="139700" dir="2700000" algn="tl" rotWithShape="0">
              <a:srgbClr val="333333">
                <a:alpha val="65000"/>
              </a:srgbClr>
            </a:outerShdw>
          </a:effectLst>
        </p:spPr>
      </p:pic>
      <p:grpSp>
        <p:nvGrpSpPr>
          <p:cNvPr id="5" name="Group 4"/>
          <p:cNvGrpSpPr/>
          <p:nvPr/>
        </p:nvGrpSpPr>
        <p:grpSpPr>
          <a:xfrm>
            <a:off x="477155" y="2387597"/>
            <a:ext cx="23217416" cy="10510070"/>
            <a:chOff x="477155" y="2387597"/>
            <a:chExt cx="23217416" cy="10510070"/>
          </a:xfrm>
        </p:grpSpPr>
        <p:sp>
          <p:nvSpPr>
            <p:cNvPr id="18" name="TextBox 17"/>
            <p:cNvSpPr txBox="1"/>
            <p:nvPr/>
          </p:nvSpPr>
          <p:spPr>
            <a:xfrm>
              <a:off x="15219833" y="2387597"/>
              <a:ext cx="8474738" cy="1512498"/>
            </a:xfrm>
            <a:prstGeom prst="rect">
              <a:avLst/>
            </a:prstGeom>
            <a:noFill/>
          </p:spPr>
          <p:txBody>
            <a:bodyPr wrap="square" lIns="217709" tIns="108855" rIns="217709" bIns="108855" rtlCol="0">
              <a:spAutoFit/>
            </a:bodyPr>
            <a:lstStyle/>
            <a:p>
              <a:pPr algn="l"/>
              <a:r>
                <a:rPr lang="en-US" sz="4200" dirty="0" smtClean="0">
                  <a:solidFill>
                    <a:schemeClr val="tx1"/>
                  </a:solidFill>
                  <a:latin typeface="Arial"/>
                  <a:cs typeface="Arial"/>
                </a:rPr>
                <a:t>Construction phase even more complicated.</a:t>
              </a:r>
              <a:endParaRPr lang="en-US" sz="3800" dirty="0" smtClean="0">
                <a:solidFill>
                  <a:schemeClr val="tx1">
                    <a:lumMod val="50000"/>
                    <a:lumOff val="50000"/>
                  </a:schemeClr>
                </a:solidFill>
                <a:latin typeface="Arial"/>
                <a:cs typeface="Arial"/>
              </a:endParaRPr>
            </a:p>
          </p:txBody>
        </p:sp>
        <p:pic>
          <p:nvPicPr>
            <p:cNvPr id="19" name="Picture 18" descr="Screen Shot 2017-05-15 at 01.01.2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155" y="6793339"/>
              <a:ext cx="14101771" cy="6104328"/>
            </a:xfrm>
            <a:prstGeom prst="rect">
              <a:avLst/>
            </a:prstGeom>
            <a:ln>
              <a:noFill/>
            </a:ln>
            <a:effectLst>
              <a:outerShdw blurRad="292100" dist="139700" dir="2700000" algn="tl" rotWithShape="0">
                <a:srgbClr val="333333">
                  <a:alpha val="65000"/>
                </a:srgbClr>
              </a:outerShdw>
            </a:effectLst>
          </p:spPr>
        </p:pic>
      </p:grpSp>
      <p:sp>
        <p:nvSpPr>
          <p:cNvPr id="20" name="TextBox 19"/>
          <p:cNvSpPr txBox="1"/>
          <p:nvPr/>
        </p:nvSpPr>
        <p:spPr>
          <a:xfrm>
            <a:off x="15219833" y="5126381"/>
            <a:ext cx="8474738" cy="7360253"/>
          </a:xfrm>
          <a:prstGeom prst="rect">
            <a:avLst/>
          </a:prstGeom>
          <a:noFill/>
        </p:spPr>
        <p:txBody>
          <a:bodyPr wrap="square" lIns="217709" tIns="108855" rIns="217709" bIns="108855" rtlCol="0">
            <a:spAutoFit/>
          </a:bodyPr>
          <a:lstStyle/>
          <a:p>
            <a:pPr algn="l"/>
            <a:r>
              <a:rPr lang="en-US" sz="4200" dirty="0" smtClean="0">
                <a:solidFill>
                  <a:schemeClr val="tx1"/>
                </a:solidFill>
                <a:latin typeface="Arial"/>
                <a:cs typeface="Arial"/>
              </a:rPr>
              <a:t>Possible forms of EU involvement complicated: </a:t>
            </a:r>
          </a:p>
          <a:p>
            <a:pPr marL="571500" indent="-571500" algn="l">
              <a:buFont typeface="Wingdings" charset="2"/>
              <a:buChar char="§"/>
            </a:pPr>
            <a:r>
              <a:rPr lang="en-US" sz="3800" dirty="0" smtClean="0">
                <a:solidFill>
                  <a:schemeClr val="tx1">
                    <a:lumMod val="50000"/>
                    <a:lumOff val="50000"/>
                  </a:schemeClr>
                </a:solidFill>
                <a:latin typeface="Arial"/>
                <a:cs typeface="Arial"/>
              </a:rPr>
              <a:t>AKA “what is the role of CERN”?</a:t>
            </a:r>
          </a:p>
          <a:p>
            <a:pPr marL="571500" indent="-571500" algn="l">
              <a:buFont typeface="Wingdings" charset="2"/>
              <a:buChar char="§"/>
            </a:pPr>
            <a:r>
              <a:rPr lang="en-US" sz="3800" dirty="0" smtClean="0">
                <a:solidFill>
                  <a:schemeClr val="tx1">
                    <a:lumMod val="50000"/>
                    <a:lumOff val="50000"/>
                  </a:schemeClr>
                </a:solidFill>
                <a:latin typeface="Arial"/>
                <a:cs typeface="Arial"/>
              </a:rPr>
              <a:t>Trying to demonstrate the ILC contribution is within CERN mandate (ILC as NGO in GDE “Project Implementation Plan”)</a:t>
            </a:r>
          </a:p>
          <a:p>
            <a:pPr marL="571500" indent="-571500" algn="l">
              <a:buFont typeface="Wingdings" charset="2"/>
              <a:buChar char="§"/>
            </a:pPr>
            <a:r>
              <a:rPr lang="en-US" sz="3800" dirty="0" smtClean="0">
                <a:solidFill>
                  <a:schemeClr val="tx1">
                    <a:lumMod val="50000"/>
                    <a:lumOff val="50000"/>
                  </a:schemeClr>
                </a:solidFill>
                <a:latin typeface="Arial"/>
                <a:cs typeface="Arial"/>
              </a:rPr>
              <a:t>For preparatory phase assume </a:t>
            </a:r>
            <a:r>
              <a:rPr lang="en-US" sz="3800" dirty="0" err="1" smtClean="0">
                <a:solidFill>
                  <a:schemeClr val="tx1">
                    <a:lumMod val="50000"/>
                    <a:lumOff val="50000"/>
                  </a:schemeClr>
                </a:solidFill>
                <a:latin typeface="Arial"/>
                <a:cs typeface="Arial"/>
              </a:rPr>
              <a:t>MoU</a:t>
            </a:r>
            <a:r>
              <a:rPr lang="en-US" sz="3800" dirty="0" smtClean="0">
                <a:solidFill>
                  <a:schemeClr val="tx1">
                    <a:lumMod val="50000"/>
                    <a:lumOff val="50000"/>
                  </a:schemeClr>
                </a:solidFill>
                <a:latin typeface="Arial"/>
                <a:cs typeface="Arial"/>
              </a:rPr>
              <a:t>-based “collaborations” with annual budget of ~10MCHF/year + 20 FTE (more from non-CERN collaborators?)</a:t>
            </a:r>
          </a:p>
        </p:txBody>
      </p:sp>
    </p:spTree>
    <p:extLst>
      <p:ext uri="{BB962C8B-B14F-4D97-AF65-F5344CB8AC3E}">
        <p14:creationId xmlns:p14="http://schemas.microsoft.com/office/powerpoint/2010/main" val="35779988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773" y="628789"/>
            <a:ext cx="21945600" cy="980034"/>
          </a:xfrm>
        </p:spPr>
        <p:txBody>
          <a:bodyPr>
            <a:noAutofit/>
          </a:bodyPr>
          <a:lstStyle/>
          <a:p>
            <a:pPr algn="l"/>
            <a:r>
              <a:rPr lang="en-US" sz="7600" dirty="0">
                <a:solidFill>
                  <a:schemeClr val="tx1">
                    <a:lumMod val="85000"/>
                    <a:lumOff val="15000"/>
                  </a:schemeClr>
                </a:solidFill>
                <a:latin typeface="Arial"/>
                <a:cs typeface="Arial"/>
              </a:rPr>
              <a:t>Towards a European Action Plan</a:t>
            </a:r>
          </a:p>
        </p:txBody>
      </p:sp>
      <p:sp>
        <p:nvSpPr>
          <p:cNvPr id="13" name="Slide Number Placeholder 12"/>
          <p:cNvSpPr>
            <a:spLocks noGrp="1"/>
          </p:cNvSpPr>
          <p:nvPr>
            <p:ph type="sldNum" sz="quarter" idx="12"/>
          </p:nvPr>
        </p:nvSpPr>
        <p:spPr/>
        <p:txBody>
          <a:bodyPr>
            <a:normAutofit lnSpcReduction="10000"/>
          </a:bodyPr>
          <a:lstStyle/>
          <a:p>
            <a:fld id="{3FD38A28-44AF-154C-99CC-C0E5B7F35AAE}" type="slidenum">
              <a:rPr lang="en-US" smtClean="0"/>
              <a:t>46</a:t>
            </a:fld>
            <a:endParaRPr lang="en-US"/>
          </a:p>
        </p:txBody>
      </p:sp>
      <p:pic>
        <p:nvPicPr>
          <p:cNvPr id="14" name="E-jade-banner_144524789339.png"/>
          <p:cNvPicPr>
            <a:picLocks noChangeAspect="1"/>
          </p:cNvPicPr>
          <p:nvPr/>
        </p:nvPicPr>
        <p:blipFill>
          <a:blip r:embed="rId2">
            <a:extLst/>
          </a:blip>
          <a:stretch>
            <a:fillRect/>
          </a:stretch>
        </p:blipFill>
        <p:spPr>
          <a:xfrm>
            <a:off x="3362854" y="21484034"/>
            <a:ext cx="22052003" cy="3512144"/>
          </a:xfrm>
          <a:prstGeom prst="rect">
            <a:avLst/>
          </a:prstGeom>
          <a:ln w="12700">
            <a:miter lim="400000"/>
          </a:ln>
        </p:spPr>
      </p:pic>
      <p:pic>
        <p:nvPicPr>
          <p:cNvPr id="15" name="E-jade-banner_144524789339.png"/>
          <p:cNvPicPr>
            <a:picLocks noChangeAspect="1"/>
          </p:cNvPicPr>
          <p:nvPr/>
        </p:nvPicPr>
        <p:blipFill>
          <a:blip r:embed="rId2">
            <a:extLst/>
          </a:blip>
          <a:stretch>
            <a:fillRect/>
          </a:stretch>
        </p:blipFill>
        <p:spPr>
          <a:xfrm>
            <a:off x="3769255" y="21788834"/>
            <a:ext cx="22052003" cy="3512144"/>
          </a:xfrm>
          <a:prstGeom prst="rect">
            <a:avLst/>
          </a:prstGeom>
          <a:ln w="12700">
            <a:miter lim="400000"/>
          </a:ln>
        </p:spPr>
      </p:pic>
      <p:pic>
        <p:nvPicPr>
          <p:cNvPr id="16" name="E-jade-banner_144524789339.png"/>
          <p:cNvPicPr>
            <a:picLocks noChangeAspect="1"/>
          </p:cNvPicPr>
          <p:nvPr/>
        </p:nvPicPr>
        <p:blipFill>
          <a:blip r:embed="rId2">
            <a:extLst/>
          </a:blip>
          <a:stretch>
            <a:fillRect/>
          </a:stretch>
        </p:blipFill>
        <p:spPr>
          <a:xfrm>
            <a:off x="4175654" y="22093634"/>
            <a:ext cx="22052003" cy="3512144"/>
          </a:xfrm>
          <a:prstGeom prst="rect">
            <a:avLst/>
          </a:prstGeom>
          <a:ln w="12700">
            <a:miter lim="400000"/>
          </a:ln>
        </p:spPr>
      </p:pic>
      <p:grpSp>
        <p:nvGrpSpPr>
          <p:cNvPr id="7" name="Group 6"/>
          <p:cNvGrpSpPr/>
          <p:nvPr/>
        </p:nvGrpSpPr>
        <p:grpSpPr>
          <a:xfrm>
            <a:off x="837057" y="2213011"/>
            <a:ext cx="14042566" cy="10443965"/>
            <a:chOff x="8998857" y="2213011"/>
            <a:chExt cx="14042566" cy="10443965"/>
          </a:xfrm>
        </p:grpSpPr>
        <p:pic>
          <p:nvPicPr>
            <p:cNvPr id="5" name="Picture 4" descr="Screen Shot 2017-05-15 at 00.57.2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8857" y="2213011"/>
              <a:ext cx="8074479" cy="10443965"/>
            </a:xfrm>
            <a:prstGeom prst="rect">
              <a:avLst/>
            </a:prstGeom>
            <a:ln>
              <a:noFill/>
            </a:ln>
            <a:effectLst>
              <a:outerShdw blurRad="292100" dist="139700" dir="2700000" algn="tl" rotWithShape="0">
                <a:srgbClr val="333333">
                  <a:alpha val="65000"/>
                </a:srgbClr>
              </a:outerShdw>
            </a:effectLst>
          </p:spPr>
        </p:pic>
        <p:pic>
          <p:nvPicPr>
            <p:cNvPr id="6" name="Picture 5" descr="Screen Shot 2017-05-15 at 00.57.5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00723" y="2487382"/>
              <a:ext cx="8140700" cy="4660900"/>
            </a:xfrm>
            <a:prstGeom prst="rect">
              <a:avLst/>
            </a:prstGeom>
            <a:ln>
              <a:noFill/>
            </a:ln>
            <a:effectLst>
              <a:outerShdw blurRad="292100" dist="139700" dir="2700000" algn="tl" rotWithShape="0">
                <a:srgbClr val="333333">
                  <a:alpha val="65000"/>
                </a:srgbClr>
              </a:outerShdw>
            </a:effectLst>
          </p:spPr>
        </p:pic>
      </p:grpSp>
      <p:grpSp>
        <p:nvGrpSpPr>
          <p:cNvPr id="12" name="Group 11"/>
          <p:cNvGrpSpPr/>
          <p:nvPr/>
        </p:nvGrpSpPr>
        <p:grpSpPr>
          <a:xfrm>
            <a:off x="13863632" y="2165347"/>
            <a:ext cx="9939798" cy="10550890"/>
            <a:chOff x="1054773" y="2383063"/>
            <a:chExt cx="9939798" cy="10550890"/>
          </a:xfrm>
        </p:grpSpPr>
        <p:pic>
          <p:nvPicPr>
            <p:cNvPr id="17" name="Picture 16" descr="Screen Shot 2017-05-15 at 00.59.3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4773" y="2383063"/>
              <a:ext cx="9939798" cy="5254091"/>
            </a:xfrm>
            <a:prstGeom prst="rect">
              <a:avLst/>
            </a:prstGeom>
            <a:ln>
              <a:noFill/>
            </a:ln>
            <a:effectLst>
              <a:outerShdw blurRad="292100" dist="139700" dir="2700000" algn="tl" rotWithShape="0">
                <a:srgbClr val="333333">
                  <a:alpha val="65000"/>
                </a:srgbClr>
              </a:outerShdw>
            </a:effectLst>
          </p:spPr>
        </p:pic>
        <p:pic>
          <p:nvPicPr>
            <p:cNvPr id="18" name="Picture 17" descr="Screen Shot 2017-05-15 at 00.59.4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72772" y="8171453"/>
              <a:ext cx="8991600" cy="4762500"/>
            </a:xfrm>
            <a:prstGeom prst="rect">
              <a:avLst/>
            </a:prstGeom>
            <a:ln>
              <a:noFill/>
            </a:ln>
            <a:effectLst>
              <a:outerShdw blurRad="292100" dist="139700" dir="2700000" algn="tl" rotWithShape="0">
                <a:srgbClr val="333333">
                  <a:alpha val="65000"/>
                </a:srgbClr>
              </a:outerShdw>
            </a:effectLst>
          </p:spPr>
        </p:pic>
      </p:grpSp>
      <p:pic>
        <p:nvPicPr>
          <p:cNvPr id="19" name="Picture 18" descr="Screen Shot 2017-05-15 at 01.00.59.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93928" y="7780176"/>
            <a:ext cx="9144000" cy="4876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235680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Conclusions</a:t>
            </a:r>
            <a:endParaRPr lang="en-US" dirty="0"/>
          </a:p>
        </p:txBody>
      </p:sp>
      <p:sp>
        <p:nvSpPr>
          <p:cNvPr id="4" name="Slide Number Placeholder 4"/>
          <p:cNvSpPr>
            <a:spLocks noGrp="1"/>
          </p:cNvSpPr>
          <p:nvPr>
            <p:ph type="sldNum" sz="quarter" idx="12"/>
          </p:nvPr>
        </p:nvSpPr>
        <p:spPr>
          <a:xfrm>
            <a:off x="22806500" y="12933953"/>
            <a:ext cx="466269" cy="477952"/>
          </a:xfrm>
        </p:spPr>
        <p:txBody>
          <a:bodyPr>
            <a:normAutofit lnSpcReduction="10000"/>
          </a:bodyPr>
          <a:lstStyle/>
          <a:p>
            <a:fld id="{3FD38A28-44AF-154C-99CC-C0E5B7F35AAE}" type="slidenum">
              <a:rPr lang="en-US" smtClean="0"/>
              <a:t>47</a:t>
            </a:fld>
            <a:endParaRPr lang="en-US"/>
          </a:p>
        </p:txBody>
      </p:sp>
      <p:sp>
        <p:nvSpPr>
          <p:cNvPr id="6" name="Content Placeholder 2"/>
          <p:cNvSpPr>
            <a:spLocks noGrp="1"/>
          </p:cNvSpPr>
          <p:nvPr>
            <p:ph idx="1"/>
          </p:nvPr>
        </p:nvSpPr>
        <p:spPr>
          <a:xfrm>
            <a:off x="853954" y="2357437"/>
            <a:ext cx="22702045" cy="10261398"/>
          </a:xfrm>
        </p:spPr>
        <p:txBody>
          <a:bodyPr>
            <a:normAutofit/>
          </a:bodyPr>
          <a:lstStyle/>
          <a:p>
            <a:r>
              <a:rPr lang="en-US" dirty="0" smtClean="0"/>
              <a:t>European XFEL</a:t>
            </a:r>
          </a:p>
          <a:p>
            <a:pPr lvl="1"/>
            <a:r>
              <a:rPr lang="en-US" dirty="0" smtClean="0"/>
              <a:t>Impressions </a:t>
            </a:r>
          </a:p>
          <a:p>
            <a:pPr lvl="1"/>
            <a:r>
              <a:rPr lang="en-US" dirty="0" smtClean="0"/>
              <a:t>Status</a:t>
            </a:r>
          </a:p>
          <a:p>
            <a:pPr lvl="1"/>
            <a:r>
              <a:rPr lang="en-US" dirty="0" smtClean="0"/>
              <a:t>Lessons learnt</a:t>
            </a:r>
            <a:br>
              <a:rPr lang="en-US" dirty="0" smtClean="0"/>
            </a:br>
            <a:endParaRPr lang="en-US" dirty="0" smtClean="0"/>
          </a:p>
          <a:p>
            <a:r>
              <a:rPr lang="en-US" dirty="0" smtClean="0"/>
              <a:t>ILC in Europe (Germany)</a:t>
            </a:r>
          </a:p>
          <a:p>
            <a:pPr lvl="1"/>
            <a:r>
              <a:rPr lang="en-US" dirty="0" smtClean="0"/>
              <a:t>Activities become harder to justify</a:t>
            </a:r>
          </a:p>
          <a:p>
            <a:pPr lvl="1"/>
            <a:endParaRPr lang="en-US" dirty="0" smtClean="0"/>
          </a:p>
          <a:p>
            <a:r>
              <a:rPr lang="en-US" dirty="0" smtClean="0"/>
              <a:t>European Action Plan</a:t>
            </a:r>
          </a:p>
          <a:p>
            <a:pPr lvl="1"/>
            <a:r>
              <a:rPr lang="en-US" dirty="0" smtClean="0"/>
              <a:t>To be </a:t>
            </a:r>
            <a:r>
              <a:rPr lang="en-US" dirty="0" err="1" smtClean="0"/>
              <a:t>finalised</a:t>
            </a:r>
            <a:r>
              <a:rPr lang="en-US" dirty="0" smtClean="0"/>
              <a:t> until end of May (</a:t>
            </a:r>
            <a:r>
              <a:rPr lang="en-US" dirty="0" err="1" smtClean="0"/>
              <a:t>Steinar</a:t>
            </a:r>
            <a:r>
              <a:rPr lang="en-US" dirty="0" smtClean="0"/>
              <a:t> </a:t>
            </a:r>
            <a:r>
              <a:rPr lang="en-US" dirty="0" err="1" smtClean="0"/>
              <a:t>Stapnes</a:t>
            </a:r>
            <a:r>
              <a:rPr lang="en-US" dirty="0" smtClean="0"/>
              <a:t>, Marcel </a:t>
            </a:r>
            <a:r>
              <a:rPr lang="en-US" dirty="0" err="1" smtClean="0"/>
              <a:t>Stanitzki</a:t>
            </a:r>
            <a:r>
              <a:rPr lang="en-US" dirty="0" smtClean="0"/>
              <a:t>)</a:t>
            </a:r>
          </a:p>
          <a:p>
            <a:pPr lvl="1"/>
            <a:r>
              <a:rPr lang="en-US" dirty="0" smtClean="0"/>
              <a:t>Impact and usefulness not yet entirely clear. </a:t>
            </a:r>
          </a:p>
        </p:txBody>
      </p:sp>
    </p:spTree>
    <p:extLst>
      <p:ext uri="{BB962C8B-B14F-4D97-AF65-F5344CB8AC3E}">
        <p14:creationId xmlns:p14="http://schemas.microsoft.com/office/powerpoint/2010/main" val="30771079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5837" y="754375"/>
            <a:ext cx="10654164" cy="980034"/>
          </a:xfrm>
        </p:spPr>
        <p:txBody>
          <a:bodyPr>
            <a:noAutofit/>
          </a:bodyPr>
          <a:lstStyle/>
          <a:p>
            <a:pPr algn="l"/>
            <a:r>
              <a:rPr lang="en-US" dirty="0">
                <a:solidFill>
                  <a:schemeClr val="tx1">
                    <a:lumMod val="85000"/>
                    <a:lumOff val="15000"/>
                  </a:schemeClr>
                </a:solidFill>
                <a:cs typeface="Arial"/>
              </a:rPr>
              <a:t>The European XFEL</a:t>
            </a:r>
          </a:p>
        </p:txBody>
      </p:sp>
      <p:sp>
        <p:nvSpPr>
          <p:cNvPr id="5" name="Slide Number Placeholder 4"/>
          <p:cNvSpPr>
            <a:spLocks noGrp="1"/>
          </p:cNvSpPr>
          <p:nvPr>
            <p:ph type="sldNum" sz="quarter" idx="12"/>
          </p:nvPr>
        </p:nvSpPr>
        <p:spPr/>
        <p:txBody>
          <a:bodyPr>
            <a:normAutofit lnSpcReduction="10000"/>
          </a:bodyPr>
          <a:lstStyle/>
          <a:p>
            <a:fld id="{3FD38A28-44AF-154C-99CC-C0E5B7F35AAE}" type="slidenum">
              <a:rPr lang="en-US" smtClean="0"/>
              <a:t>5</a:t>
            </a:fld>
            <a:endParaRPr lang="en-US"/>
          </a:p>
        </p:txBody>
      </p:sp>
      <p:pic>
        <p:nvPicPr>
          <p:cNvPr id="23" name="Picture 2"/>
          <p:cNvPicPr>
            <a:picLocks noChangeAspect="1" noChangeArrowheads="1"/>
          </p:cNvPicPr>
          <p:nvPr/>
        </p:nvPicPr>
        <p:blipFill>
          <a:blip r:embed="rId2" cstate="print"/>
          <a:srcRect/>
          <a:stretch>
            <a:fillRect/>
          </a:stretch>
        </p:blipFill>
        <p:spPr bwMode="auto">
          <a:xfrm>
            <a:off x="18875263" y="385609"/>
            <a:ext cx="1726112" cy="1294584"/>
          </a:xfrm>
          <a:prstGeom prst="rect">
            <a:avLst/>
          </a:prstGeom>
          <a:noFill/>
          <a:ln w="9525">
            <a:noFill/>
            <a:miter lim="800000"/>
            <a:headEnd/>
            <a:tailEnd/>
          </a:ln>
        </p:spPr>
      </p:pic>
      <p:grpSp>
        <p:nvGrpSpPr>
          <p:cNvPr id="6" name="Group 5"/>
          <p:cNvGrpSpPr/>
          <p:nvPr/>
        </p:nvGrpSpPr>
        <p:grpSpPr>
          <a:xfrm>
            <a:off x="2416894" y="2458432"/>
            <a:ext cx="18711406" cy="10485180"/>
            <a:chOff x="2457375" y="1854772"/>
            <a:chExt cx="19735997" cy="11088840"/>
          </a:xfrm>
        </p:grpSpPr>
        <p:pic>
          <p:nvPicPr>
            <p:cNvPr id="3" name="Picture 2" descr="Screen Shot 2017-05-09 at 22.56.5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7375" y="1854772"/>
              <a:ext cx="19735997" cy="11088840"/>
            </a:xfrm>
            <a:prstGeom prst="rect">
              <a:avLst/>
            </a:prstGeom>
          </p:spPr>
        </p:pic>
        <p:cxnSp>
          <p:nvCxnSpPr>
            <p:cNvPr id="25" name="Straight Connector 24"/>
            <p:cNvCxnSpPr/>
            <p:nvPr/>
          </p:nvCxnSpPr>
          <p:spPr>
            <a:xfrm flipH="1" flipV="1">
              <a:off x="6483636" y="4654624"/>
              <a:ext cx="2305987" cy="1513116"/>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pic>
          <p:nvPicPr>
            <p:cNvPr id="27" name="DESY Logo.pdf"/>
            <p:cNvPicPr/>
            <p:nvPr/>
          </p:nvPicPr>
          <p:blipFill>
            <a:blip r:embed="rId4">
              <a:extLst/>
            </a:blip>
            <a:stretch>
              <a:fillRect/>
            </a:stretch>
          </p:blipFill>
          <p:spPr>
            <a:xfrm>
              <a:off x="8997777" y="6167741"/>
              <a:ext cx="884707" cy="742170"/>
            </a:xfrm>
            <a:prstGeom prst="rect">
              <a:avLst/>
            </a:prstGeom>
            <a:ln w="12700">
              <a:miter lim="400000"/>
            </a:ln>
          </p:spPr>
        </p:pic>
      </p:grpSp>
    </p:spTree>
    <p:extLst>
      <p:ext uri="{BB962C8B-B14F-4D97-AF65-F5344CB8AC3E}">
        <p14:creationId xmlns:p14="http://schemas.microsoft.com/office/powerpoint/2010/main" val="385704319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3FD38A28-44AF-154C-99CC-C0E5B7F35AAE}" type="slidenum">
              <a:rPr lang="en-US" smtClean="0"/>
              <a:t>6</a:t>
            </a:fld>
            <a:endParaRPr lang="en-US"/>
          </a:p>
        </p:txBody>
      </p:sp>
      <p:pic>
        <p:nvPicPr>
          <p:cNvPr id="8" name="Picture 7"/>
          <p:cNvPicPr>
            <a:picLocks noChangeAspect="1" noChangeArrowheads="1"/>
          </p:cNvPicPr>
          <p:nvPr/>
        </p:nvPicPr>
        <p:blipFill>
          <a:blip r:embed="rId2" cstate="screen">
            <a:extLst>
              <a:ext uri="{28A0092B-C50C-407E-A947-70E740481C1C}">
                <a14:useLocalDpi xmlns:a14="http://schemas.microsoft.com/office/drawing/2010/main"/>
              </a:ext>
            </a:extLst>
          </a:blip>
          <a:srcRect t="-546"/>
          <a:stretch>
            <a:fillRect/>
          </a:stretch>
        </p:blipFill>
        <p:spPr bwMode="auto">
          <a:xfrm>
            <a:off x="0" y="2680052"/>
            <a:ext cx="24335253" cy="10081120"/>
          </a:xfrm>
          <a:prstGeom prst="rect">
            <a:avLst/>
          </a:prstGeom>
          <a:noFill/>
          <a:ln w="9525">
            <a:noFill/>
            <a:miter lim="800000"/>
            <a:headEnd/>
            <a:tailEnd/>
          </a:ln>
          <a:effectLst>
            <a:outerShdw blurRad="50800" dist="38100" dir="2700000" algn="tl" rotWithShape="0">
              <a:prstClr val="black">
                <a:alpha val="40000"/>
              </a:prstClr>
            </a:outerShdw>
          </a:effectLst>
        </p:spPr>
      </p:pic>
      <p:grpSp>
        <p:nvGrpSpPr>
          <p:cNvPr id="9" name="Group 8"/>
          <p:cNvGrpSpPr/>
          <p:nvPr/>
        </p:nvGrpSpPr>
        <p:grpSpPr>
          <a:xfrm>
            <a:off x="1225071" y="1771682"/>
            <a:ext cx="22052747" cy="3952560"/>
            <a:chOff x="13505" y="604105"/>
            <a:chExt cx="8269780" cy="1976280"/>
          </a:xfrm>
        </p:grpSpPr>
        <p:pic>
          <p:nvPicPr>
            <p:cNvPr id="10" name="Picture 2"/>
            <p:cNvPicPr>
              <a:picLocks noChangeAspect="1" noChangeArrowheads="1"/>
            </p:cNvPicPr>
            <p:nvPr/>
          </p:nvPicPr>
          <p:blipFill>
            <a:blip r:embed="rId3" cstate="print"/>
            <a:srcRect/>
            <a:stretch>
              <a:fillRect/>
            </a:stretch>
          </p:blipFill>
          <p:spPr bwMode="auto">
            <a:xfrm>
              <a:off x="7250272" y="1332309"/>
              <a:ext cx="1033013" cy="1248076"/>
            </a:xfrm>
            <a:prstGeom prst="rect">
              <a:avLst/>
            </a:prstGeom>
            <a:noFill/>
            <a:ln w="9525">
              <a:noFill/>
              <a:miter lim="800000"/>
              <a:headEnd/>
              <a:tailEnd/>
            </a:ln>
          </p:spPr>
        </p:pic>
        <p:pic>
          <p:nvPicPr>
            <p:cNvPr id="11" name="Picture 3" descr="spain.gif"/>
            <p:cNvPicPr>
              <a:picLocks noChangeAspect="1"/>
            </p:cNvPicPr>
            <p:nvPr/>
          </p:nvPicPr>
          <p:blipFill>
            <a:blip r:embed="rId4" cstate="screen">
              <a:extLst>
                <a:ext uri="{28A0092B-C50C-407E-A947-70E740481C1C}">
                  <a14:useLocalDpi xmlns:a14="http://schemas.microsoft.com/office/drawing/2010/main"/>
                </a:ext>
              </a:extLst>
            </a:blip>
            <a:srcRect b="5328"/>
            <a:stretch>
              <a:fillRect/>
            </a:stretch>
          </p:blipFill>
          <p:spPr bwMode="auto">
            <a:xfrm>
              <a:off x="6801100" y="604105"/>
              <a:ext cx="621765" cy="393893"/>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2" name="Picture 23" descr="C:\Users\fpoppe\Desktop\griechenland.gif"/>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40095" y="618650"/>
              <a:ext cx="621139" cy="393893"/>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3" name="Picture 24" descr="C:\Users\fpoppe\Desktop\daenemark.gif"/>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084569" y="609570"/>
              <a:ext cx="599296" cy="380042"/>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7" descr="france"/>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361735" y="618650"/>
              <a:ext cx="534139" cy="357024"/>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5" name="Picture 8" descr="germany"/>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3505" y="618173"/>
              <a:ext cx="553280" cy="358232"/>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6" name="Picture 10" descr="hungary"/>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705152" y="613093"/>
              <a:ext cx="574169" cy="371110"/>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7" name="Picture 11" descr="italy"/>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013109" y="618650"/>
              <a:ext cx="512720" cy="357024"/>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8" name="Picture 12" descr="slovakia"/>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5396556" y="613310"/>
              <a:ext cx="570778" cy="370557"/>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9" name="Picture 14" descr="sweden"/>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3321807" y="613310"/>
              <a:ext cx="573313" cy="370557"/>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20" name="Picture 20" descr="C:\Users\fpoppe\Desktop\polen.gif"/>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2643064" y="618391"/>
              <a:ext cx="561508" cy="357680"/>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21" name="Picture 21" descr="C:\Users\fpoppe\Desktop\russland.gif"/>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684020" y="618650"/>
              <a:ext cx="560480" cy="357024"/>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22" name="Picture 22" descr="C:\Users\fpoppe\Desktop\schweiz.gif"/>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4012355" y="613530"/>
              <a:ext cx="575562" cy="370004"/>
            </a:xfrm>
            <a:prstGeom prst="rect">
              <a:avLst/>
            </a:prstGeom>
            <a:noFill/>
            <a:ln w="3175">
              <a:solidFill>
                <a:schemeClr val="tx2"/>
              </a:solidFill>
              <a:miter lim="800000"/>
              <a:headEnd/>
              <a:tailEnd/>
            </a:ln>
            <a:extLst>
              <a:ext uri="{909E8E84-426E-40dd-AFC4-6F175D3DCCD1}">
                <a14:hiddenFill xmlns:a14="http://schemas.microsoft.com/office/drawing/2010/main">
                  <a:solidFill>
                    <a:srgbClr val="FFFFFF"/>
                  </a:solidFill>
                </a14:hiddenFill>
              </a:ext>
            </a:extLst>
          </p:spPr>
        </p:pic>
      </p:grpSp>
      <p:sp>
        <p:nvSpPr>
          <p:cNvPr id="3" name="Title 2"/>
          <p:cNvSpPr>
            <a:spLocks noGrp="1"/>
          </p:cNvSpPr>
          <p:nvPr>
            <p:ph type="title"/>
          </p:nvPr>
        </p:nvSpPr>
        <p:spPr>
          <a:xfrm>
            <a:off x="839914" y="141807"/>
            <a:ext cx="20893358" cy="1303735"/>
          </a:xfrm>
        </p:spPr>
        <p:txBody>
          <a:bodyPr/>
          <a:lstStyle/>
          <a:p>
            <a:r>
              <a:rPr lang="en-US" dirty="0" smtClean="0"/>
              <a:t>The European XFEL</a:t>
            </a:r>
            <a:endParaRPr lang="en-US" dirty="0"/>
          </a:p>
        </p:txBody>
      </p:sp>
    </p:spTree>
    <p:extLst>
      <p:ext uri="{BB962C8B-B14F-4D97-AF65-F5344CB8AC3E}">
        <p14:creationId xmlns:p14="http://schemas.microsoft.com/office/powerpoint/2010/main" val="10762804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459551" y="7894630"/>
            <a:ext cx="22346949" cy="5021150"/>
          </a:xfrm>
          <a:prstGeom prst="rect">
            <a:avLst/>
          </a:prstGeom>
          <a:noFill/>
        </p:spPr>
        <p:txBody>
          <a:bodyPr wrap="square" lIns="217709" tIns="108855" rIns="217709" bIns="108855" rtlCol="0">
            <a:spAutoFit/>
          </a:bodyPr>
          <a:lstStyle/>
          <a:p>
            <a:pPr algn="l"/>
            <a:r>
              <a:rPr lang="en-US" dirty="0">
                <a:latin typeface="Arial"/>
                <a:cs typeface="Arial"/>
              </a:rPr>
              <a:t>Some facts: </a:t>
            </a:r>
          </a:p>
          <a:p>
            <a:pPr marL="816411" lvl="1" indent="-816411" algn="l">
              <a:buFont typeface="Wingdings" charset="2"/>
              <a:buChar char="§"/>
            </a:pPr>
            <a:r>
              <a:rPr lang="en-US" dirty="0" smtClean="0">
                <a:solidFill>
                  <a:schemeClr val="tx1">
                    <a:lumMod val="50000"/>
                    <a:lumOff val="50000"/>
                  </a:schemeClr>
                </a:solidFill>
                <a:latin typeface="Arial"/>
                <a:cs typeface="Arial"/>
              </a:rPr>
              <a:t>Overall length 3.4 km; superconducting </a:t>
            </a:r>
            <a:r>
              <a:rPr lang="en-US" dirty="0" err="1" smtClean="0">
                <a:solidFill>
                  <a:schemeClr val="tx1">
                    <a:lumMod val="50000"/>
                    <a:lumOff val="50000"/>
                  </a:schemeClr>
                </a:solidFill>
                <a:latin typeface="Arial"/>
                <a:cs typeface="Arial"/>
              </a:rPr>
              <a:t>linac</a:t>
            </a:r>
            <a:r>
              <a:rPr lang="en-US" dirty="0" smtClean="0">
                <a:solidFill>
                  <a:schemeClr val="tx1">
                    <a:lumMod val="50000"/>
                    <a:lumOff val="50000"/>
                  </a:schemeClr>
                </a:solidFill>
                <a:latin typeface="Arial"/>
                <a:cs typeface="Arial"/>
              </a:rPr>
              <a:t> </a:t>
            </a:r>
            <a:br>
              <a:rPr lang="en-US" dirty="0" smtClean="0">
                <a:solidFill>
                  <a:schemeClr val="tx1">
                    <a:lumMod val="50000"/>
                    <a:lumOff val="50000"/>
                  </a:schemeClr>
                </a:solidFill>
                <a:latin typeface="Arial"/>
                <a:cs typeface="Arial"/>
              </a:rPr>
            </a:br>
            <a:r>
              <a:rPr lang="en-US" dirty="0" smtClean="0">
                <a:solidFill>
                  <a:schemeClr val="tx1">
                    <a:lumMod val="50000"/>
                    <a:lumOff val="50000"/>
                  </a:schemeClr>
                </a:solidFill>
                <a:latin typeface="Arial"/>
                <a:cs typeface="Arial"/>
              </a:rPr>
              <a:t>(ILC technology) for 2.1 km </a:t>
            </a:r>
          </a:p>
          <a:p>
            <a:pPr marL="816411" lvl="1" indent="-816411" algn="l">
              <a:buFont typeface="Wingdings" charset="2"/>
              <a:buChar char="§"/>
            </a:pPr>
            <a:r>
              <a:rPr lang="en-US" dirty="0" smtClean="0">
                <a:solidFill>
                  <a:schemeClr val="tx1">
                    <a:lumMod val="50000"/>
                    <a:lumOff val="50000"/>
                  </a:schemeClr>
                </a:solidFill>
                <a:latin typeface="Arial"/>
                <a:cs typeface="Arial"/>
              </a:rPr>
              <a:t>Tunnel between 6 and 38 m underground</a:t>
            </a:r>
            <a:endParaRPr lang="en-US" dirty="0">
              <a:solidFill>
                <a:schemeClr val="tx1">
                  <a:lumMod val="50000"/>
                  <a:lumOff val="50000"/>
                </a:schemeClr>
              </a:solidFill>
              <a:latin typeface="Arial"/>
              <a:cs typeface="Arial"/>
            </a:endParaRPr>
          </a:p>
          <a:p>
            <a:pPr marL="816411" lvl="1" indent="-816411" algn="l">
              <a:buFont typeface="Wingdings" charset="2"/>
              <a:buChar char="§"/>
            </a:pPr>
            <a:r>
              <a:rPr lang="en-US" dirty="0" smtClean="0">
                <a:solidFill>
                  <a:schemeClr val="tx1">
                    <a:lumMod val="50000"/>
                    <a:lumOff val="50000"/>
                  </a:schemeClr>
                </a:solidFill>
                <a:latin typeface="Arial"/>
                <a:cs typeface="Arial"/>
              </a:rPr>
              <a:t>Energy 17.5 </a:t>
            </a:r>
            <a:r>
              <a:rPr lang="en-US" dirty="0" err="1" smtClean="0">
                <a:solidFill>
                  <a:schemeClr val="tx1">
                    <a:lumMod val="50000"/>
                    <a:lumOff val="50000"/>
                  </a:schemeClr>
                </a:solidFill>
                <a:latin typeface="Arial"/>
                <a:cs typeface="Arial"/>
              </a:rPr>
              <a:t>GeV</a:t>
            </a:r>
            <a:endParaRPr lang="en-US" dirty="0" smtClean="0">
              <a:solidFill>
                <a:schemeClr val="tx1">
                  <a:lumMod val="50000"/>
                  <a:lumOff val="50000"/>
                </a:schemeClr>
              </a:solidFill>
              <a:latin typeface="Arial"/>
              <a:cs typeface="Arial"/>
            </a:endParaRPr>
          </a:p>
          <a:p>
            <a:pPr marL="816411" lvl="1" indent="-816411" algn="l">
              <a:buFont typeface="Wingdings" charset="2"/>
              <a:buChar char="§"/>
            </a:pPr>
            <a:r>
              <a:rPr lang="en-US" dirty="0" smtClean="0">
                <a:solidFill>
                  <a:schemeClr val="tx1">
                    <a:lumMod val="50000"/>
                    <a:lumOff val="50000"/>
                  </a:schemeClr>
                </a:solidFill>
                <a:latin typeface="Arial"/>
                <a:cs typeface="Arial"/>
              </a:rPr>
              <a:t>Cooled with helium to -271</a:t>
            </a:r>
            <a:r>
              <a:rPr lang="en-US" baseline="30000" dirty="0" smtClean="0">
                <a:solidFill>
                  <a:schemeClr val="tx1">
                    <a:lumMod val="50000"/>
                    <a:lumOff val="50000"/>
                  </a:schemeClr>
                </a:solidFill>
                <a:latin typeface="Arial"/>
                <a:cs typeface="Arial"/>
              </a:rPr>
              <a:t>o</a:t>
            </a:r>
            <a:r>
              <a:rPr lang="en-US" dirty="0" smtClean="0">
                <a:solidFill>
                  <a:schemeClr val="tx1">
                    <a:lumMod val="50000"/>
                    <a:lumOff val="50000"/>
                  </a:schemeClr>
                </a:solidFill>
                <a:latin typeface="Arial"/>
                <a:cs typeface="Arial"/>
              </a:rPr>
              <a:t>C.</a:t>
            </a:r>
          </a:p>
        </p:txBody>
      </p:sp>
      <p:sp>
        <p:nvSpPr>
          <p:cNvPr id="5" name="Slide Number Placeholder 4"/>
          <p:cNvSpPr>
            <a:spLocks noGrp="1"/>
          </p:cNvSpPr>
          <p:nvPr>
            <p:ph type="sldNum" sz="quarter" idx="12"/>
          </p:nvPr>
        </p:nvSpPr>
        <p:spPr/>
        <p:txBody>
          <a:bodyPr>
            <a:normAutofit lnSpcReduction="10000"/>
          </a:bodyPr>
          <a:lstStyle/>
          <a:p>
            <a:fld id="{3FD38A28-44AF-154C-99CC-C0E5B7F35AAE}" type="slidenum">
              <a:rPr lang="en-US" smtClean="0"/>
              <a:t>7</a:t>
            </a:fld>
            <a:endParaRPr lang="en-US"/>
          </a:p>
        </p:txBody>
      </p:sp>
      <p:pic>
        <p:nvPicPr>
          <p:cNvPr id="24" name="Picture 23"/>
          <p:cNvPicPr>
            <a:picLocks noChangeAspect="1"/>
          </p:cNvPicPr>
          <p:nvPr/>
        </p:nvPicPr>
        <p:blipFill rotWithShape="1">
          <a:blip r:embed="rId2" cstate="print">
            <a:extLst>
              <a:ext uri="{28A0092B-C50C-407E-A947-70E740481C1C}">
                <a14:useLocalDpi xmlns:a14="http://schemas.microsoft.com/office/drawing/2010/main" val="0"/>
              </a:ext>
            </a:extLst>
          </a:blip>
          <a:srcRect t="8292" b="18647"/>
          <a:stretch/>
        </p:blipFill>
        <p:spPr>
          <a:xfrm>
            <a:off x="26635" y="2458432"/>
            <a:ext cx="24357365" cy="5121732"/>
          </a:xfrm>
          <a:prstGeom prst="rect">
            <a:avLst/>
          </a:prstGeom>
          <a:ln>
            <a:noFill/>
          </a:ln>
          <a:effectLst>
            <a:outerShdw blurRad="292100" dist="139700" dir="2700000" algn="tl" rotWithShape="0">
              <a:srgbClr val="333333">
                <a:alpha val="65000"/>
              </a:srgbClr>
            </a:outerShdw>
          </a:effectLst>
        </p:spPr>
      </p:pic>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19337" y="7898713"/>
            <a:ext cx="8200147" cy="4612582"/>
          </a:xfrm>
          <a:prstGeom prst="rect">
            <a:avLst/>
          </a:prstGeom>
        </p:spPr>
      </p:pic>
      <p:pic>
        <p:nvPicPr>
          <p:cNvPr id="10" name="Picture 2"/>
          <p:cNvPicPr>
            <a:picLocks noChangeAspect="1" noChangeArrowheads="1"/>
          </p:cNvPicPr>
          <p:nvPr/>
        </p:nvPicPr>
        <p:blipFill>
          <a:blip r:embed="rId4" cstate="print"/>
          <a:srcRect/>
          <a:stretch>
            <a:fillRect/>
          </a:stretch>
        </p:blipFill>
        <p:spPr bwMode="auto">
          <a:xfrm>
            <a:off x="18875263" y="385609"/>
            <a:ext cx="1726112" cy="1294584"/>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t>The European XFEL</a:t>
            </a:r>
            <a:endParaRPr lang="en-US" dirty="0"/>
          </a:p>
        </p:txBody>
      </p:sp>
    </p:spTree>
    <p:extLst>
      <p:ext uri="{BB962C8B-B14F-4D97-AF65-F5344CB8AC3E}">
        <p14:creationId xmlns:p14="http://schemas.microsoft.com/office/powerpoint/2010/main" val="255993281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3FD38A28-44AF-154C-99CC-C0E5B7F35AAE}" type="slidenum">
              <a:rPr lang="en-US" smtClean="0"/>
              <a:t>8</a:t>
            </a:fld>
            <a:endParaRPr lang="en-US"/>
          </a:p>
        </p:txBody>
      </p:sp>
      <p:pic>
        <p:nvPicPr>
          <p:cNvPr id="23" name="Picture 2"/>
          <p:cNvPicPr>
            <a:picLocks noChangeAspect="1" noChangeArrowheads="1"/>
          </p:cNvPicPr>
          <p:nvPr/>
        </p:nvPicPr>
        <p:blipFill>
          <a:blip r:embed="rId2" cstate="print"/>
          <a:srcRect/>
          <a:stretch>
            <a:fillRect/>
          </a:stretch>
        </p:blipFill>
        <p:spPr bwMode="auto">
          <a:xfrm>
            <a:off x="19202977" y="388011"/>
            <a:ext cx="1726112" cy="1294584"/>
          </a:xfrm>
          <a:prstGeom prst="rect">
            <a:avLst/>
          </a:prstGeom>
          <a:noFill/>
          <a:ln w="9525">
            <a:noFill/>
            <a:miter lim="800000"/>
            <a:headEnd/>
            <a:tailEnd/>
          </a:ln>
        </p:spPr>
      </p:pic>
      <p:pic>
        <p:nvPicPr>
          <p:cNvPr id="8" name="Picture 7" descr="Screen Shot 2016-06-15 at 15.02.26.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36119" y="2450339"/>
            <a:ext cx="10763117" cy="4857338"/>
          </a:xfrm>
          <a:prstGeom prst="rect">
            <a:avLst/>
          </a:prstGeom>
          <a:ln>
            <a:noFill/>
          </a:ln>
          <a:effectLst>
            <a:outerShdw blurRad="292100" dist="139700" dir="2700000" algn="tl" rotWithShape="0">
              <a:srgbClr val="333333">
                <a:alpha val="65000"/>
              </a:srgbClr>
            </a:outerShdw>
          </a:effectLst>
        </p:spPr>
      </p:pic>
      <p:pic>
        <p:nvPicPr>
          <p:cNvPr id="9" name="Picture 8" descr="Screen Shot 2016-06-14 at 22.14.46.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048826" y="7594495"/>
            <a:ext cx="8438035" cy="5169690"/>
          </a:xfrm>
          <a:prstGeom prst="rect">
            <a:avLst/>
          </a:prstGeom>
          <a:ln>
            <a:noFill/>
          </a:ln>
          <a:effectLst>
            <a:outerShdw blurRad="292100" dist="139700" dir="2700000" algn="tl" rotWithShape="0">
              <a:srgbClr val="333333">
                <a:alpha val="65000"/>
              </a:srgbClr>
            </a:outerShdw>
          </a:effectLst>
        </p:spPr>
      </p:pic>
      <p:pic>
        <p:nvPicPr>
          <p:cNvPr id="11" name="Picture 10" descr="Screen Shot 2016-06-27 at 13.31.35.png"/>
          <p:cNvPicPr>
            <a:picLocks noChangeAspect="1"/>
          </p:cNvPicPr>
          <p:nvPr/>
        </p:nvPicPr>
        <p:blipFill rotWithShape="1">
          <a:blip r:embed="rId5" cstate="screen">
            <a:extLst>
              <a:ext uri="{28A0092B-C50C-407E-A947-70E740481C1C}">
                <a14:useLocalDpi xmlns:a14="http://schemas.microsoft.com/office/drawing/2010/main"/>
              </a:ext>
            </a:extLst>
          </a:blip>
          <a:srcRect l="6140" r="8151"/>
          <a:stretch/>
        </p:blipFill>
        <p:spPr>
          <a:xfrm>
            <a:off x="11961452" y="7761521"/>
            <a:ext cx="11701640" cy="4961690"/>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1148052" y="2338179"/>
            <a:ext cx="10813400" cy="5021150"/>
          </a:xfrm>
          <a:prstGeom prst="rect">
            <a:avLst/>
          </a:prstGeom>
          <a:noFill/>
        </p:spPr>
        <p:txBody>
          <a:bodyPr wrap="square" lIns="217709" tIns="108855" rIns="217709" bIns="108855" rtlCol="0">
            <a:spAutoFit/>
          </a:bodyPr>
          <a:lstStyle/>
          <a:p>
            <a:pPr algn="l"/>
            <a:r>
              <a:rPr lang="en-US" dirty="0">
                <a:latin typeface="Arial"/>
                <a:cs typeface="Arial"/>
              </a:rPr>
              <a:t>A prime light </a:t>
            </a:r>
            <a:r>
              <a:rPr lang="en-US" dirty="0" smtClean="0">
                <a:latin typeface="Arial"/>
                <a:cs typeface="Arial"/>
              </a:rPr>
              <a:t>source</a:t>
            </a:r>
            <a:endParaRPr lang="en-US" dirty="0">
              <a:latin typeface="Arial"/>
              <a:cs typeface="Arial"/>
            </a:endParaRPr>
          </a:p>
          <a:p>
            <a:pPr algn="l"/>
            <a:r>
              <a:rPr lang="en-US" dirty="0">
                <a:latin typeface="Arial"/>
                <a:cs typeface="Arial"/>
              </a:rPr>
              <a:t>A 10% prototype of the ILC</a:t>
            </a:r>
          </a:p>
          <a:p>
            <a:pPr marL="816411" indent="-816411" algn="l">
              <a:buFont typeface="Wingdings" charset="2"/>
              <a:buChar char="§"/>
            </a:pPr>
            <a:r>
              <a:rPr lang="en-US" dirty="0" smtClean="0">
                <a:solidFill>
                  <a:schemeClr val="tx1">
                    <a:lumMod val="50000"/>
                    <a:lumOff val="50000"/>
                  </a:schemeClr>
                </a:solidFill>
                <a:latin typeface="Arial"/>
                <a:cs typeface="Arial"/>
              </a:rPr>
              <a:t>Industrial production of 800 SCRF cavities</a:t>
            </a:r>
          </a:p>
          <a:p>
            <a:pPr marL="816411" indent="-816411" algn="l">
              <a:buFont typeface="Wingdings" charset="2"/>
              <a:buChar char="§"/>
            </a:pPr>
            <a:r>
              <a:rPr lang="en-US" dirty="0" smtClean="0">
                <a:solidFill>
                  <a:schemeClr val="tx1">
                    <a:lumMod val="50000"/>
                    <a:lumOff val="50000"/>
                  </a:schemeClr>
                </a:solidFill>
                <a:latin typeface="Arial"/>
                <a:cs typeface="Arial"/>
              </a:rPr>
              <a:t>Accelerating gradients close to ILC specs</a:t>
            </a:r>
          </a:p>
        </p:txBody>
      </p:sp>
      <p:sp>
        <p:nvSpPr>
          <p:cNvPr id="3" name="Title 2"/>
          <p:cNvSpPr>
            <a:spLocks noGrp="1"/>
          </p:cNvSpPr>
          <p:nvPr>
            <p:ph type="title"/>
          </p:nvPr>
        </p:nvSpPr>
        <p:spPr/>
        <p:txBody>
          <a:bodyPr/>
          <a:lstStyle/>
          <a:p>
            <a:r>
              <a:rPr lang="en-US" dirty="0" smtClean="0"/>
              <a:t>The European XFEL</a:t>
            </a:r>
            <a:endParaRPr lang="en-US" dirty="0"/>
          </a:p>
        </p:txBody>
      </p:sp>
    </p:spTree>
    <p:extLst>
      <p:ext uri="{BB962C8B-B14F-4D97-AF65-F5344CB8AC3E}">
        <p14:creationId xmlns:p14="http://schemas.microsoft.com/office/powerpoint/2010/main" val="7539890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Shape 90"/>
          <p:cNvSpPr>
            <a:spLocks noGrp="1"/>
          </p:cNvSpPr>
          <p:nvPr>
            <p:ph type="body" idx="1"/>
          </p:nvPr>
        </p:nvSpPr>
        <p:spPr>
          <a:xfrm>
            <a:off x="853954" y="2357437"/>
            <a:ext cx="19341446" cy="10261398"/>
          </a:xfrm>
          <a:prstGeom prst="rect">
            <a:avLst/>
          </a:prstGeom>
        </p:spPr>
        <p:txBody>
          <a:bodyPr/>
          <a:lstStyle/>
          <a:p>
            <a:pPr marL="358330" indent="-358330" defTabSz="813315">
              <a:defRPr sz="3959"/>
            </a:pPr>
            <a:r>
              <a:rPr lang="en-US" dirty="0" smtClean="0"/>
              <a:t>European XFEL </a:t>
            </a:r>
          </a:p>
          <a:p>
            <a:pPr marL="802831" lvl="1" indent="-358330" defTabSz="813315">
              <a:defRPr sz="3959"/>
            </a:pPr>
            <a:r>
              <a:rPr lang="en-US" sz="3959" dirty="0">
                <a:solidFill>
                  <a:schemeClr val="tx1">
                    <a:lumMod val="50000"/>
                    <a:lumOff val="50000"/>
                  </a:schemeClr>
                </a:solidFill>
              </a:rPr>
              <a:t>Reminder</a:t>
            </a:r>
          </a:p>
          <a:p>
            <a:pPr marL="802831" lvl="1" indent="-358330" defTabSz="813315">
              <a:defRPr sz="3959"/>
            </a:pPr>
            <a:r>
              <a:rPr lang="en-US" sz="3959" dirty="0"/>
              <a:t>Status of the machine (thanks to Nick Walker)</a:t>
            </a:r>
          </a:p>
          <a:p>
            <a:pPr marL="802831" lvl="1" indent="-358330" defTabSz="813315">
              <a:defRPr sz="3959"/>
            </a:pPr>
            <a:r>
              <a:rPr lang="en-US" dirty="0" smtClean="0">
                <a:solidFill>
                  <a:schemeClr val="tx1">
                    <a:lumMod val="50000"/>
                    <a:lumOff val="50000"/>
                  </a:schemeClr>
                </a:solidFill>
              </a:rPr>
              <a:t>Safety at the European </a:t>
            </a:r>
            <a:r>
              <a:rPr lang="en-US" sz="3959" dirty="0">
                <a:solidFill>
                  <a:schemeClr val="tx1">
                    <a:lumMod val="50000"/>
                    <a:lumOff val="50000"/>
                  </a:schemeClr>
                </a:solidFill>
              </a:rPr>
              <a:t>XFEL (see separate presentation)</a:t>
            </a:r>
          </a:p>
          <a:p>
            <a:pPr marL="358330" indent="-358330" defTabSz="813315">
              <a:defRPr sz="3959"/>
            </a:pPr>
            <a:endParaRPr lang="en-US" dirty="0">
              <a:solidFill>
                <a:schemeClr val="tx1">
                  <a:lumMod val="50000"/>
                  <a:lumOff val="50000"/>
                </a:schemeClr>
              </a:solidFill>
            </a:endParaRPr>
          </a:p>
          <a:p>
            <a:pPr marL="358330" indent="-358330" defTabSz="813315">
              <a:defRPr sz="3959"/>
            </a:pPr>
            <a:r>
              <a:rPr lang="en-US" dirty="0" smtClean="0">
                <a:solidFill>
                  <a:schemeClr val="tx1">
                    <a:lumMod val="50000"/>
                    <a:lumOff val="50000"/>
                  </a:schemeClr>
                </a:solidFill>
              </a:rPr>
              <a:t>ILC in Europe</a:t>
            </a:r>
          </a:p>
          <a:p>
            <a:pPr marL="802831" lvl="1" indent="-358330" defTabSz="813315">
              <a:defRPr sz="3959"/>
            </a:pPr>
            <a:r>
              <a:rPr lang="en-US" dirty="0" smtClean="0">
                <a:solidFill>
                  <a:schemeClr val="tx1">
                    <a:lumMod val="50000"/>
                    <a:lumOff val="50000"/>
                  </a:schemeClr>
                </a:solidFill>
              </a:rPr>
              <a:t>Strategy processes</a:t>
            </a:r>
          </a:p>
          <a:p>
            <a:pPr marL="802831" lvl="1" indent="-358330" defTabSz="813315">
              <a:defRPr sz="3959"/>
            </a:pPr>
            <a:r>
              <a:rPr lang="en-US" dirty="0" smtClean="0">
                <a:solidFill>
                  <a:schemeClr val="tx1">
                    <a:lumMod val="50000"/>
                    <a:lumOff val="50000"/>
                  </a:schemeClr>
                </a:solidFill>
              </a:rPr>
              <a:t>European Action Plan</a:t>
            </a:r>
          </a:p>
          <a:p>
            <a:pPr marL="802831" lvl="1" indent="-358330" defTabSz="813315">
              <a:defRPr sz="3959"/>
            </a:pPr>
            <a:r>
              <a:rPr lang="mr-IN" dirty="0" smtClean="0">
                <a:solidFill>
                  <a:schemeClr val="tx1">
                    <a:lumMod val="50000"/>
                    <a:lumOff val="50000"/>
                  </a:schemeClr>
                </a:solidFill>
              </a:rPr>
              <a:t>…</a:t>
            </a:r>
            <a:endParaRPr dirty="0">
              <a:solidFill>
                <a:schemeClr val="tx1">
                  <a:lumMod val="50000"/>
                  <a:lumOff val="50000"/>
                </a:schemeClr>
              </a:solidFill>
            </a:endParaRPr>
          </a:p>
        </p:txBody>
      </p:sp>
      <p:sp>
        <p:nvSpPr>
          <p:cNvPr id="91" name="Shape 91"/>
          <p:cNvSpPr>
            <a:spLocks noGrp="1"/>
          </p:cNvSpPr>
          <p:nvPr>
            <p:ph type="sldNum" sz="quarter" idx="2"/>
          </p:nvPr>
        </p:nvSpPr>
        <p:spPr>
          <a:xfrm>
            <a:off x="22961847" y="12933953"/>
            <a:ext cx="310922" cy="477952"/>
          </a:xfrm>
          <a:prstGeom prst="rect">
            <a:avLst/>
          </a:prstGeom>
          <a:extLst>
            <a:ext uri="{C572A759-6A51-4108-AA02-DFA0A04FC94B}">
              <ma14:wrappingTextBoxFlag xmlns:ma14="http://schemas.microsoft.com/office/mac/drawingml/2011/main" val="1"/>
            </a:ext>
          </a:extLst>
        </p:spPr>
        <p:txBody>
          <a:bodyPr>
            <a:normAutofit lnSpcReduction="10000"/>
          </a:bodyPr>
          <a:lstStyle/>
          <a:p>
            <a:fld id="{86CB4B4D-7CA3-9044-876B-883B54F8677D}" type="slidenum">
              <a:t>9</a:t>
            </a:fld>
            <a:endParaRPr/>
          </a:p>
        </p:txBody>
      </p:sp>
      <p:sp>
        <p:nvSpPr>
          <p:cNvPr id="92" name="Shape 92"/>
          <p:cNvSpPr>
            <a:spLocks noGrp="1"/>
          </p:cNvSpPr>
          <p:nvPr>
            <p:ph type="title"/>
          </p:nvPr>
        </p:nvSpPr>
        <p:spPr>
          <a:prstGeom prst="rect">
            <a:avLst/>
          </a:prstGeom>
        </p:spPr>
        <p:txBody>
          <a:bodyPr/>
          <a:lstStyle/>
          <a:p>
            <a:r>
              <a:rPr lang="en-US" dirty="0" smtClean="0"/>
              <a:t>Contents</a:t>
            </a:r>
            <a:endParaRPr dirty="0"/>
          </a:p>
        </p:txBody>
      </p:sp>
    </p:spTree>
    <p:extLst>
      <p:ext uri="{BB962C8B-B14F-4D97-AF65-F5344CB8AC3E}">
        <p14:creationId xmlns:p14="http://schemas.microsoft.com/office/powerpoint/2010/main" val="17768917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ModernPortfolio">
  <a:themeElements>
    <a:clrScheme name="ModernPortfolio">
      <a:dk1>
        <a:srgbClr val="000000"/>
      </a:dk1>
      <a:lt1>
        <a:srgbClr val="FFFFFF"/>
      </a:lt1>
      <a:dk2>
        <a:srgbClr val="5C5C5C"/>
      </a:dk2>
      <a:lt2>
        <a:srgbClr val="CBCBCB"/>
      </a:lt2>
      <a:accent1>
        <a:srgbClr val="557E8A"/>
      </a:accent1>
      <a:accent2>
        <a:srgbClr val="88885A"/>
      </a:accent2>
      <a:accent3>
        <a:srgbClr val="B29E85"/>
      </a:accent3>
      <a:accent4>
        <a:srgbClr val="BB7B52"/>
      </a:accent4>
      <a:accent5>
        <a:srgbClr val="CF7F66"/>
      </a:accent5>
      <a:accent6>
        <a:srgbClr val="62647B"/>
      </a:accent6>
      <a:hlink>
        <a:srgbClr val="0000FF"/>
      </a:hlink>
      <a:folHlink>
        <a:srgbClr val="FF00FF"/>
      </a:folHlink>
    </a:clrScheme>
    <a:fontScheme name="ModernPortfolio">
      <a:majorFont>
        <a:latin typeface="Helvetica Neue"/>
        <a:ea typeface="Helvetica Neue"/>
        <a:cs typeface="Helvetica Neue"/>
      </a:majorFont>
      <a:minorFont>
        <a:latin typeface="Helvetica Neue Light"/>
        <a:ea typeface="Helvetica Neue Light"/>
        <a:cs typeface="Helvetica Neue Light"/>
      </a:minorFont>
    </a:fontScheme>
    <a:fmtScheme name="ModernPortfo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atOff val="12166"/>
            <a:lumOff val="-13042"/>
          </a:schemeClr>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46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ABABAB"/>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ModernPortfolio">
  <a:themeElements>
    <a:clrScheme name="ModernPortfolio">
      <a:dk1>
        <a:srgbClr val="000000"/>
      </a:dk1>
      <a:lt1>
        <a:srgbClr val="FFFFFF"/>
      </a:lt1>
      <a:dk2>
        <a:srgbClr val="5C5C5C"/>
      </a:dk2>
      <a:lt2>
        <a:srgbClr val="CBCBCB"/>
      </a:lt2>
      <a:accent1>
        <a:srgbClr val="557E8A"/>
      </a:accent1>
      <a:accent2>
        <a:srgbClr val="88885A"/>
      </a:accent2>
      <a:accent3>
        <a:srgbClr val="B29E85"/>
      </a:accent3>
      <a:accent4>
        <a:srgbClr val="BB7B52"/>
      </a:accent4>
      <a:accent5>
        <a:srgbClr val="CF7F66"/>
      </a:accent5>
      <a:accent6>
        <a:srgbClr val="62647B"/>
      </a:accent6>
      <a:hlink>
        <a:srgbClr val="0000FF"/>
      </a:hlink>
      <a:folHlink>
        <a:srgbClr val="FF00FF"/>
      </a:folHlink>
    </a:clrScheme>
    <a:fontScheme name="ModernPortfolio">
      <a:majorFont>
        <a:latin typeface="Helvetica Neue"/>
        <a:ea typeface="Helvetica Neue"/>
        <a:cs typeface="Helvetica Neue"/>
      </a:majorFont>
      <a:minorFont>
        <a:latin typeface="Helvetica Neue Light"/>
        <a:ea typeface="Helvetica Neue Light"/>
        <a:cs typeface="Helvetica Neue Light"/>
      </a:minorFont>
    </a:fontScheme>
    <a:fmtScheme name="ModernPortfol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atOff val="12166"/>
            <a:lumOff val="-13042"/>
          </a:schemeClr>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46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ABABAB"/>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2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1204</TotalTime>
  <Words>2571</Words>
  <Application>Microsoft Macintosh PowerPoint</Application>
  <PresentationFormat>Custom</PresentationFormat>
  <Paragraphs>867</Paragraphs>
  <Slides>47</Slides>
  <Notes>3</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ModernPortfolio</vt:lpstr>
      <vt:lpstr>ILC in EUROPE – Assorted Issues</vt:lpstr>
      <vt:lpstr>Last week</vt:lpstr>
      <vt:lpstr>Contents</vt:lpstr>
      <vt:lpstr>Contents</vt:lpstr>
      <vt:lpstr>The European XFEL</vt:lpstr>
      <vt:lpstr>The European XFEL</vt:lpstr>
      <vt:lpstr>The European XFEL</vt:lpstr>
      <vt:lpstr>The European XFEL</vt:lpstr>
      <vt:lpstr>Contents</vt:lpstr>
      <vt:lpstr>Injector in Operation – First Beam in 12/2015</vt:lpstr>
      <vt:lpstr>All Accelerator Modules Installed</vt:lpstr>
      <vt:lpstr>Accelerator Module on its Way to the Tunnel</vt:lpstr>
      <vt:lpstr>Waveguide Tailoring was done for all Modules</vt:lpstr>
      <vt:lpstr>Couplers were the by far the most challenging single items in the supply chain of the modules</vt:lpstr>
      <vt:lpstr>Tunnel Installation Process</vt:lpstr>
      <vt:lpstr>Process Management XTL Installation</vt:lpstr>
      <vt:lpstr>Result of a DN200 Pressure Test Preceding the first Cool Down</vt:lpstr>
      <vt:lpstr>DN200 He Exhaust Line</vt:lpstr>
      <vt:lpstr>Position of DN200 Pipe right after Pressure Test</vt:lpstr>
      <vt:lpstr>Damage close to Cryogenic End Box</vt:lpstr>
      <vt:lpstr>XFEL Linac Commissioning (to date)</vt:lpstr>
      <vt:lpstr>European XFEL: First Laser Light on 3 May 2017</vt:lpstr>
      <vt:lpstr>European XFEL: 12 GeV point (max. energy to date)</vt:lpstr>
      <vt:lpstr>As Received Usable Gradient in the VT</vt:lpstr>
      <vt:lpstr>Usable field – ignore Q0 criterion? (FE only)</vt:lpstr>
      <vt:lpstr>Second pass?</vt:lpstr>
      <vt:lpstr>Cryomodule average gradient performance</vt:lpstr>
      <vt:lpstr>Degradation matrix</vt:lpstr>
      <vt:lpstr>Lessons Learnt?</vt:lpstr>
      <vt:lpstr>Contents</vt:lpstr>
      <vt:lpstr>Contents</vt:lpstr>
      <vt:lpstr>The European strategy process</vt:lpstr>
      <vt:lpstr>The European strategy process</vt:lpstr>
      <vt:lpstr>Discussion in Germany</vt:lpstr>
      <vt:lpstr>Outcome of German KET workshop</vt:lpstr>
      <vt:lpstr>Outcome of German KET workshop</vt:lpstr>
      <vt:lpstr>Other options</vt:lpstr>
      <vt:lpstr>On the other hand … </vt:lpstr>
      <vt:lpstr>Situation in Germany</vt:lpstr>
      <vt:lpstr>DESY STRATEGY BEYOND PoF III</vt:lpstr>
      <vt:lpstr>Contents</vt:lpstr>
      <vt:lpstr>Towards a European Action Plan</vt:lpstr>
      <vt:lpstr>Towards a European Action Plan</vt:lpstr>
      <vt:lpstr>Towards a European Action Plan</vt:lpstr>
      <vt:lpstr>Towards a European Action Plan</vt:lpstr>
      <vt:lpstr>Towards a European Action Plan</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ILC in EUROPE – Assorted Issues</dc:title>
  <cp:lastModifiedBy>Thomas Schörner-Sadenius</cp:lastModifiedBy>
  <cp:revision>53</cp:revision>
  <dcterms:modified xsi:type="dcterms:W3CDTF">2017-05-15T22:43:24Z</dcterms:modified>
</cp:coreProperties>
</file>