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5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40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8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82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55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91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22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92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2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15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F0A6F-53EE-495A-8BB8-DD5380EA98CE}" type="datetimeFigureOut">
              <a:rPr lang="en-GB" smtClean="0"/>
              <a:t>21/04/2017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BC460-81EB-4800-841A-0616A9657A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4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236" y="1717964"/>
            <a:ext cx="10515600" cy="4080270"/>
          </a:xfrm>
        </p:spPr>
        <p:txBody>
          <a:bodyPr>
            <a:normAutofit/>
          </a:bodyPr>
          <a:lstStyle/>
          <a:p>
            <a:r>
              <a:rPr lang="en-GB" sz="2200" b="1" dirty="0" smtClean="0">
                <a:latin typeface="+mn-lt"/>
              </a:rPr>
              <a:t>Timing constraint: </a:t>
            </a:r>
            <a:r>
              <a:rPr lang="en-GB" sz="2200" b="1" u="sng" dirty="0" err="1" smtClean="0">
                <a:latin typeface="+mn-lt"/>
              </a:rPr>
              <a:t>TS_clk</a:t>
            </a:r>
            <a:r>
              <a:rPr lang="en-GB" sz="2200" b="1" u="sng" dirty="0" smtClean="0">
                <a:latin typeface="+mn-lt"/>
              </a:rPr>
              <a:t> = PERIOD TIMEGRP "</a:t>
            </a:r>
            <a:r>
              <a:rPr lang="en-GB" sz="2200" b="1" u="sng" dirty="0" err="1" smtClean="0">
                <a:latin typeface="+mn-lt"/>
              </a:rPr>
              <a:t>clk</a:t>
            </a:r>
            <a:r>
              <a:rPr lang="en-GB" sz="2200" b="1" u="sng" dirty="0" smtClean="0">
                <a:latin typeface="+mn-lt"/>
              </a:rPr>
              <a:t>" 2.8 ns HIGH 50%;</a:t>
            </a:r>
            <a:endParaRPr lang="en-GB" sz="2200" b="1" dirty="0" smtClean="0">
              <a:latin typeface="+mn-lt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 smtClean="0">
                <a:latin typeface="+mn-lt"/>
              </a:rPr>
              <a:t>9301 </a:t>
            </a:r>
            <a:r>
              <a:rPr lang="en-US" altLang="en-US" sz="2200" dirty="0">
                <a:latin typeface="+mn-lt"/>
              </a:rPr>
              <a:t>paths analyzed, 1898 endpoints analyzed, 0 failing endpoints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B050"/>
                </a:solidFill>
                <a:latin typeface="+mn-lt"/>
              </a:rPr>
              <a:t>0</a:t>
            </a:r>
            <a:r>
              <a:rPr lang="en-US" altLang="en-US" sz="2200" dirty="0">
                <a:latin typeface="+mn-lt"/>
              </a:rPr>
              <a:t> timing errors detected. </a:t>
            </a:r>
            <a:r>
              <a:rPr lang="en-US" altLang="en-US" sz="2200" dirty="0" smtClean="0">
                <a:latin typeface="+mn-lt"/>
              </a:rPr>
              <a:t>(</a:t>
            </a:r>
            <a:r>
              <a:rPr lang="en-US" altLang="en-US" sz="2200" b="1" dirty="0" smtClean="0">
                <a:solidFill>
                  <a:srgbClr val="00B050"/>
                </a:solidFill>
                <a:latin typeface="+mn-lt"/>
              </a:rPr>
              <a:t>0</a:t>
            </a:r>
            <a:r>
              <a:rPr lang="en-US" altLang="en-US" sz="2200" dirty="0" smtClean="0">
                <a:latin typeface="+mn-lt"/>
              </a:rPr>
              <a:t> </a:t>
            </a:r>
            <a:r>
              <a:rPr lang="en-US" altLang="en-US" sz="2200" dirty="0">
                <a:latin typeface="+mn-lt"/>
              </a:rPr>
              <a:t>setup errors, </a:t>
            </a:r>
            <a:r>
              <a:rPr lang="en-US" altLang="en-US" sz="2200" b="1" dirty="0">
                <a:solidFill>
                  <a:srgbClr val="00B050"/>
                </a:solidFill>
                <a:latin typeface="+mn-lt"/>
              </a:rPr>
              <a:t>0</a:t>
            </a:r>
            <a:r>
              <a:rPr lang="en-US" altLang="en-US" sz="2200" b="1" dirty="0">
                <a:latin typeface="+mn-lt"/>
              </a:rPr>
              <a:t> </a:t>
            </a:r>
            <a:r>
              <a:rPr lang="en-US" altLang="en-US" sz="2200" dirty="0">
                <a:latin typeface="+mn-lt"/>
              </a:rPr>
              <a:t>hold errors, </a:t>
            </a:r>
            <a:r>
              <a:rPr lang="en-US" altLang="en-US" sz="2200" dirty="0">
                <a:solidFill>
                  <a:srgbClr val="00B050"/>
                </a:solidFill>
                <a:latin typeface="+mn-lt"/>
              </a:rPr>
              <a:t>0</a:t>
            </a:r>
            <a:r>
              <a:rPr lang="en-US" altLang="en-US" sz="2200" dirty="0">
                <a:latin typeface="+mn-lt"/>
              </a:rPr>
              <a:t> component switching limit errors) Minimum period is </a:t>
            </a:r>
            <a:r>
              <a:rPr lang="en-US" altLang="en-US" sz="2200" b="1" dirty="0">
                <a:solidFill>
                  <a:srgbClr val="00B050"/>
                </a:solidFill>
                <a:latin typeface="+mn-lt"/>
              </a:rPr>
              <a:t>2.780ns</a:t>
            </a:r>
            <a:r>
              <a:rPr lang="en-US" altLang="en-US" sz="2200" dirty="0">
                <a:latin typeface="+mn-lt"/>
              </a:rPr>
              <a:t>. </a:t>
            </a:r>
            <a:endParaRPr lang="en-US" altLang="en-US" sz="2200" dirty="0" smtClean="0">
              <a:latin typeface="+mn-lt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 smtClean="0">
                <a:latin typeface="+mn-lt"/>
              </a:rPr>
              <a:t>Latency at </a:t>
            </a:r>
            <a:r>
              <a:rPr lang="en-US" altLang="en-US" sz="2200" dirty="0" smtClean="0">
                <a:solidFill>
                  <a:srgbClr val="FF0000"/>
                </a:solidFill>
                <a:latin typeface="+mn-lt"/>
              </a:rPr>
              <a:t>9 clock cycles </a:t>
            </a:r>
            <a:r>
              <a:rPr lang="en-US" altLang="en-US" sz="2200" dirty="0" smtClean="0">
                <a:latin typeface="+mn-lt"/>
              </a:rPr>
              <a:t>to meet timing constraints.</a:t>
            </a:r>
            <a:endParaRPr lang="en-US" altLang="en-US" sz="2200" dirty="0">
              <a:latin typeface="+mn-lt"/>
            </a:endParaRPr>
          </a:p>
          <a:p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Timing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666" t="7441" b="59735"/>
          <a:stretch/>
        </p:blipFill>
        <p:spPr>
          <a:xfrm>
            <a:off x="0" y="3906981"/>
            <a:ext cx="12192000" cy="239222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9975273" y="5068477"/>
            <a:ext cx="1902691" cy="11198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930382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</Template>
  <TotalTime>37</TotalTime>
  <Words>63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PurpleFONTTheme</vt:lpstr>
      <vt:lpstr>Meeting Timing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10</cp:revision>
  <dcterms:created xsi:type="dcterms:W3CDTF">2017-04-20T19:12:48Z</dcterms:created>
  <dcterms:modified xsi:type="dcterms:W3CDTF">2017-04-21T09:05:41Z</dcterms:modified>
</cp:coreProperties>
</file>