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8" r:id="rId4"/>
    <p:sldId id="264" r:id="rId5"/>
    <p:sldId id="265" r:id="rId6"/>
    <p:sldId id="279" r:id="rId7"/>
    <p:sldId id="267" r:id="rId8"/>
    <p:sldId id="283" r:id="rId9"/>
    <p:sldId id="282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27/04/2017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27/04/2017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27/04/2017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CERN Can’t Keep Up!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Simulating both interactively and through the batch system.</a:t>
            </a:r>
            <a:endParaRPr lang="en-GB" dirty="0" smtClean="0"/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2017/28/4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10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Surviving </a:t>
            </a:r>
            <a:r>
              <a:rPr lang="en-GB" sz="3600" dirty="0" err="1" smtClean="0"/>
              <a:t>Copenhägen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72360" y="1650280"/>
            <a:ext cx="8599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Have to find a handful of parameters which are inconsistently reported, and simulations haven’t helped: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err="1" smtClean="0"/>
              <a:t>D_bpm</a:t>
            </a:r>
            <a:r>
              <a:rPr lang="en-GB" sz="2400" dirty="0" smtClean="0"/>
              <a:t>, </a:t>
            </a:r>
            <a:r>
              <a:rPr lang="en-GB" sz="2400" dirty="0" err="1" smtClean="0"/>
              <a:t>Y_ip</a:t>
            </a:r>
            <a:r>
              <a:rPr lang="en-GB" sz="2400" dirty="0" smtClean="0"/>
              <a:t>, Y’_</a:t>
            </a:r>
            <a:r>
              <a:rPr lang="en-GB" sz="2400" dirty="0" err="1" smtClean="0"/>
              <a:t>ip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Have to edit some analysis scripts, which is mostly bookkeeping to make sure I don’t miss something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Have to write two papers and make two posters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Flight being booked by Kim, accommodation made (</a:t>
            </a:r>
            <a:r>
              <a:rPr lang="en-GB" sz="2400" dirty="0" err="1" smtClean="0"/>
              <a:t>AirBnB</a:t>
            </a:r>
            <a:r>
              <a:rPr lang="en-GB" sz="2400" dirty="0" smtClean="0"/>
              <a:t> with Neven and </a:t>
            </a:r>
            <a:r>
              <a:rPr lang="en-GB" sz="2400" dirty="0" err="1" smtClean="0"/>
              <a:t>Talitha</a:t>
            </a:r>
            <a:r>
              <a:rPr lang="en-GB" sz="2400" smtClean="0"/>
              <a:t>)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900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3 sub-projects: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ILC Offset/Angle Study for paper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ILC IP Feedback simulations for IPAC17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CLIC Single-beam traditional lattice tuning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endParaRPr lang="en-GB" sz="2800" dirty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Finished ILC Offset/Angle Study</a:t>
            </a:r>
            <a:endParaRPr lang="en-US" sz="2400" dirty="0" smtClean="0">
              <a:latin typeface="Calibri Light" panose="020F0302020204030204" pitchFamily="34" charset="0"/>
            </a:endParaRPr>
          </a:p>
          <a:p>
            <a:endParaRPr lang="en-US" sz="2800" dirty="0">
              <a:latin typeface="Calibri Light" panose="020F0302020204030204" pitchFamily="34" charset="0"/>
            </a:endParaRPr>
          </a:p>
          <a:p>
            <a:r>
              <a:rPr lang="en-US" sz="2800" dirty="0" smtClean="0">
                <a:latin typeface="Calibri Light" panose="020F0302020204030204" pitchFamily="34" charset="0"/>
              </a:rPr>
              <a:t>Still working on IP Feedback and Tuning</a:t>
            </a:r>
          </a:p>
          <a:p>
            <a:pPr lvl="1"/>
            <a:r>
              <a:rPr lang="en-US" sz="2400" dirty="0" smtClean="0">
                <a:latin typeface="Calibri Light" panose="020F0302020204030204" pitchFamily="34" charset="0"/>
              </a:rPr>
              <a:t>Limited by batch system</a:t>
            </a:r>
          </a:p>
          <a:p>
            <a:pPr lvl="1"/>
            <a:r>
              <a:rPr lang="en-US" sz="2400" dirty="0" smtClean="0">
                <a:latin typeface="Calibri Light" panose="020F0302020204030204" pitchFamily="34" charset="0"/>
              </a:rPr>
              <a:t>Need a few parameters can’t find properly</a:t>
            </a:r>
            <a:endParaRPr lang="en-US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I: </a:t>
            </a:r>
            <a:r>
              <a:rPr lang="en-GB" dirty="0" smtClean="0"/>
              <a:t>ILC Offset/Angle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2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56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Turns out, the handle was rusty.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More than a few parameters needed to be changed to run LinSim on the ILC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Turns out, hasn’t been updated as much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Had to re-do part of the code with Jürgen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endParaRPr lang="en-GB" sz="2800" dirty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Kept failing in batch system, decided that interactive running was the best option</a:t>
            </a:r>
          </a:p>
          <a:p>
            <a:pPr lvl="1"/>
            <a:r>
              <a:rPr lang="en-GB" sz="2000" dirty="0" smtClean="0">
                <a:latin typeface="Calibri Light" panose="020F0302020204030204" pitchFamily="34" charset="0"/>
              </a:rPr>
              <a:t>This kept failing too, but showed promise…eventually I got it to work</a:t>
            </a:r>
          </a:p>
          <a:p>
            <a:endParaRPr lang="en-GB" sz="2400" dirty="0">
              <a:latin typeface="Calibri Light" panose="020F0302020204030204" pitchFamily="34" charset="0"/>
            </a:endParaRPr>
          </a:p>
          <a:p>
            <a:r>
              <a:rPr lang="en-GB" sz="2400" dirty="0" smtClean="0">
                <a:latin typeface="Calibri Light" panose="020F0302020204030204" pitchFamily="34" charset="0"/>
              </a:rPr>
              <a:t>Rather than 20 iterations for each point, did 5 luminosity measurements to save time without losing much statistically</a:t>
            </a:r>
            <a:endParaRPr lang="en-US" sz="24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Plots courtesy of Neven: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72" y="908720"/>
            <a:ext cx="3660655" cy="2744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61048"/>
            <a:ext cx="3660655" cy="2744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61048"/>
            <a:ext cx="3660655" cy="274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II: </a:t>
            </a:r>
            <a:r>
              <a:rPr lang="en-GB" dirty="0" smtClean="0"/>
              <a:t>IP Feedback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6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15,000 batch jobs and counting</a:t>
            </a:r>
            <a:endParaRPr lang="en-GB" sz="3600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3691002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endParaRPr lang="en-GB" sz="16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Quite a lot of coding was required to get this going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Changed some of LinSim itself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Multiple layers of buried parameters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Without a local expert, I was required to over-examine aspects of the simulation</a:t>
            </a:r>
          </a:p>
          <a:p>
            <a:pPr marL="1014413" lvl="2" indent="-214313">
              <a:buSzPct val="150000"/>
            </a:pPr>
            <a:r>
              <a:rPr lang="en-GB" sz="1600" dirty="0" smtClean="0">
                <a:latin typeface="Calibri Light" panose="020F0302020204030204" pitchFamily="34" charset="0"/>
              </a:rPr>
              <a:t>For example, </a:t>
            </a:r>
            <a:r>
              <a:rPr lang="en-GB" sz="1600" dirty="0" err="1" smtClean="0">
                <a:latin typeface="Calibri Light" panose="020F0302020204030204" pitchFamily="34" charset="0"/>
              </a:rPr>
              <a:t>Jochem</a:t>
            </a:r>
            <a:r>
              <a:rPr lang="en-GB" sz="1600" dirty="0" smtClean="0">
                <a:latin typeface="Calibri Light" panose="020F0302020204030204" pitchFamily="34" charset="0"/>
              </a:rPr>
              <a:t> knew roughly where the gain value would be for CLIC, but nobody knows where it should be for ILC, so I have to scan more values.</a:t>
            </a:r>
            <a:endParaRPr lang="en-GB" sz="16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I messed up a lot before I got it right (I think)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The jobs running are:</a:t>
            </a:r>
          </a:p>
          <a:p>
            <a:pPr marL="614363" lvl="1" indent="-214313">
              <a:buSzPct val="150000"/>
            </a:pPr>
            <a:r>
              <a:rPr lang="en-GB" sz="2000" dirty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100 seeds for each of 30 gain settings X 5 ground motion models</a:t>
            </a:r>
          </a:p>
          <a:p>
            <a:pPr marL="1014413" lvl="2" indent="-214313">
              <a:buSzPct val="150000"/>
            </a:pPr>
            <a:r>
              <a:rPr lang="en-GB" sz="1600" dirty="0" smtClean="0">
                <a:latin typeface="Calibri Light" panose="020F0302020204030204" pitchFamily="34" charset="0"/>
              </a:rPr>
              <a:t>Once finished, should have all the data required to </a:t>
            </a:r>
            <a:r>
              <a:rPr lang="en-GB" sz="1600" dirty="0" err="1" smtClean="0">
                <a:latin typeface="Calibri Light" panose="020F0302020204030204" pitchFamily="34" charset="0"/>
              </a:rPr>
              <a:t>analyze</a:t>
            </a:r>
            <a:r>
              <a:rPr lang="en-GB" sz="1600" dirty="0" smtClean="0">
                <a:latin typeface="Calibri Light" panose="020F0302020204030204" pitchFamily="34" charset="0"/>
              </a:rPr>
              <a:t> and be done…hopefully.</a:t>
            </a:r>
            <a:endParaRPr lang="en-GB" sz="16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III: </a:t>
            </a:r>
            <a:r>
              <a:rPr lang="en-GB" dirty="0" smtClean="0"/>
              <a:t>Tuned or tone-deaf?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5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After much delay, might have new data</a:t>
            </a:r>
            <a:endParaRPr lang="en-GB" sz="3600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3691002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endParaRPr lang="en-GB" sz="16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After my last update, where I showed a massive amount of work to demonstrate the </a:t>
            </a:r>
            <a:r>
              <a:rPr lang="en-GB" sz="2400" dirty="0" err="1" smtClean="0">
                <a:latin typeface="Calibri Light" panose="020F0302020204030204" pitchFamily="34" charset="0"/>
              </a:rPr>
              <a:t>the</a:t>
            </a:r>
            <a:r>
              <a:rPr lang="en-GB" sz="2400" dirty="0" smtClean="0">
                <a:latin typeface="Calibri Light" panose="020F0302020204030204" pitchFamily="34" charset="0"/>
              </a:rPr>
              <a:t> wrong weighting parameters were being used, it took a lot of effort to be able to run proper jobs with the new parameters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Also delayed b/c of focus on IP Feedback and Offset work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Finally submitted jobs on Thursday afternoon</a:t>
            </a:r>
          </a:p>
          <a:p>
            <a:pPr marL="1014413" lvl="2" indent="-214313">
              <a:buSzPct val="150000"/>
            </a:pPr>
            <a:r>
              <a:rPr lang="en-GB" sz="1600" dirty="0" smtClean="0">
                <a:latin typeface="Calibri Light" panose="020F0302020204030204" pitchFamily="34" charset="0"/>
              </a:rPr>
              <a:t>Must edit analysis codes before I can be sure things are correct. This is in process.</a:t>
            </a:r>
            <a:endParaRPr lang="en-GB" sz="16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This is likely as far as I’ll get before IPAC, but it is still new(</a:t>
            </a:r>
            <a:r>
              <a:rPr lang="en-GB" sz="2000" dirty="0" err="1" smtClean="0">
                <a:latin typeface="Calibri Light" panose="020F0302020204030204" pitchFamily="34" charset="0"/>
              </a:rPr>
              <a:t>ish</a:t>
            </a:r>
            <a:r>
              <a:rPr lang="en-GB" sz="2000" dirty="0" smtClean="0">
                <a:latin typeface="Calibri Light" panose="020F0302020204030204" pitchFamily="34" charset="0"/>
              </a:rPr>
              <a:t>) work and should be fine for a conference.</a:t>
            </a:r>
          </a:p>
          <a:p>
            <a:pPr marL="214313" indent="-214313">
              <a:buSzPct val="150000"/>
            </a:pP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I’ll next try to scan values for W2, based on the saved machines from the current run.</a:t>
            </a:r>
          </a:p>
          <a:p>
            <a:pPr marL="0" indent="0">
              <a:buSzPct val="150000"/>
              <a:buNone/>
            </a:pPr>
            <a:endParaRPr lang="en-GB" sz="16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810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1400</TotalTime>
  <Words>499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CERN Can’t Keep Up!</vt:lpstr>
      <vt:lpstr>Preview</vt:lpstr>
      <vt:lpstr>Part I: ILC Offset/Angle Study</vt:lpstr>
      <vt:lpstr>Turns out, the handle was rusty.</vt:lpstr>
      <vt:lpstr>Plots courtesy of Neven:</vt:lpstr>
      <vt:lpstr>Part II: IP Feedback Simulations</vt:lpstr>
      <vt:lpstr>15,000 batch jobs and counting</vt:lpstr>
      <vt:lpstr>Part III: Tuned or tone-deaf?</vt:lpstr>
      <vt:lpstr>After much delay, might have new data</vt:lpstr>
      <vt:lpstr>Surviving Copenhägen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81</cp:revision>
  <dcterms:created xsi:type="dcterms:W3CDTF">2015-08-19T18:02:40Z</dcterms:created>
  <dcterms:modified xsi:type="dcterms:W3CDTF">2017-04-27T16:17:35Z</dcterms:modified>
</cp:coreProperties>
</file>