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47"/>
    <p:restoredTop sz="94595"/>
  </p:normalViewPr>
  <p:slideViewPr>
    <p:cSldViewPr snapToGrid="0">
      <p:cViewPr varScale="1">
        <p:scale>
          <a:sx n="96" d="100"/>
          <a:sy n="96" d="100"/>
        </p:scale>
        <p:origin x="14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995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41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31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455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336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5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722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5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31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050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88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C0A6-895E-4CD5-95BC-C681C463E458}" type="datetimeFigureOut">
              <a:rPr kumimoji="1" lang="ja-JP" altLang="en-US" smtClean="0"/>
              <a:t>2017/5/16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F6C93-ECD4-4599-9A68-565344C912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355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50315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dirty="0" smtClean="0"/>
              <a:t>Positron WG Status</a:t>
            </a:r>
            <a:br>
              <a:rPr kumimoji="1" lang="en-US" altLang="ja-JP" dirty="0" smtClean="0"/>
            </a:br>
            <a:r>
              <a:rPr kumimoji="1" lang="en-US" altLang="ja-JP" sz="2800" dirty="0" smtClean="0"/>
              <a:t>K. Yokoya, </a:t>
            </a:r>
            <a:r>
              <a:rPr lang="en-US" altLang="ja-JP" sz="2800" dirty="0" smtClean="0"/>
              <a:t>TCMB, 2017-0516</a:t>
            </a:r>
            <a:endParaRPr kumimoji="1" lang="ja-JP" altLang="en-US" sz="2800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565753"/>
            <a:ext cx="7886700" cy="4611210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Revisit </a:t>
            </a:r>
            <a:r>
              <a:rPr lang="en-US" altLang="ja-JP" dirty="0" err="1"/>
              <a:t>u</a:t>
            </a:r>
            <a:r>
              <a:rPr kumimoji="1" lang="en-US" altLang="ja-JP" dirty="0" err="1" smtClean="0"/>
              <a:t>ndulator</a:t>
            </a:r>
            <a:r>
              <a:rPr kumimoji="1" lang="en-US" altLang="ja-JP" dirty="0" smtClean="0"/>
              <a:t> system parameters</a:t>
            </a:r>
          </a:p>
          <a:p>
            <a:pPr lvl="1"/>
            <a:r>
              <a:rPr lang="en-US" altLang="ja-JP" dirty="0" smtClean="0"/>
              <a:t>Optimize for 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=250GeV</a:t>
            </a:r>
          </a:p>
          <a:p>
            <a:pPr lvl="1"/>
            <a:r>
              <a:rPr lang="en-US" altLang="ja-JP" dirty="0" smtClean="0"/>
              <a:t>Concentrate on 1312 bunches</a:t>
            </a:r>
          </a:p>
          <a:p>
            <a:pPr lvl="1"/>
            <a:r>
              <a:rPr lang="en-US" altLang="ja-JP" dirty="0" smtClean="0"/>
              <a:t>Thinner target (14mm </a:t>
            </a:r>
            <a:r>
              <a:rPr lang="en-US" altLang="ja-JP" dirty="0" smtClean="0">
                <a:sym typeface="Wingdings" panose="05000000000000000000" pitchFamily="2" charset="2"/>
              </a:rPr>
              <a:t> 7-8mm) </a:t>
            </a:r>
            <a:r>
              <a:rPr lang="en-US" altLang="ja-JP" dirty="0" smtClean="0"/>
              <a:t>gives </a:t>
            </a:r>
          </a:p>
          <a:p>
            <a:pPr lvl="2"/>
            <a:r>
              <a:rPr kumimoji="1" lang="en-US" altLang="ja-JP" dirty="0" smtClean="0"/>
              <a:t>Lower energy deposit on target </a:t>
            </a:r>
            <a:r>
              <a:rPr kumimoji="1" lang="en-US" altLang="ja-JP" smtClean="0"/>
              <a:t>( </a:t>
            </a:r>
            <a:r>
              <a:rPr kumimoji="1" lang="en-US" altLang="ja-JP" smtClean="0"/>
              <a:t>5.40kW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</a:t>
            </a:r>
            <a:r>
              <a:rPr kumimoji="1" lang="en-US" altLang="ja-JP" dirty="0" smtClean="0"/>
              <a:t>1/2 or 1/3)</a:t>
            </a:r>
          </a:p>
          <a:p>
            <a:pPr lvl="2"/>
            <a:r>
              <a:rPr lang="en-US" altLang="ja-JP" dirty="0" smtClean="0"/>
              <a:t>Less PEDD on flux concentrator tip, though only some 10%</a:t>
            </a:r>
          </a:p>
          <a:p>
            <a:pPr lvl="2"/>
            <a:r>
              <a:rPr kumimoji="1" lang="en-US" altLang="ja-JP" dirty="0" smtClean="0"/>
              <a:t>Will be chosen as the standard parameter soon</a:t>
            </a:r>
          </a:p>
          <a:p>
            <a:pPr lvl="1"/>
            <a:r>
              <a:rPr lang="en-US" altLang="ja-JP" dirty="0" smtClean="0"/>
              <a:t>Will simulate in more detail </a:t>
            </a:r>
          </a:p>
          <a:p>
            <a:pPr lvl="2"/>
            <a:r>
              <a:rPr kumimoji="1" lang="en-US" altLang="ja-JP" dirty="0" smtClean="0"/>
              <a:t>Including mask</a:t>
            </a:r>
          </a:p>
          <a:p>
            <a:pPr lvl="1"/>
            <a:r>
              <a:rPr lang="en-US" altLang="ja-JP" dirty="0" smtClean="0"/>
              <a:t>Will revisit target cooling for thinner target</a:t>
            </a:r>
          </a:p>
          <a:p>
            <a:pPr lvl="1"/>
            <a:r>
              <a:rPr kumimoji="1" lang="en-US" altLang="ja-JP" dirty="0" smtClean="0"/>
              <a:t>Flux concentrator</a:t>
            </a:r>
          </a:p>
          <a:p>
            <a:pPr lvl="2"/>
            <a:r>
              <a:rPr lang="en-US" altLang="ja-JP" dirty="0" smtClean="0"/>
              <a:t>Worry about the time dependence (within 1ms) of the field profile F(z)</a:t>
            </a:r>
          </a:p>
          <a:p>
            <a:pPr lvl="2"/>
            <a:r>
              <a:rPr kumimoji="1" lang="en-US" altLang="ja-JP" dirty="0" smtClean="0"/>
              <a:t>Turned out that the QWT has not yet been seriously considered</a:t>
            </a:r>
          </a:p>
          <a:p>
            <a:pPr lvl="2"/>
            <a:r>
              <a:rPr lang="en-US" altLang="ja-JP" dirty="0" smtClean="0"/>
              <a:t>Would like to revisit QWT (as the bottom line, i.e., lower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Start preparation for AWLC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97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116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ＭＳ Ｐゴシック</vt:lpstr>
      <vt:lpstr>Wingdings</vt:lpstr>
      <vt:lpstr>Office テーマ</vt:lpstr>
      <vt:lpstr>Positron WG Status K. Yokoya, TCMB, 2017-0516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Positron WG Status K. Yokoya, TCMB, 2017-0516</dc:title>
  <dc:creator>Yokoya</dc:creator>
  <cp:lastModifiedBy>Benno List</cp:lastModifiedBy>
  <cp:revision>3</cp:revision>
  <dcterms:created xsi:type="dcterms:W3CDTF">2017-05-16T08:05:22Z</dcterms:created>
  <dcterms:modified xsi:type="dcterms:W3CDTF">2017-05-16T13:11:42Z</dcterms:modified>
</cp:coreProperties>
</file>