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48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70" r:id="rId12"/>
    <p:sldId id="264" r:id="rId13"/>
    <p:sldId id="265" r:id="rId14"/>
    <p:sldId id="274" r:id="rId15"/>
    <p:sldId id="267" r:id="rId16"/>
    <p:sldId id="268" r:id="rId17"/>
    <p:sldId id="269" r:id="rId18"/>
    <p:sldId id="272" r:id="rId19"/>
    <p:sldId id="273" r:id="rId20"/>
    <p:sldId id="271" r:id="rId21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FA4CC"/>
    <a:srgbClr val="A8C4E2"/>
    <a:srgbClr val="A4DCA4"/>
    <a:srgbClr val="7BBD7B"/>
    <a:srgbClr val="3C8F3C"/>
    <a:srgbClr val="008F00"/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47" autoAdjust="0"/>
    <p:restoredTop sz="94426" autoAdjust="0"/>
  </p:normalViewPr>
  <p:slideViewPr>
    <p:cSldViewPr snapToGrid="0" snapToObjects="1">
      <p:cViewPr>
        <p:scale>
          <a:sx n="130" d="100"/>
          <a:sy n="130" d="100"/>
        </p:scale>
        <p:origin x="1000" y="-56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-3952"/>
    </p:cViewPr>
  </p:outlineViewPr>
  <p:notesTextViewPr>
    <p:cViewPr>
      <p:scale>
        <a:sx n="35" d="100"/>
        <a:sy n="3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blist/ownCloud/ILC/EAP/NewData/Erzeugerpreise_Deutschlan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blist/ownCloud/ILC/EAP/NewData/Japan_Construction_Deflato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/blist/ownCloud/ILC/EAP/NewData/Erzeugerpreise_Deutschlan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Users/blist/ownCloud/ILC/EAP/NewData/Exchange%20rat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//Users/blist/ownCloud/ILC/EAP/CostSummaryDataCube-TDR-Asia-BL171018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//Users/blist/ownCloud/ILC/EAP/CostSummaryDataCube-TDR-Asia-BL171018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5682927155328"/>
          <c:y val="0.125002329254298"/>
          <c:w val="0.867604717218567"/>
          <c:h val="0.668708911386077"/>
        </c:manualLayout>
      </c:layout>
      <c:scatterChart>
        <c:scatterStyle val="lineMarker"/>
        <c:varyColors val="0"/>
        <c:ser>
          <c:idx val="3"/>
          <c:order val="0"/>
          <c:tx>
            <c:v>Germany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Sheet1!$A$7:$A$218</c:f>
              <c:numCache>
                <c:formatCode>m/d/yy</c:formatCode>
                <c:ptCount val="212"/>
                <c:pt idx="0">
                  <c:v>36540.0</c:v>
                </c:pt>
                <c:pt idx="1">
                  <c:v>36571.0</c:v>
                </c:pt>
                <c:pt idx="2">
                  <c:v>36600.0</c:v>
                </c:pt>
                <c:pt idx="3">
                  <c:v>36631.0</c:v>
                </c:pt>
                <c:pt idx="4">
                  <c:v>36661.0</c:v>
                </c:pt>
                <c:pt idx="5">
                  <c:v>36692.0</c:v>
                </c:pt>
                <c:pt idx="6">
                  <c:v>36722.0</c:v>
                </c:pt>
                <c:pt idx="7">
                  <c:v>36753.0</c:v>
                </c:pt>
                <c:pt idx="8">
                  <c:v>36784.0</c:v>
                </c:pt>
                <c:pt idx="9">
                  <c:v>36814.0</c:v>
                </c:pt>
                <c:pt idx="10">
                  <c:v>36845.0</c:v>
                </c:pt>
                <c:pt idx="11">
                  <c:v>36875.0</c:v>
                </c:pt>
                <c:pt idx="12">
                  <c:v>36906.0</c:v>
                </c:pt>
                <c:pt idx="13">
                  <c:v>36937.0</c:v>
                </c:pt>
                <c:pt idx="14">
                  <c:v>36965.0</c:v>
                </c:pt>
                <c:pt idx="15">
                  <c:v>36996.0</c:v>
                </c:pt>
                <c:pt idx="16">
                  <c:v>37026.0</c:v>
                </c:pt>
                <c:pt idx="17">
                  <c:v>37057.0</c:v>
                </c:pt>
                <c:pt idx="18">
                  <c:v>37087.0</c:v>
                </c:pt>
                <c:pt idx="19">
                  <c:v>37118.0</c:v>
                </c:pt>
                <c:pt idx="20">
                  <c:v>37149.0</c:v>
                </c:pt>
                <c:pt idx="21">
                  <c:v>37179.0</c:v>
                </c:pt>
                <c:pt idx="22">
                  <c:v>37210.0</c:v>
                </c:pt>
                <c:pt idx="23">
                  <c:v>37240.0</c:v>
                </c:pt>
                <c:pt idx="24">
                  <c:v>37271.0</c:v>
                </c:pt>
                <c:pt idx="25">
                  <c:v>37302.0</c:v>
                </c:pt>
                <c:pt idx="26">
                  <c:v>37330.0</c:v>
                </c:pt>
                <c:pt idx="27">
                  <c:v>37361.0</c:v>
                </c:pt>
                <c:pt idx="28">
                  <c:v>37391.0</c:v>
                </c:pt>
                <c:pt idx="29">
                  <c:v>37422.0</c:v>
                </c:pt>
                <c:pt idx="30">
                  <c:v>37452.0</c:v>
                </c:pt>
                <c:pt idx="31">
                  <c:v>37483.0</c:v>
                </c:pt>
                <c:pt idx="32">
                  <c:v>37514.0</c:v>
                </c:pt>
                <c:pt idx="33">
                  <c:v>37544.0</c:v>
                </c:pt>
                <c:pt idx="34">
                  <c:v>37575.0</c:v>
                </c:pt>
                <c:pt idx="35">
                  <c:v>37605.0</c:v>
                </c:pt>
                <c:pt idx="36">
                  <c:v>37636.0</c:v>
                </c:pt>
                <c:pt idx="37">
                  <c:v>37667.0</c:v>
                </c:pt>
                <c:pt idx="38">
                  <c:v>37695.0</c:v>
                </c:pt>
                <c:pt idx="39">
                  <c:v>37726.0</c:v>
                </c:pt>
                <c:pt idx="40">
                  <c:v>37756.0</c:v>
                </c:pt>
                <c:pt idx="41">
                  <c:v>37787.0</c:v>
                </c:pt>
                <c:pt idx="42">
                  <c:v>37817.0</c:v>
                </c:pt>
                <c:pt idx="43">
                  <c:v>37848.0</c:v>
                </c:pt>
                <c:pt idx="44">
                  <c:v>37879.0</c:v>
                </c:pt>
                <c:pt idx="45">
                  <c:v>37909.0</c:v>
                </c:pt>
                <c:pt idx="46">
                  <c:v>37940.0</c:v>
                </c:pt>
                <c:pt idx="47">
                  <c:v>37970.0</c:v>
                </c:pt>
                <c:pt idx="48">
                  <c:v>38001.0</c:v>
                </c:pt>
                <c:pt idx="49">
                  <c:v>38032.0</c:v>
                </c:pt>
                <c:pt idx="50">
                  <c:v>38061.0</c:v>
                </c:pt>
                <c:pt idx="51">
                  <c:v>38092.0</c:v>
                </c:pt>
                <c:pt idx="52">
                  <c:v>38122.0</c:v>
                </c:pt>
                <c:pt idx="53">
                  <c:v>38153.0</c:v>
                </c:pt>
                <c:pt idx="54">
                  <c:v>38183.0</c:v>
                </c:pt>
                <c:pt idx="55">
                  <c:v>38214.0</c:v>
                </c:pt>
                <c:pt idx="56">
                  <c:v>38245.0</c:v>
                </c:pt>
                <c:pt idx="57">
                  <c:v>38275.0</c:v>
                </c:pt>
                <c:pt idx="58">
                  <c:v>38306.0</c:v>
                </c:pt>
                <c:pt idx="59">
                  <c:v>38336.0</c:v>
                </c:pt>
                <c:pt idx="60">
                  <c:v>38367.0</c:v>
                </c:pt>
                <c:pt idx="61">
                  <c:v>38398.0</c:v>
                </c:pt>
                <c:pt idx="62">
                  <c:v>38426.0</c:v>
                </c:pt>
                <c:pt idx="63">
                  <c:v>38457.0</c:v>
                </c:pt>
                <c:pt idx="64">
                  <c:v>38487.0</c:v>
                </c:pt>
                <c:pt idx="65">
                  <c:v>38518.0</c:v>
                </c:pt>
                <c:pt idx="66">
                  <c:v>38548.0</c:v>
                </c:pt>
                <c:pt idx="67">
                  <c:v>38579.0</c:v>
                </c:pt>
                <c:pt idx="68">
                  <c:v>38610.0</c:v>
                </c:pt>
                <c:pt idx="69">
                  <c:v>38640.0</c:v>
                </c:pt>
                <c:pt idx="70">
                  <c:v>38671.0</c:v>
                </c:pt>
                <c:pt idx="71">
                  <c:v>38701.0</c:v>
                </c:pt>
                <c:pt idx="72">
                  <c:v>38732.0</c:v>
                </c:pt>
                <c:pt idx="73">
                  <c:v>38763.0</c:v>
                </c:pt>
                <c:pt idx="74">
                  <c:v>38791.0</c:v>
                </c:pt>
                <c:pt idx="75">
                  <c:v>38822.0</c:v>
                </c:pt>
                <c:pt idx="76">
                  <c:v>38852.0</c:v>
                </c:pt>
                <c:pt idx="77">
                  <c:v>38883.0</c:v>
                </c:pt>
                <c:pt idx="78">
                  <c:v>38913.0</c:v>
                </c:pt>
                <c:pt idx="79">
                  <c:v>38944.0</c:v>
                </c:pt>
                <c:pt idx="80">
                  <c:v>38975.0</c:v>
                </c:pt>
                <c:pt idx="81">
                  <c:v>39005.0</c:v>
                </c:pt>
                <c:pt idx="82">
                  <c:v>39036.0</c:v>
                </c:pt>
                <c:pt idx="83">
                  <c:v>39066.0</c:v>
                </c:pt>
                <c:pt idx="84">
                  <c:v>39097.0</c:v>
                </c:pt>
                <c:pt idx="85">
                  <c:v>39128.0</c:v>
                </c:pt>
                <c:pt idx="86">
                  <c:v>39156.0</c:v>
                </c:pt>
                <c:pt idx="87">
                  <c:v>39187.0</c:v>
                </c:pt>
                <c:pt idx="88">
                  <c:v>39217.0</c:v>
                </c:pt>
                <c:pt idx="89">
                  <c:v>39248.0</c:v>
                </c:pt>
                <c:pt idx="90">
                  <c:v>39278.0</c:v>
                </c:pt>
                <c:pt idx="91">
                  <c:v>39309.0</c:v>
                </c:pt>
                <c:pt idx="92">
                  <c:v>39340.0</c:v>
                </c:pt>
                <c:pt idx="93">
                  <c:v>39370.0</c:v>
                </c:pt>
                <c:pt idx="94">
                  <c:v>39401.0</c:v>
                </c:pt>
                <c:pt idx="95">
                  <c:v>39431.0</c:v>
                </c:pt>
                <c:pt idx="96">
                  <c:v>39462.0</c:v>
                </c:pt>
                <c:pt idx="97">
                  <c:v>39493.0</c:v>
                </c:pt>
                <c:pt idx="98">
                  <c:v>39522.0</c:v>
                </c:pt>
                <c:pt idx="99">
                  <c:v>39553.0</c:v>
                </c:pt>
                <c:pt idx="100">
                  <c:v>39583.0</c:v>
                </c:pt>
                <c:pt idx="101">
                  <c:v>39614.0</c:v>
                </c:pt>
                <c:pt idx="102">
                  <c:v>39644.0</c:v>
                </c:pt>
                <c:pt idx="103">
                  <c:v>39675.0</c:v>
                </c:pt>
                <c:pt idx="104">
                  <c:v>39706.0</c:v>
                </c:pt>
                <c:pt idx="105">
                  <c:v>39736.0</c:v>
                </c:pt>
                <c:pt idx="106">
                  <c:v>39767.0</c:v>
                </c:pt>
                <c:pt idx="107">
                  <c:v>39797.0</c:v>
                </c:pt>
                <c:pt idx="108">
                  <c:v>39828.0</c:v>
                </c:pt>
                <c:pt idx="109">
                  <c:v>39859.0</c:v>
                </c:pt>
                <c:pt idx="110">
                  <c:v>39887.0</c:v>
                </c:pt>
                <c:pt idx="111">
                  <c:v>39918.0</c:v>
                </c:pt>
                <c:pt idx="112">
                  <c:v>39948.0</c:v>
                </c:pt>
                <c:pt idx="113">
                  <c:v>39979.0</c:v>
                </c:pt>
                <c:pt idx="114">
                  <c:v>40009.0</c:v>
                </c:pt>
                <c:pt idx="115">
                  <c:v>40040.0</c:v>
                </c:pt>
                <c:pt idx="116">
                  <c:v>40071.0</c:v>
                </c:pt>
                <c:pt idx="117">
                  <c:v>40101.0</c:v>
                </c:pt>
                <c:pt idx="118">
                  <c:v>40132.0</c:v>
                </c:pt>
                <c:pt idx="119">
                  <c:v>40162.0</c:v>
                </c:pt>
                <c:pt idx="120">
                  <c:v>40193.0</c:v>
                </c:pt>
                <c:pt idx="121">
                  <c:v>40224.0</c:v>
                </c:pt>
                <c:pt idx="122">
                  <c:v>40252.0</c:v>
                </c:pt>
                <c:pt idx="123">
                  <c:v>40283.0</c:v>
                </c:pt>
                <c:pt idx="124">
                  <c:v>40313.0</c:v>
                </c:pt>
                <c:pt idx="125">
                  <c:v>40344.0</c:v>
                </c:pt>
                <c:pt idx="126">
                  <c:v>40374.0</c:v>
                </c:pt>
                <c:pt idx="127">
                  <c:v>40405.0</c:v>
                </c:pt>
                <c:pt idx="128">
                  <c:v>40436.0</c:v>
                </c:pt>
                <c:pt idx="129">
                  <c:v>40466.0</c:v>
                </c:pt>
                <c:pt idx="130">
                  <c:v>40497.0</c:v>
                </c:pt>
                <c:pt idx="131">
                  <c:v>40527.0</c:v>
                </c:pt>
                <c:pt idx="132">
                  <c:v>40558.0</c:v>
                </c:pt>
                <c:pt idx="133">
                  <c:v>40589.0</c:v>
                </c:pt>
                <c:pt idx="134">
                  <c:v>40617.0</c:v>
                </c:pt>
                <c:pt idx="135">
                  <c:v>40648.0</c:v>
                </c:pt>
                <c:pt idx="136">
                  <c:v>40678.0</c:v>
                </c:pt>
                <c:pt idx="137">
                  <c:v>40709.0</c:v>
                </c:pt>
                <c:pt idx="138">
                  <c:v>40739.0</c:v>
                </c:pt>
                <c:pt idx="139">
                  <c:v>40770.0</c:v>
                </c:pt>
                <c:pt idx="140">
                  <c:v>40801.0</c:v>
                </c:pt>
                <c:pt idx="141">
                  <c:v>40831.0</c:v>
                </c:pt>
                <c:pt idx="142">
                  <c:v>40862.0</c:v>
                </c:pt>
                <c:pt idx="143">
                  <c:v>40892.0</c:v>
                </c:pt>
                <c:pt idx="144">
                  <c:v>40923.0</c:v>
                </c:pt>
                <c:pt idx="145">
                  <c:v>40954.0</c:v>
                </c:pt>
                <c:pt idx="146">
                  <c:v>40983.0</c:v>
                </c:pt>
                <c:pt idx="147">
                  <c:v>41014.0</c:v>
                </c:pt>
                <c:pt idx="148">
                  <c:v>41044.0</c:v>
                </c:pt>
                <c:pt idx="149">
                  <c:v>41075.0</c:v>
                </c:pt>
                <c:pt idx="150">
                  <c:v>41105.0</c:v>
                </c:pt>
                <c:pt idx="151">
                  <c:v>41136.0</c:v>
                </c:pt>
                <c:pt idx="152">
                  <c:v>41167.0</c:v>
                </c:pt>
                <c:pt idx="153">
                  <c:v>41197.0</c:v>
                </c:pt>
                <c:pt idx="154">
                  <c:v>41228.0</c:v>
                </c:pt>
                <c:pt idx="155">
                  <c:v>41258.0</c:v>
                </c:pt>
                <c:pt idx="156">
                  <c:v>41289.0</c:v>
                </c:pt>
                <c:pt idx="157">
                  <c:v>41320.0</c:v>
                </c:pt>
                <c:pt idx="158">
                  <c:v>41348.0</c:v>
                </c:pt>
                <c:pt idx="159">
                  <c:v>41379.0</c:v>
                </c:pt>
                <c:pt idx="160">
                  <c:v>41409.0</c:v>
                </c:pt>
                <c:pt idx="161">
                  <c:v>41440.0</c:v>
                </c:pt>
                <c:pt idx="162">
                  <c:v>41470.0</c:v>
                </c:pt>
                <c:pt idx="163">
                  <c:v>41501.0</c:v>
                </c:pt>
                <c:pt idx="164">
                  <c:v>41532.0</c:v>
                </c:pt>
                <c:pt idx="165">
                  <c:v>41562.0</c:v>
                </c:pt>
                <c:pt idx="166">
                  <c:v>41593.0</c:v>
                </c:pt>
                <c:pt idx="167">
                  <c:v>41623.0</c:v>
                </c:pt>
                <c:pt idx="168">
                  <c:v>41654.0</c:v>
                </c:pt>
                <c:pt idx="169">
                  <c:v>41685.0</c:v>
                </c:pt>
                <c:pt idx="170">
                  <c:v>41713.0</c:v>
                </c:pt>
                <c:pt idx="171">
                  <c:v>41744.0</c:v>
                </c:pt>
                <c:pt idx="172">
                  <c:v>41774.0</c:v>
                </c:pt>
                <c:pt idx="173">
                  <c:v>41805.0</c:v>
                </c:pt>
                <c:pt idx="174">
                  <c:v>41835.0</c:v>
                </c:pt>
                <c:pt idx="175">
                  <c:v>41866.0</c:v>
                </c:pt>
                <c:pt idx="176">
                  <c:v>41897.0</c:v>
                </c:pt>
                <c:pt idx="177">
                  <c:v>41927.0</c:v>
                </c:pt>
                <c:pt idx="178">
                  <c:v>41958.0</c:v>
                </c:pt>
                <c:pt idx="179">
                  <c:v>41988.0</c:v>
                </c:pt>
                <c:pt idx="180">
                  <c:v>42019.0</c:v>
                </c:pt>
                <c:pt idx="181">
                  <c:v>42050.0</c:v>
                </c:pt>
                <c:pt idx="182">
                  <c:v>42078.0</c:v>
                </c:pt>
                <c:pt idx="183">
                  <c:v>42109.0</c:v>
                </c:pt>
                <c:pt idx="184">
                  <c:v>42139.0</c:v>
                </c:pt>
                <c:pt idx="185">
                  <c:v>42170.0</c:v>
                </c:pt>
                <c:pt idx="186">
                  <c:v>42200.0</c:v>
                </c:pt>
                <c:pt idx="187">
                  <c:v>42231.0</c:v>
                </c:pt>
                <c:pt idx="188">
                  <c:v>42262.0</c:v>
                </c:pt>
                <c:pt idx="189">
                  <c:v>42292.0</c:v>
                </c:pt>
                <c:pt idx="190">
                  <c:v>42323.0</c:v>
                </c:pt>
                <c:pt idx="191">
                  <c:v>42353.0</c:v>
                </c:pt>
                <c:pt idx="192">
                  <c:v>42384.0</c:v>
                </c:pt>
                <c:pt idx="193">
                  <c:v>42415.0</c:v>
                </c:pt>
                <c:pt idx="194">
                  <c:v>42444.0</c:v>
                </c:pt>
                <c:pt idx="195">
                  <c:v>42475.0</c:v>
                </c:pt>
                <c:pt idx="196">
                  <c:v>42505.0</c:v>
                </c:pt>
                <c:pt idx="197">
                  <c:v>42536.0</c:v>
                </c:pt>
                <c:pt idx="198">
                  <c:v>42566.0</c:v>
                </c:pt>
                <c:pt idx="199">
                  <c:v>42597.0</c:v>
                </c:pt>
                <c:pt idx="200">
                  <c:v>42628.0</c:v>
                </c:pt>
                <c:pt idx="201">
                  <c:v>42658.0</c:v>
                </c:pt>
                <c:pt idx="202">
                  <c:v>42689.0</c:v>
                </c:pt>
                <c:pt idx="203">
                  <c:v>42719.0</c:v>
                </c:pt>
                <c:pt idx="204">
                  <c:v>42750.0</c:v>
                </c:pt>
                <c:pt idx="205">
                  <c:v>42781.0</c:v>
                </c:pt>
                <c:pt idx="206">
                  <c:v>42809.0</c:v>
                </c:pt>
                <c:pt idx="207">
                  <c:v>42840.0</c:v>
                </c:pt>
                <c:pt idx="208">
                  <c:v>42870.0</c:v>
                </c:pt>
                <c:pt idx="209">
                  <c:v>42901.0</c:v>
                </c:pt>
                <c:pt idx="210">
                  <c:v>42931.0</c:v>
                </c:pt>
                <c:pt idx="211">
                  <c:v>42962.0</c:v>
                </c:pt>
              </c:numCache>
            </c:numRef>
          </c:xVal>
          <c:yVal>
            <c:numRef>
              <c:f>Sheet1!$J$7:$J$218</c:f>
              <c:numCache>
                <c:formatCode>General</c:formatCode>
                <c:ptCount val="212"/>
                <c:pt idx="0">
                  <c:v>75.92332865825151</c:v>
                </c:pt>
                <c:pt idx="1">
                  <c:v>75.92332865825151</c:v>
                </c:pt>
                <c:pt idx="2">
                  <c:v>76.01683029453015</c:v>
                </c:pt>
                <c:pt idx="3">
                  <c:v>76.39083683964461</c:v>
                </c:pt>
                <c:pt idx="4">
                  <c:v>76.67134174848051</c:v>
                </c:pt>
                <c:pt idx="5">
                  <c:v>76.9518466573165</c:v>
                </c:pt>
                <c:pt idx="6">
                  <c:v>77.41935483870968</c:v>
                </c:pt>
                <c:pt idx="7">
                  <c:v>77.60635811126686</c:v>
                </c:pt>
                <c:pt idx="8">
                  <c:v>78.2608695652174</c:v>
                </c:pt>
                <c:pt idx="9">
                  <c:v>78.5413744740533</c:v>
                </c:pt>
                <c:pt idx="10">
                  <c:v>78.82187938288912</c:v>
                </c:pt>
                <c:pt idx="11">
                  <c:v>78.5413744740533</c:v>
                </c:pt>
                <c:pt idx="12">
                  <c:v>79.19588592800369</c:v>
                </c:pt>
                <c:pt idx="13">
                  <c:v>79.38288920056097</c:v>
                </c:pt>
                <c:pt idx="14">
                  <c:v>79.56989247311827</c:v>
                </c:pt>
                <c:pt idx="15">
                  <c:v>80.03740065451145</c:v>
                </c:pt>
                <c:pt idx="16">
                  <c:v>80.22440392706872</c:v>
                </c:pt>
                <c:pt idx="17">
                  <c:v>80.3179055633474</c:v>
                </c:pt>
                <c:pt idx="18">
                  <c:v>79.85039738195414</c:v>
                </c:pt>
                <c:pt idx="19">
                  <c:v>79.75689574567554</c:v>
                </c:pt>
                <c:pt idx="20">
                  <c:v>79.85039738195414</c:v>
                </c:pt>
                <c:pt idx="21">
                  <c:v>79.10238429172506</c:v>
                </c:pt>
                <c:pt idx="22">
                  <c:v>78.82187938288912</c:v>
                </c:pt>
                <c:pt idx="23">
                  <c:v>78.63487611033185</c:v>
                </c:pt>
                <c:pt idx="24">
                  <c:v>79.00888265544643</c:v>
                </c:pt>
                <c:pt idx="25">
                  <c:v>79.00888265544643</c:v>
                </c:pt>
                <c:pt idx="26">
                  <c:v>79.38288920056097</c:v>
                </c:pt>
                <c:pt idx="27">
                  <c:v>79.19588592800369</c:v>
                </c:pt>
                <c:pt idx="28">
                  <c:v>79.19588592800369</c:v>
                </c:pt>
                <c:pt idx="29">
                  <c:v>79.19588592800369</c:v>
                </c:pt>
                <c:pt idx="30">
                  <c:v>79.00888265544643</c:v>
                </c:pt>
                <c:pt idx="31">
                  <c:v>78.91538101916784</c:v>
                </c:pt>
                <c:pt idx="32">
                  <c:v>79.00888265544643</c:v>
                </c:pt>
                <c:pt idx="33">
                  <c:v>79.19588592800369</c:v>
                </c:pt>
                <c:pt idx="34">
                  <c:v>79.00888265544643</c:v>
                </c:pt>
                <c:pt idx="35">
                  <c:v>79.10238429172506</c:v>
                </c:pt>
                <c:pt idx="36">
                  <c:v>80.22440392706872</c:v>
                </c:pt>
                <c:pt idx="37">
                  <c:v>80.50490883590459</c:v>
                </c:pt>
                <c:pt idx="38">
                  <c:v>80.59841047218325</c:v>
                </c:pt>
                <c:pt idx="39">
                  <c:v>80.50490883590459</c:v>
                </c:pt>
                <c:pt idx="40">
                  <c:v>80.3179055633474</c:v>
                </c:pt>
                <c:pt idx="41">
                  <c:v>80.3179055633474</c:v>
                </c:pt>
                <c:pt idx="42">
                  <c:v>80.411407199626</c:v>
                </c:pt>
                <c:pt idx="43">
                  <c:v>80.411407199626</c:v>
                </c:pt>
                <c:pt idx="44">
                  <c:v>80.50490883590459</c:v>
                </c:pt>
                <c:pt idx="45">
                  <c:v>80.50490883590459</c:v>
                </c:pt>
                <c:pt idx="46">
                  <c:v>80.50490883590459</c:v>
                </c:pt>
                <c:pt idx="47">
                  <c:v>80.50490883590459</c:v>
                </c:pt>
                <c:pt idx="48">
                  <c:v>80.3179055633474</c:v>
                </c:pt>
                <c:pt idx="49">
                  <c:v>80.411407199626</c:v>
                </c:pt>
                <c:pt idx="50">
                  <c:v>80.87891538101917</c:v>
                </c:pt>
                <c:pt idx="51">
                  <c:v>81.25292192613371</c:v>
                </c:pt>
                <c:pt idx="52">
                  <c:v>81.53342683496956</c:v>
                </c:pt>
                <c:pt idx="53">
                  <c:v>81.43992519869097</c:v>
                </c:pt>
                <c:pt idx="54">
                  <c:v>82.00093501636275</c:v>
                </c:pt>
                <c:pt idx="55">
                  <c:v>82.2814399251987</c:v>
                </c:pt>
                <c:pt idx="56">
                  <c:v>82.2814399251987</c:v>
                </c:pt>
                <c:pt idx="57">
                  <c:v>83.12295465170641</c:v>
                </c:pt>
                <c:pt idx="58">
                  <c:v>82.74894810659178</c:v>
                </c:pt>
                <c:pt idx="59">
                  <c:v>82.8424497428705</c:v>
                </c:pt>
                <c:pt idx="60">
                  <c:v>83.49696119682095</c:v>
                </c:pt>
                <c:pt idx="61">
                  <c:v>83.7774661056568</c:v>
                </c:pt>
                <c:pt idx="62">
                  <c:v>84.24497428705002</c:v>
                </c:pt>
                <c:pt idx="63">
                  <c:v>84.7124824684432</c:v>
                </c:pt>
                <c:pt idx="64">
                  <c:v>84.7124824684432</c:v>
                </c:pt>
                <c:pt idx="65">
                  <c:v>85.08648901355768</c:v>
                </c:pt>
                <c:pt idx="66">
                  <c:v>85.6474988312295</c:v>
                </c:pt>
                <c:pt idx="67">
                  <c:v>85.83450210378673</c:v>
                </c:pt>
                <c:pt idx="68">
                  <c:v>86.11500701262263</c:v>
                </c:pt>
                <c:pt idx="69">
                  <c:v>86.67601683029444</c:v>
                </c:pt>
                <c:pt idx="70">
                  <c:v>86.5825151940159</c:v>
                </c:pt>
                <c:pt idx="71">
                  <c:v>86.86302010285171</c:v>
                </c:pt>
                <c:pt idx="72">
                  <c:v>88.07854137447397</c:v>
                </c:pt>
                <c:pt idx="73">
                  <c:v>88.63955119214582</c:v>
                </c:pt>
                <c:pt idx="74">
                  <c:v>89.10705937353899</c:v>
                </c:pt>
                <c:pt idx="75">
                  <c:v>89.85507246376807</c:v>
                </c:pt>
                <c:pt idx="76">
                  <c:v>90.04207573632534</c:v>
                </c:pt>
                <c:pt idx="77">
                  <c:v>90.04207573632534</c:v>
                </c:pt>
                <c:pt idx="78">
                  <c:v>90.60308555399718</c:v>
                </c:pt>
                <c:pt idx="79">
                  <c:v>90.8835904628331</c:v>
                </c:pt>
                <c:pt idx="80">
                  <c:v>90.50958391771855</c:v>
                </c:pt>
                <c:pt idx="81">
                  <c:v>90.50958391771855</c:v>
                </c:pt>
                <c:pt idx="82">
                  <c:v>90.41608228143993</c:v>
                </c:pt>
                <c:pt idx="83">
                  <c:v>90.50958391771855</c:v>
                </c:pt>
                <c:pt idx="84">
                  <c:v>90.50958391771855</c:v>
                </c:pt>
                <c:pt idx="85">
                  <c:v>90.50958391771855</c:v>
                </c:pt>
                <c:pt idx="86">
                  <c:v>90.50958391771855</c:v>
                </c:pt>
                <c:pt idx="87">
                  <c:v>90.60308555399718</c:v>
                </c:pt>
                <c:pt idx="88">
                  <c:v>90.97709209911173</c:v>
                </c:pt>
                <c:pt idx="89">
                  <c:v>91.07059373539036</c:v>
                </c:pt>
                <c:pt idx="90">
                  <c:v>91.07059373539036</c:v>
                </c:pt>
                <c:pt idx="91">
                  <c:v>91.07059373539036</c:v>
                </c:pt>
                <c:pt idx="92">
                  <c:v>91.07059373539036</c:v>
                </c:pt>
                <c:pt idx="93">
                  <c:v>91.63160355306217</c:v>
                </c:pt>
                <c:pt idx="94">
                  <c:v>92.28611500701262</c:v>
                </c:pt>
                <c:pt idx="95">
                  <c:v>92.19261337073398</c:v>
                </c:pt>
                <c:pt idx="96">
                  <c:v>92.9406264609631</c:v>
                </c:pt>
                <c:pt idx="97">
                  <c:v>93.40813464235624</c:v>
                </c:pt>
                <c:pt idx="98">
                  <c:v>93.9691444600281</c:v>
                </c:pt>
                <c:pt idx="99">
                  <c:v>94.9041608228144</c:v>
                </c:pt>
                <c:pt idx="100">
                  <c:v>95.7456755493221</c:v>
                </c:pt>
                <c:pt idx="101">
                  <c:v>96.68069191210841</c:v>
                </c:pt>
                <c:pt idx="102">
                  <c:v>98.55072463768111</c:v>
                </c:pt>
                <c:pt idx="103">
                  <c:v>97.98971482000935</c:v>
                </c:pt>
                <c:pt idx="104">
                  <c:v>98.2702197288453</c:v>
                </c:pt>
                <c:pt idx="105">
                  <c:v>98.2702197288453</c:v>
                </c:pt>
                <c:pt idx="106">
                  <c:v>96.68069191210841</c:v>
                </c:pt>
                <c:pt idx="107">
                  <c:v>95.93267882187938</c:v>
                </c:pt>
                <c:pt idx="108">
                  <c:v>94.81065918653575</c:v>
                </c:pt>
                <c:pt idx="109">
                  <c:v>94.249649368864</c:v>
                </c:pt>
                <c:pt idx="110">
                  <c:v>93.59513791491351</c:v>
                </c:pt>
                <c:pt idx="111">
                  <c:v>92.28611500701262</c:v>
                </c:pt>
                <c:pt idx="112">
                  <c:v>92.28611500701262</c:v>
                </c:pt>
                <c:pt idx="113">
                  <c:v>92.19261337073398</c:v>
                </c:pt>
                <c:pt idx="114">
                  <c:v>90.8835904628331</c:v>
                </c:pt>
                <c:pt idx="115">
                  <c:v>91.25759700794763</c:v>
                </c:pt>
                <c:pt idx="116">
                  <c:v>90.8835904628331</c:v>
                </c:pt>
                <c:pt idx="117">
                  <c:v>90.8835904628331</c:v>
                </c:pt>
                <c:pt idx="118">
                  <c:v>90.97709209911173</c:v>
                </c:pt>
                <c:pt idx="119">
                  <c:v>90.8835904628331</c:v>
                </c:pt>
                <c:pt idx="120">
                  <c:v>91.53810191678348</c:v>
                </c:pt>
                <c:pt idx="121">
                  <c:v>91.4446002805049</c:v>
                </c:pt>
                <c:pt idx="122">
                  <c:v>91.9121084618981</c:v>
                </c:pt>
                <c:pt idx="123">
                  <c:v>92.7536231884058</c:v>
                </c:pt>
                <c:pt idx="124">
                  <c:v>93.22113136979897</c:v>
                </c:pt>
                <c:pt idx="125">
                  <c:v>93.78214118747074</c:v>
                </c:pt>
                <c:pt idx="126">
                  <c:v>94.15614773258523</c:v>
                </c:pt>
                <c:pt idx="127">
                  <c:v>94.06264609630668</c:v>
                </c:pt>
                <c:pt idx="128">
                  <c:v>94.3431510051426</c:v>
                </c:pt>
                <c:pt idx="129">
                  <c:v>94.6236559139785</c:v>
                </c:pt>
                <c:pt idx="130">
                  <c:v>94.81065918653575</c:v>
                </c:pt>
                <c:pt idx="131">
                  <c:v>95.3716690042076</c:v>
                </c:pt>
                <c:pt idx="132">
                  <c:v>96.40018700327254</c:v>
                </c:pt>
                <c:pt idx="133">
                  <c:v>97.054698457223</c:v>
                </c:pt>
                <c:pt idx="134">
                  <c:v>97.61570827489473</c:v>
                </c:pt>
                <c:pt idx="135">
                  <c:v>98.4572230014025</c:v>
                </c:pt>
                <c:pt idx="136">
                  <c:v>98.4572230014025</c:v>
                </c:pt>
                <c:pt idx="137">
                  <c:v>98.55072463768111</c:v>
                </c:pt>
                <c:pt idx="138">
                  <c:v>99.11173445535295</c:v>
                </c:pt>
                <c:pt idx="139">
                  <c:v>98.92473118279565</c:v>
                </c:pt>
                <c:pt idx="140">
                  <c:v>99.11173445535295</c:v>
                </c:pt>
                <c:pt idx="141">
                  <c:v>99.29873772791024</c:v>
                </c:pt>
                <c:pt idx="142">
                  <c:v>99.20523609163158</c:v>
                </c:pt>
                <c:pt idx="143">
                  <c:v>98.73772791023843</c:v>
                </c:pt>
                <c:pt idx="144">
                  <c:v>99.20523609163158</c:v>
                </c:pt>
                <c:pt idx="145">
                  <c:v>99.5792426367461</c:v>
                </c:pt>
                <c:pt idx="146">
                  <c:v>100.140252454418</c:v>
                </c:pt>
                <c:pt idx="147">
                  <c:v>100.3272557269752</c:v>
                </c:pt>
                <c:pt idx="148">
                  <c:v>100.0467508181393</c:v>
                </c:pt>
                <c:pt idx="149">
                  <c:v>99.67274427302468</c:v>
                </c:pt>
                <c:pt idx="150">
                  <c:v>99.67274427302468</c:v>
                </c:pt>
                <c:pt idx="151">
                  <c:v>100.0467508181393</c:v>
                </c:pt>
                <c:pt idx="152">
                  <c:v>100.3272557269752</c:v>
                </c:pt>
                <c:pt idx="153">
                  <c:v>100.4207573632539</c:v>
                </c:pt>
                <c:pt idx="154">
                  <c:v>100.4207573632539</c:v>
                </c:pt>
                <c:pt idx="155">
                  <c:v>100.140252454418</c:v>
                </c:pt>
                <c:pt idx="156">
                  <c:v>100.7012622720898</c:v>
                </c:pt>
                <c:pt idx="157">
                  <c:v>100.5142589995325</c:v>
                </c:pt>
                <c:pt idx="158">
                  <c:v>100.2337540906966</c:v>
                </c:pt>
                <c:pt idx="159">
                  <c:v>100.140252454418</c:v>
                </c:pt>
                <c:pt idx="160">
                  <c:v>99.85974754558198</c:v>
                </c:pt>
                <c:pt idx="161">
                  <c:v>99.7662459093034</c:v>
                </c:pt>
                <c:pt idx="162">
                  <c:v>99.67274427302468</c:v>
                </c:pt>
                <c:pt idx="163">
                  <c:v>99.5792426367461</c:v>
                </c:pt>
                <c:pt idx="164">
                  <c:v>99.85974754558198</c:v>
                </c:pt>
                <c:pt idx="165">
                  <c:v>99.67274427302468</c:v>
                </c:pt>
                <c:pt idx="166">
                  <c:v>99.5792426367461</c:v>
                </c:pt>
                <c:pt idx="167">
                  <c:v>99.67274427302468</c:v>
                </c:pt>
                <c:pt idx="168">
                  <c:v>99.5792426367461</c:v>
                </c:pt>
                <c:pt idx="169">
                  <c:v>99.5792426367461</c:v>
                </c:pt>
                <c:pt idx="170">
                  <c:v>99.29873772791024</c:v>
                </c:pt>
                <c:pt idx="171">
                  <c:v>99.20523609163158</c:v>
                </c:pt>
                <c:pt idx="172">
                  <c:v>99.01823281907429</c:v>
                </c:pt>
                <c:pt idx="173">
                  <c:v>99.01823281907429</c:v>
                </c:pt>
                <c:pt idx="174">
                  <c:v>98.92473118279565</c:v>
                </c:pt>
                <c:pt idx="175">
                  <c:v>98.8312295465171</c:v>
                </c:pt>
                <c:pt idx="176">
                  <c:v>98.8312295465171</c:v>
                </c:pt>
                <c:pt idx="177">
                  <c:v>98.64422627395978</c:v>
                </c:pt>
                <c:pt idx="178">
                  <c:v>98.64422627395978</c:v>
                </c:pt>
                <c:pt idx="179">
                  <c:v>97.98971482000935</c:v>
                </c:pt>
                <c:pt idx="180">
                  <c:v>97.42870500233754</c:v>
                </c:pt>
                <c:pt idx="181">
                  <c:v>97.52220663861617</c:v>
                </c:pt>
                <c:pt idx="182">
                  <c:v>97.61570827489473</c:v>
                </c:pt>
                <c:pt idx="183">
                  <c:v>97.70920991117348</c:v>
                </c:pt>
                <c:pt idx="184">
                  <c:v>97.70920991117348</c:v>
                </c:pt>
                <c:pt idx="185">
                  <c:v>97.61570827489473</c:v>
                </c:pt>
                <c:pt idx="186">
                  <c:v>97.61570827489473</c:v>
                </c:pt>
                <c:pt idx="187">
                  <c:v>97.14820009350159</c:v>
                </c:pt>
                <c:pt idx="188">
                  <c:v>96.7741935483871</c:v>
                </c:pt>
                <c:pt idx="189">
                  <c:v>96.40018700327254</c:v>
                </c:pt>
                <c:pt idx="190">
                  <c:v>96.2131837307153</c:v>
                </c:pt>
                <c:pt idx="191">
                  <c:v>95.7456755493221</c:v>
                </c:pt>
                <c:pt idx="192">
                  <c:v>95.0911640953717</c:v>
                </c:pt>
                <c:pt idx="193">
                  <c:v>94.6236559139785</c:v>
                </c:pt>
                <c:pt idx="194">
                  <c:v>94.6236559139785</c:v>
                </c:pt>
                <c:pt idx="195">
                  <c:v>94.71715755025712</c:v>
                </c:pt>
                <c:pt idx="196">
                  <c:v>95.0911640953717</c:v>
                </c:pt>
                <c:pt idx="197">
                  <c:v>95.46517064048621</c:v>
                </c:pt>
                <c:pt idx="198">
                  <c:v>95.65217391304343</c:v>
                </c:pt>
                <c:pt idx="199">
                  <c:v>95.55867227676475</c:v>
                </c:pt>
                <c:pt idx="200">
                  <c:v>95.3716690042076</c:v>
                </c:pt>
                <c:pt idx="201">
                  <c:v>96.02618045815801</c:v>
                </c:pt>
                <c:pt idx="202">
                  <c:v>96.30668536699388</c:v>
                </c:pt>
                <c:pt idx="203">
                  <c:v>96.68069191210841</c:v>
                </c:pt>
                <c:pt idx="204">
                  <c:v>97.33520336605891</c:v>
                </c:pt>
                <c:pt idx="205">
                  <c:v>97.52220663861617</c:v>
                </c:pt>
                <c:pt idx="206">
                  <c:v>97.52220663861617</c:v>
                </c:pt>
                <c:pt idx="207">
                  <c:v>97.8962131837307</c:v>
                </c:pt>
                <c:pt idx="208">
                  <c:v>97.70920991117348</c:v>
                </c:pt>
                <c:pt idx="209">
                  <c:v>97.70920991117348</c:v>
                </c:pt>
                <c:pt idx="210">
                  <c:v>97.8962131837307</c:v>
                </c:pt>
                <c:pt idx="211">
                  <c:v>98.08321645628798</c:v>
                </c:pt>
              </c:numCache>
            </c:numRef>
          </c:yVal>
          <c:smooth val="0"/>
        </c:ser>
        <c:ser>
          <c:idx val="0"/>
          <c:order val="1"/>
          <c:tx>
            <c:v>USA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Sheet1!$A$7:$A$218</c:f>
              <c:numCache>
                <c:formatCode>m/d/yy</c:formatCode>
                <c:ptCount val="212"/>
                <c:pt idx="0">
                  <c:v>36540.0</c:v>
                </c:pt>
                <c:pt idx="1">
                  <c:v>36571.0</c:v>
                </c:pt>
                <c:pt idx="2">
                  <c:v>36600.0</c:v>
                </c:pt>
                <c:pt idx="3">
                  <c:v>36631.0</c:v>
                </c:pt>
                <c:pt idx="4">
                  <c:v>36661.0</c:v>
                </c:pt>
                <c:pt idx="5">
                  <c:v>36692.0</c:v>
                </c:pt>
                <c:pt idx="6">
                  <c:v>36722.0</c:v>
                </c:pt>
                <c:pt idx="7">
                  <c:v>36753.0</c:v>
                </c:pt>
                <c:pt idx="8">
                  <c:v>36784.0</c:v>
                </c:pt>
                <c:pt idx="9">
                  <c:v>36814.0</c:v>
                </c:pt>
                <c:pt idx="10">
                  <c:v>36845.0</c:v>
                </c:pt>
                <c:pt idx="11">
                  <c:v>36875.0</c:v>
                </c:pt>
                <c:pt idx="12">
                  <c:v>36906.0</c:v>
                </c:pt>
                <c:pt idx="13">
                  <c:v>36937.0</c:v>
                </c:pt>
                <c:pt idx="14">
                  <c:v>36965.0</c:v>
                </c:pt>
                <c:pt idx="15">
                  <c:v>36996.0</c:v>
                </c:pt>
                <c:pt idx="16">
                  <c:v>37026.0</c:v>
                </c:pt>
                <c:pt idx="17">
                  <c:v>37057.0</c:v>
                </c:pt>
                <c:pt idx="18">
                  <c:v>37087.0</c:v>
                </c:pt>
                <c:pt idx="19">
                  <c:v>37118.0</c:v>
                </c:pt>
                <c:pt idx="20">
                  <c:v>37149.0</c:v>
                </c:pt>
                <c:pt idx="21">
                  <c:v>37179.0</c:v>
                </c:pt>
                <c:pt idx="22">
                  <c:v>37210.0</c:v>
                </c:pt>
                <c:pt idx="23">
                  <c:v>37240.0</c:v>
                </c:pt>
                <c:pt idx="24">
                  <c:v>37271.0</c:v>
                </c:pt>
                <c:pt idx="25">
                  <c:v>37302.0</c:v>
                </c:pt>
                <c:pt idx="26">
                  <c:v>37330.0</c:v>
                </c:pt>
                <c:pt idx="27">
                  <c:v>37361.0</c:v>
                </c:pt>
                <c:pt idx="28">
                  <c:v>37391.0</c:v>
                </c:pt>
                <c:pt idx="29">
                  <c:v>37422.0</c:v>
                </c:pt>
                <c:pt idx="30">
                  <c:v>37452.0</c:v>
                </c:pt>
                <c:pt idx="31">
                  <c:v>37483.0</c:v>
                </c:pt>
                <c:pt idx="32">
                  <c:v>37514.0</c:v>
                </c:pt>
                <c:pt idx="33">
                  <c:v>37544.0</c:v>
                </c:pt>
                <c:pt idx="34">
                  <c:v>37575.0</c:v>
                </c:pt>
                <c:pt idx="35">
                  <c:v>37605.0</c:v>
                </c:pt>
                <c:pt idx="36">
                  <c:v>37636.0</c:v>
                </c:pt>
                <c:pt idx="37">
                  <c:v>37667.0</c:v>
                </c:pt>
                <c:pt idx="38">
                  <c:v>37695.0</c:v>
                </c:pt>
                <c:pt idx="39">
                  <c:v>37726.0</c:v>
                </c:pt>
                <c:pt idx="40">
                  <c:v>37756.0</c:v>
                </c:pt>
                <c:pt idx="41">
                  <c:v>37787.0</c:v>
                </c:pt>
                <c:pt idx="42">
                  <c:v>37817.0</c:v>
                </c:pt>
                <c:pt idx="43">
                  <c:v>37848.0</c:v>
                </c:pt>
                <c:pt idx="44">
                  <c:v>37879.0</c:v>
                </c:pt>
                <c:pt idx="45">
                  <c:v>37909.0</c:v>
                </c:pt>
                <c:pt idx="46">
                  <c:v>37940.0</c:v>
                </c:pt>
                <c:pt idx="47">
                  <c:v>37970.0</c:v>
                </c:pt>
                <c:pt idx="48">
                  <c:v>38001.0</c:v>
                </c:pt>
                <c:pt idx="49">
                  <c:v>38032.0</c:v>
                </c:pt>
                <c:pt idx="50">
                  <c:v>38061.0</c:v>
                </c:pt>
                <c:pt idx="51">
                  <c:v>38092.0</c:v>
                </c:pt>
                <c:pt idx="52">
                  <c:v>38122.0</c:v>
                </c:pt>
                <c:pt idx="53">
                  <c:v>38153.0</c:v>
                </c:pt>
                <c:pt idx="54">
                  <c:v>38183.0</c:v>
                </c:pt>
                <c:pt idx="55">
                  <c:v>38214.0</c:v>
                </c:pt>
                <c:pt idx="56">
                  <c:v>38245.0</c:v>
                </c:pt>
                <c:pt idx="57">
                  <c:v>38275.0</c:v>
                </c:pt>
                <c:pt idx="58">
                  <c:v>38306.0</c:v>
                </c:pt>
                <c:pt idx="59">
                  <c:v>38336.0</c:v>
                </c:pt>
                <c:pt idx="60">
                  <c:v>38367.0</c:v>
                </c:pt>
                <c:pt idx="61">
                  <c:v>38398.0</c:v>
                </c:pt>
                <c:pt idx="62">
                  <c:v>38426.0</c:v>
                </c:pt>
                <c:pt idx="63">
                  <c:v>38457.0</c:v>
                </c:pt>
                <c:pt idx="64">
                  <c:v>38487.0</c:v>
                </c:pt>
                <c:pt idx="65">
                  <c:v>38518.0</c:v>
                </c:pt>
                <c:pt idx="66">
                  <c:v>38548.0</c:v>
                </c:pt>
                <c:pt idx="67">
                  <c:v>38579.0</c:v>
                </c:pt>
                <c:pt idx="68">
                  <c:v>38610.0</c:v>
                </c:pt>
                <c:pt idx="69">
                  <c:v>38640.0</c:v>
                </c:pt>
                <c:pt idx="70">
                  <c:v>38671.0</c:v>
                </c:pt>
                <c:pt idx="71">
                  <c:v>38701.0</c:v>
                </c:pt>
                <c:pt idx="72">
                  <c:v>38732.0</c:v>
                </c:pt>
                <c:pt idx="73">
                  <c:v>38763.0</c:v>
                </c:pt>
                <c:pt idx="74">
                  <c:v>38791.0</c:v>
                </c:pt>
                <c:pt idx="75">
                  <c:v>38822.0</c:v>
                </c:pt>
                <c:pt idx="76">
                  <c:v>38852.0</c:v>
                </c:pt>
                <c:pt idx="77">
                  <c:v>38883.0</c:v>
                </c:pt>
                <c:pt idx="78">
                  <c:v>38913.0</c:v>
                </c:pt>
                <c:pt idx="79">
                  <c:v>38944.0</c:v>
                </c:pt>
                <c:pt idx="80">
                  <c:v>38975.0</c:v>
                </c:pt>
                <c:pt idx="81">
                  <c:v>39005.0</c:v>
                </c:pt>
                <c:pt idx="82">
                  <c:v>39036.0</c:v>
                </c:pt>
                <c:pt idx="83">
                  <c:v>39066.0</c:v>
                </c:pt>
                <c:pt idx="84">
                  <c:v>39097.0</c:v>
                </c:pt>
                <c:pt idx="85">
                  <c:v>39128.0</c:v>
                </c:pt>
                <c:pt idx="86">
                  <c:v>39156.0</c:v>
                </c:pt>
                <c:pt idx="87">
                  <c:v>39187.0</c:v>
                </c:pt>
                <c:pt idx="88">
                  <c:v>39217.0</c:v>
                </c:pt>
                <c:pt idx="89">
                  <c:v>39248.0</c:v>
                </c:pt>
                <c:pt idx="90">
                  <c:v>39278.0</c:v>
                </c:pt>
                <c:pt idx="91">
                  <c:v>39309.0</c:v>
                </c:pt>
                <c:pt idx="92">
                  <c:v>39340.0</c:v>
                </c:pt>
                <c:pt idx="93">
                  <c:v>39370.0</c:v>
                </c:pt>
                <c:pt idx="94">
                  <c:v>39401.0</c:v>
                </c:pt>
                <c:pt idx="95">
                  <c:v>39431.0</c:v>
                </c:pt>
                <c:pt idx="96">
                  <c:v>39462.0</c:v>
                </c:pt>
                <c:pt idx="97">
                  <c:v>39493.0</c:v>
                </c:pt>
                <c:pt idx="98">
                  <c:v>39522.0</c:v>
                </c:pt>
                <c:pt idx="99">
                  <c:v>39553.0</c:v>
                </c:pt>
                <c:pt idx="100">
                  <c:v>39583.0</c:v>
                </c:pt>
                <c:pt idx="101">
                  <c:v>39614.0</c:v>
                </c:pt>
                <c:pt idx="102">
                  <c:v>39644.0</c:v>
                </c:pt>
                <c:pt idx="103">
                  <c:v>39675.0</c:v>
                </c:pt>
                <c:pt idx="104">
                  <c:v>39706.0</c:v>
                </c:pt>
                <c:pt idx="105">
                  <c:v>39736.0</c:v>
                </c:pt>
                <c:pt idx="106">
                  <c:v>39767.0</c:v>
                </c:pt>
                <c:pt idx="107">
                  <c:v>39797.0</c:v>
                </c:pt>
                <c:pt idx="108">
                  <c:v>39828.0</c:v>
                </c:pt>
                <c:pt idx="109">
                  <c:v>39859.0</c:v>
                </c:pt>
                <c:pt idx="110">
                  <c:v>39887.0</c:v>
                </c:pt>
                <c:pt idx="111">
                  <c:v>39918.0</c:v>
                </c:pt>
                <c:pt idx="112">
                  <c:v>39948.0</c:v>
                </c:pt>
                <c:pt idx="113">
                  <c:v>39979.0</c:v>
                </c:pt>
                <c:pt idx="114">
                  <c:v>40009.0</c:v>
                </c:pt>
                <c:pt idx="115">
                  <c:v>40040.0</c:v>
                </c:pt>
                <c:pt idx="116">
                  <c:v>40071.0</c:v>
                </c:pt>
                <c:pt idx="117">
                  <c:v>40101.0</c:v>
                </c:pt>
                <c:pt idx="118">
                  <c:v>40132.0</c:v>
                </c:pt>
                <c:pt idx="119">
                  <c:v>40162.0</c:v>
                </c:pt>
                <c:pt idx="120">
                  <c:v>40193.0</c:v>
                </c:pt>
                <c:pt idx="121">
                  <c:v>40224.0</c:v>
                </c:pt>
                <c:pt idx="122">
                  <c:v>40252.0</c:v>
                </c:pt>
                <c:pt idx="123">
                  <c:v>40283.0</c:v>
                </c:pt>
                <c:pt idx="124">
                  <c:v>40313.0</c:v>
                </c:pt>
                <c:pt idx="125">
                  <c:v>40344.0</c:v>
                </c:pt>
                <c:pt idx="126">
                  <c:v>40374.0</c:v>
                </c:pt>
                <c:pt idx="127">
                  <c:v>40405.0</c:v>
                </c:pt>
                <c:pt idx="128">
                  <c:v>40436.0</c:v>
                </c:pt>
                <c:pt idx="129">
                  <c:v>40466.0</c:v>
                </c:pt>
                <c:pt idx="130">
                  <c:v>40497.0</c:v>
                </c:pt>
                <c:pt idx="131">
                  <c:v>40527.0</c:v>
                </c:pt>
                <c:pt idx="132">
                  <c:v>40558.0</c:v>
                </c:pt>
                <c:pt idx="133">
                  <c:v>40589.0</c:v>
                </c:pt>
                <c:pt idx="134">
                  <c:v>40617.0</c:v>
                </c:pt>
                <c:pt idx="135">
                  <c:v>40648.0</c:v>
                </c:pt>
                <c:pt idx="136">
                  <c:v>40678.0</c:v>
                </c:pt>
                <c:pt idx="137">
                  <c:v>40709.0</c:v>
                </c:pt>
                <c:pt idx="138">
                  <c:v>40739.0</c:v>
                </c:pt>
                <c:pt idx="139">
                  <c:v>40770.0</c:v>
                </c:pt>
                <c:pt idx="140">
                  <c:v>40801.0</c:v>
                </c:pt>
                <c:pt idx="141">
                  <c:v>40831.0</c:v>
                </c:pt>
                <c:pt idx="142">
                  <c:v>40862.0</c:v>
                </c:pt>
                <c:pt idx="143">
                  <c:v>40892.0</c:v>
                </c:pt>
                <c:pt idx="144">
                  <c:v>40923.0</c:v>
                </c:pt>
                <c:pt idx="145">
                  <c:v>40954.0</c:v>
                </c:pt>
                <c:pt idx="146">
                  <c:v>40983.0</c:v>
                </c:pt>
                <c:pt idx="147">
                  <c:v>41014.0</c:v>
                </c:pt>
                <c:pt idx="148">
                  <c:v>41044.0</c:v>
                </c:pt>
                <c:pt idx="149">
                  <c:v>41075.0</c:v>
                </c:pt>
                <c:pt idx="150">
                  <c:v>41105.0</c:v>
                </c:pt>
                <c:pt idx="151">
                  <c:v>41136.0</c:v>
                </c:pt>
                <c:pt idx="152">
                  <c:v>41167.0</c:v>
                </c:pt>
                <c:pt idx="153">
                  <c:v>41197.0</c:v>
                </c:pt>
                <c:pt idx="154">
                  <c:v>41228.0</c:v>
                </c:pt>
                <c:pt idx="155">
                  <c:v>41258.0</c:v>
                </c:pt>
                <c:pt idx="156">
                  <c:v>41289.0</c:v>
                </c:pt>
                <c:pt idx="157">
                  <c:v>41320.0</c:v>
                </c:pt>
                <c:pt idx="158">
                  <c:v>41348.0</c:v>
                </c:pt>
                <c:pt idx="159">
                  <c:v>41379.0</c:v>
                </c:pt>
                <c:pt idx="160">
                  <c:v>41409.0</c:v>
                </c:pt>
                <c:pt idx="161">
                  <c:v>41440.0</c:v>
                </c:pt>
                <c:pt idx="162">
                  <c:v>41470.0</c:v>
                </c:pt>
                <c:pt idx="163">
                  <c:v>41501.0</c:v>
                </c:pt>
                <c:pt idx="164">
                  <c:v>41532.0</c:v>
                </c:pt>
                <c:pt idx="165">
                  <c:v>41562.0</c:v>
                </c:pt>
                <c:pt idx="166">
                  <c:v>41593.0</c:v>
                </c:pt>
                <c:pt idx="167">
                  <c:v>41623.0</c:v>
                </c:pt>
                <c:pt idx="168">
                  <c:v>41654.0</c:v>
                </c:pt>
                <c:pt idx="169">
                  <c:v>41685.0</c:v>
                </c:pt>
                <c:pt idx="170">
                  <c:v>41713.0</c:v>
                </c:pt>
                <c:pt idx="171">
                  <c:v>41744.0</c:v>
                </c:pt>
                <c:pt idx="172">
                  <c:v>41774.0</c:v>
                </c:pt>
                <c:pt idx="173">
                  <c:v>41805.0</c:v>
                </c:pt>
                <c:pt idx="174">
                  <c:v>41835.0</c:v>
                </c:pt>
                <c:pt idx="175">
                  <c:v>41866.0</c:v>
                </c:pt>
                <c:pt idx="176">
                  <c:v>41897.0</c:v>
                </c:pt>
                <c:pt idx="177">
                  <c:v>41927.0</c:v>
                </c:pt>
                <c:pt idx="178">
                  <c:v>41958.0</c:v>
                </c:pt>
                <c:pt idx="179">
                  <c:v>41988.0</c:v>
                </c:pt>
                <c:pt idx="180">
                  <c:v>42019.0</c:v>
                </c:pt>
                <c:pt idx="181">
                  <c:v>42050.0</c:v>
                </c:pt>
                <c:pt idx="182">
                  <c:v>42078.0</c:v>
                </c:pt>
                <c:pt idx="183">
                  <c:v>42109.0</c:v>
                </c:pt>
                <c:pt idx="184">
                  <c:v>42139.0</c:v>
                </c:pt>
                <c:pt idx="185">
                  <c:v>42170.0</c:v>
                </c:pt>
                <c:pt idx="186">
                  <c:v>42200.0</c:v>
                </c:pt>
                <c:pt idx="187">
                  <c:v>42231.0</c:v>
                </c:pt>
                <c:pt idx="188">
                  <c:v>42262.0</c:v>
                </c:pt>
                <c:pt idx="189">
                  <c:v>42292.0</c:v>
                </c:pt>
                <c:pt idx="190">
                  <c:v>42323.0</c:v>
                </c:pt>
                <c:pt idx="191">
                  <c:v>42353.0</c:v>
                </c:pt>
                <c:pt idx="192">
                  <c:v>42384.0</c:v>
                </c:pt>
                <c:pt idx="193">
                  <c:v>42415.0</c:v>
                </c:pt>
                <c:pt idx="194">
                  <c:v>42444.0</c:v>
                </c:pt>
                <c:pt idx="195">
                  <c:v>42475.0</c:v>
                </c:pt>
                <c:pt idx="196">
                  <c:v>42505.0</c:v>
                </c:pt>
                <c:pt idx="197">
                  <c:v>42536.0</c:v>
                </c:pt>
                <c:pt idx="198">
                  <c:v>42566.0</c:v>
                </c:pt>
                <c:pt idx="199">
                  <c:v>42597.0</c:v>
                </c:pt>
                <c:pt idx="200">
                  <c:v>42628.0</c:v>
                </c:pt>
                <c:pt idx="201">
                  <c:v>42658.0</c:v>
                </c:pt>
                <c:pt idx="202">
                  <c:v>42689.0</c:v>
                </c:pt>
                <c:pt idx="203">
                  <c:v>42719.0</c:v>
                </c:pt>
                <c:pt idx="204">
                  <c:v>42750.0</c:v>
                </c:pt>
                <c:pt idx="205">
                  <c:v>42781.0</c:v>
                </c:pt>
                <c:pt idx="206">
                  <c:v>42809.0</c:v>
                </c:pt>
                <c:pt idx="207">
                  <c:v>42840.0</c:v>
                </c:pt>
                <c:pt idx="208">
                  <c:v>42870.0</c:v>
                </c:pt>
                <c:pt idx="209">
                  <c:v>42901.0</c:v>
                </c:pt>
                <c:pt idx="210">
                  <c:v>42931.0</c:v>
                </c:pt>
                <c:pt idx="211">
                  <c:v>42962.0</c:v>
                </c:pt>
              </c:numCache>
            </c:numRef>
          </c:xVal>
          <c:yVal>
            <c:numRef>
              <c:f>Sheet1!$R$7:$R$218</c:f>
              <c:numCache>
                <c:formatCode>General</c:formatCode>
                <c:ptCount val="212"/>
                <c:pt idx="0">
                  <c:v>67.73985031134405</c:v>
                </c:pt>
                <c:pt idx="1">
                  <c:v>68.4648962201661</c:v>
                </c:pt>
                <c:pt idx="2">
                  <c:v>68.8274146313983</c:v>
                </c:pt>
                <c:pt idx="3">
                  <c:v>68.67204700191083</c:v>
                </c:pt>
                <c:pt idx="4">
                  <c:v>68.93099002227067</c:v>
                </c:pt>
                <c:pt idx="5">
                  <c:v>69.5006683016053</c:v>
                </c:pt>
                <c:pt idx="6">
                  <c:v>69.34530067211788</c:v>
                </c:pt>
                <c:pt idx="7">
                  <c:v>69.1381498903731</c:v>
                </c:pt>
                <c:pt idx="8">
                  <c:v>69.7596113219651</c:v>
                </c:pt>
                <c:pt idx="9">
                  <c:v>69.86318671283745</c:v>
                </c:pt>
                <c:pt idx="10">
                  <c:v>69.86318671283745</c:v>
                </c:pt>
                <c:pt idx="11">
                  <c:v>69.55246054022031</c:v>
                </c:pt>
                <c:pt idx="12">
                  <c:v>69.81140356058013</c:v>
                </c:pt>
                <c:pt idx="13">
                  <c:v>69.81140356058013</c:v>
                </c:pt>
                <c:pt idx="14">
                  <c:v>69.65603593109267</c:v>
                </c:pt>
                <c:pt idx="15">
                  <c:v>70.2257142104273</c:v>
                </c:pt>
                <c:pt idx="16">
                  <c:v>70.69180801253182</c:v>
                </c:pt>
                <c:pt idx="17">
                  <c:v>70.32928960129972</c:v>
                </c:pt>
                <c:pt idx="18">
                  <c:v>69.6042436924777</c:v>
                </c:pt>
                <c:pt idx="19">
                  <c:v>69.7078190833501</c:v>
                </c:pt>
                <c:pt idx="20">
                  <c:v>70.2257142104273</c:v>
                </c:pt>
                <c:pt idx="21">
                  <c:v>69.2417252812455</c:v>
                </c:pt>
                <c:pt idx="22">
                  <c:v>68.72383924052588</c:v>
                </c:pt>
                <c:pt idx="23">
                  <c:v>68.1541609611913</c:v>
                </c:pt>
                <c:pt idx="24">
                  <c:v>68.20594411344858</c:v>
                </c:pt>
                <c:pt idx="25">
                  <c:v>68.36131174293605</c:v>
                </c:pt>
                <c:pt idx="26">
                  <c:v>68.77562239278319</c:v>
                </c:pt>
                <c:pt idx="27">
                  <c:v>69.29350843350285</c:v>
                </c:pt>
                <c:pt idx="28">
                  <c:v>69.1381498903731</c:v>
                </c:pt>
                <c:pt idx="29">
                  <c:v>69.18993304263043</c:v>
                </c:pt>
                <c:pt idx="30">
                  <c:v>69.18993304263043</c:v>
                </c:pt>
                <c:pt idx="31">
                  <c:v>69.2417252812455</c:v>
                </c:pt>
                <c:pt idx="32">
                  <c:v>69.9149789514525</c:v>
                </c:pt>
                <c:pt idx="33">
                  <c:v>70.2257142104273</c:v>
                </c:pt>
                <c:pt idx="34">
                  <c:v>69.7078190833501</c:v>
                </c:pt>
                <c:pt idx="35">
                  <c:v>69.39709291073291</c:v>
                </c:pt>
                <c:pt idx="36">
                  <c:v>70.27749736268461</c:v>
                </c:pt>
                <c:pt idx="37">
                  <c:v>71.26148629186654</c:v>
                </c:pt>
                <c:pt idx="38">
                  <c:v>71.8311645712012</c:v>
                </c:pt>
                <c:pt idx="39">
                  <c:v>70.58823262165949</c:v>
                </c:pt>
                <c:pt idx="40">
                  <c:v>70.32928960129972</c:v>
                </c:pt>
                <c:pt idx="41">
                  <c:v>70.58823262165949</c:v>
                </c:pt>
                <c:pt idx="42">
                  <c:v>70.64002486027453</c:v>
                </c:pt>
                <c:pt idx="43">
                  <c:v>70.95075103289163</c:v>
                </c:pt>
                <c:pt idx="44">
                  <c:v>71.00254327150674</c:v>
                </c:pt>
                <c:pt idx="45">
                  <c:v>71.57222155084135</c:v>
                </c:pt>
                <c:pt idx="46">
                  <c:v>71.31327853048148</c:v>
                </c:pt>
                <c:pt idx="47">
                  <c:v>71.31327853048148</c:v>
                </c:pt>
                <c:pt idx="48">
                  <c:v>71.93473996207356</c:v>
                </c:pt>
                <c:pt idx="49">
                  <c:v>72.141899830176</c:v>
                </c:pt>
                <c:pt idx="50">
                  <c:v>72.6597949572532</c:v>
                </c:pt>
                <c:pt idx="51">
                  <c:v>73.4366240183327</c:v>
                </c:pt>
                <c:pt idx="52">
                  <c:v>74.2134530794121</c:v>
                </c:pt>
                <c:pt idx="53">
                  <c:v>74.00630229766728</c:v>
                </c:pt>
                <c:pt idx="54">
                  <c:v>74.1616699271547</c:v>
                </c:pt>
                <c:pt idx="55">
                  <c:v>74.42061294751448</c:v>
                </c:pt>
                <c:pt idx="56">
                  <c:v>74.67955596787428</c:v>
                </c:pt>
                <c:pt idx="57">
                  <c:v>75.87069567880091</c:v>
                </c:pt>
                <c:pt idx="58">
                  <c:v>75.66353581069839</c:v>
                </c:pt>
                <c:pt idx="59">
                  <c:v>75.09386661772146</c:v>
                </c:pt>
                <c:pt idx="60">
                  <c:v>75.7153280493135</c:v>
                </c:pt>
                <c:pt idx="61">
                  <c:v>76.12963869916071</c:v>
                </c:pt>
                <c:pt idx="62">
                  <c:v>77.11363671470018</c:v>
                </c:pt>
                <c:pt idx="63">
                  <c:v>77.47615512593237</c:v>
                </c:pt>
                <c:pt idx="64">
                  <c:v>77.3725797350599</c:v>
                </c:pt>
                <c:pt idx="65">
                  <c:v>77.47615512593237</c:v>
                </c:pt>
                <c:pt idx="66">
                  <c:v>78.20120103475438</c:v>
                </c:pt>
                <c:pt idx="67">
                  <c:v>78.61551168460164</c:v>
                </c:pt>
                <c:pt idx="68">
                  <c:v>79.85844363414327</c:v>
                </c:pt>
                <c:pt idx="69">
                  <c:v>81.10137558368484</c:v>
                </c:pt>
                <c:pt idx="70">
                  <c:v>79.0816054867062</c:v>
                </c:pt>
                <c:pt idx="71">
                  <c:v>79.13339772532119</c:v>
                </c:pt>
                <c:pt idx="72">
                  <c:v>79.80665139552825</c:v>
                </c:pt>
                <c:pt idx="73">
                  <c:v>79.49591613655336</c:v>
                </c:pt>
                <c:pt idx="74">
                  <c:v>80.27275428399048</c:v>
                </c:pt>
                <c:pt idx="75">
                  <c:v>81.41211084265969</c:v>
                </c:pt>
                <c:pt idx="76">
                  <c:v>82.08536451286668</c:v>
                </c:pt>
                <c:pt idx="77">
                  <c:v>82.60325055358629</c:v>
                </c:pt>
                <c:pt idx="78">
                  <c:v>82.55146740132897</c:v>
                </c:pt>
                <c:pt idx="79">
                  <c:v>82.75861818307375</c:v>
                </c:pt>
                <c:pt idx="80">
                  <c:v>81.2049509745573</c:v>
                </c:pt>
                <c:pt idx="81">
                  <c:v>80.73884808609505</c:v>
                </c:pt>
                <c:pt idx="82">
                  <c:v>80.9977911064548</c:v>
                </c:pt>
                <c:pt idx="83">
                  <c:v>81.25674321317231</c:v>
                </c:pt>
                <c:pt idx="84">
                  <c:v>80.9977911064548</c:v>
                </c:pt>
                <c:pt idx="85">
                  <c:v>81.67105386301954</c:v>
                </c:pt>
                <c:pt idx="86">
                  <c:v>82.91398581256114</c:v>
                </c:pt>
                <c:pt idx="87">
                  <c:v>84.00155013261541</c:v>
                </c:pt>
                <c:pt idx="88">
                  <c:v>84.8301714323098</c:v>
                </c:pt>
                <c:pt idx="89">
                  <c:v>84.77837919369468</c:v>
                </c:pt>
                <c:pt idx="90">
                  <c:v>85.39984971164445</c:v>
                </c:pt>
                <c:pt idx="91">
                  <c:v>84.41586078246261</c:v>
                </c:pt>
                <c:pt idx="92">
                  <c:v>84.77837919369468</c:v>
                </c:pt>
                <c:pt idx="93">
                  <c:v>85.19268984354201</c:v>
                </c:pt>
                <c:pt idx="94">
                  <c:v>87.0053091587759</c:v>
                </c:pt>
                <c:pt idx="95">
                  <c:v>86.43563087944131</c:v>
                </c:pt>
                <c:pt idx="96">
                  <c:v>87.26425217913573</c:v>
                </c:pt>
                <c:pt idx="97">
                  <c:v>87.83393045847035</c:v>
                </c:pt>
                <c:pt idx="98">
                  <c:v>89.80189923047638</c:v>
                </c:pt>
                <c:pt idx="99">
                  <c:v>90.78589724601588</c:v>
                </c:pt>
                <c:pt idx="100">
                  <c:v>92.9092790792976</c:v>
                </c:pt>
                <c:pt idx="101">
                  <c:v>94.25578641971155</c:v>
                </c:pt>
                <c:pt idx="102">
                  <c:v>96.12012528269931</c:v>
                </c:pt>
                <c:pt idx="103">
                  <c:v>94.56644898782521</c:v>
                </c:pt>
                <c:pt idx="104">
                  <c:v>94.72182570367027</c:v>
                </c:pt>
                <c:pt idx="105">
                  <c:v>91.56268087530702</c:v>
                </c:pt>
                <c:pt idx="106">
                  <c:v>87.73035506759798</c:v>
                </c:pt>
                <c:pt idx="107">
                  <c:v>84.98553906179722</c:v>
                </c:pt>
                <c:pt idx="108">
                  <c:v>85.2962743207721</c:v>
                </c:pt>
                <c:pt idx="109">
                  <c:v>84.88196367092484</c:v>
                </c:pt>
                <c:pt idx="110">
                  <c:v>84.3640685438476</c:v>
                </c:pt>
                <c:pt idx="111">
                  <c:v>85.03732221405456</c:v>
                </c:pt>
                <c:pt idx="112">
                  <c:v>85.86595260010668</c:v>
                </c:pt>
                <c:pt idx="113">
                  <c:v>87.21245994052071</c:v>
                </c:pt>
                <c:pt idx="114">
                  <c:v>86.5392062703137</c:v>
                </c:pt>
                <c:pt idx="115">
                  <c:v>87.73035506759798</c:v>
                </c:pt>
                <c:pt idx="116">
                  <c:v>87.31604441775075</c:v>
                </c:pt>
                <c:pt idx="117">
                  <c:v>87.47140296088051</c:v>
                </c:pt>
                <c:pt idx="118">
                  <c:v>88.40360873780494</c:v>
                </c:pt>
                <c:pt idx="119">
                  <c:v>88.45539189006232</c:v>
                </c:pt>
                <c:pt idx="120">
                  <c:v>89.64653160098895</c:v>
                </c:pt>
                <c:pt idx="121">
                  <c:v>89.18043779888431</c:v>
                </c:pt>
                <c:pt idx="122">
                  <c:v>90.06084225083615</c:v>
                </c:pt>
                <c:pt idx="123">
                  <c:v>90.73410500740085</c:v>
                </c:pt>
                <c:pt idx="124">
                  <c:v>91.2002260685784</c:v>
                </c:pt>
                <c:pt idx="125">
                  <c:v>90.52694513929841</c:v>
                </c:pt>
                <c:pt idx="126">
                  <c:v>90.47516198704106</c:v>
                </c:pt>
                <c:pt idx="127">
                  <c:v>90.78589724601588</c:v>
                </c:pt>
                <c:pt idx="128">
                  <c:v>90.88947263688817</c:v>
                </c:pt>
                <c:pt idx="129">
                  <c:v>91.82164206838213</c:v>
                </c:pt>
                <c:pt idx="130">
                  <c:v>92.28777221591731</c:v>
                </c:pt>
                <c:pt idx="131">
                  <c:v>92.75390236345245</c:v>
                </c:pt>
                <c:pt idx="132">
                  <c:v>93.7896562721764</c:v>
                </c:pt>
                <c:pt idx="133">
                  <c:v>94.92899465813034</c:v>
                </c:pt>
                <c:pt idx="134">
                  <c:v>97.00059333915468</c:v>
                </c:pt>
                <c:pt idx="135">
                  <c:v>98.50247739541369</c:v>
                </c:pt>
                <c:pt idx="136">
                  <c:v>99.38285458829261</c:v>
                </c:pt>
                <c:pt idx="137">
                  <c:v>98.9685166793725</c:v>
                </c:pt>
                <c:pt idx="138">
                  <c:v>99.27927011106253</c:v>
                </c:pt>
                <c:pt idx="139">
                  <c:v>98.76134772491236</c:v>
                </c:pt>
                <c:pt idx="140">
                  <c:v>99.17568563383249</c:v>
                </c:pt>
                <c:pt idx="141">
                  <c:v>98.50247739541369</c:v>
                </c:pt>
                <c:pt idx="142">
                  <c:v>98.70955548629737</c:v>
                </c:pt>
                <c:pt idx="143">
                  <c:v>98.19172396372364</c:v>
                </c:pt>
                <c:pt idx="144">
                  <c:v>98.9685166793725</c:v>
                </c:pt>
                <c:pt idx="145">
                  <c:v>99.48643906552264</c:v>
                </c:pt>
                <c:pt idx="146">
                  <c:v>100.6257774514766</c:v>
                </c:pt>
                <c:pt idx="147">
                  <c:v>100.8329464059367</c:v>
                </c:pt>
                <c:pt idx="148">
                  <c:v>100.2632317811715</c:v>
                </c:pt>
                <c:pt idx="149">
                  <c:v>99.27927011106253</c:v>
                </c:pt>
                <c:pt idx="150">
                  <c:v>99.02030891798739</c:v>
                </c:pt>
                <c:pt idx="151">
                  <c:v>100.2114395425564</c:v>
                </c:pt>
                <c:pt idx="152">
                  <c:v>101.1954920762418</c:v>
                </c:pt>
                <c:pt idx="153">
                  <c:v>101.0401153603968</c:v>
                </c:pt>
                <c:pt idx="154">
                  <c:v>99.74540025859775</c:v>
                </c:pt>
                <c:pt idx="155">
                  <c:v>99.3310623496776</c:v>
                </c:pt>
                <c:pt idx="156">
                  <c:v>99.74540025859775</c:v>
                </c:pt>
                <c:pt idx="157">
                  <c:v>101.0919075990118</c:v>
                </c:pt>
                <c:pt idx="158">
                  <c:v>100.7293619287066</c:v>
                </c:pt>
                <c:pt idx="159">
                  <c:v>100.4704007356315</c:v>
                </c:pt>
                <c:pt idx="160">
                  <c:v>100.4704007356315</c:v>
                </c:pt>
                <c:pt idx="161">
                  <c:v>100.4186084970165</c:v>
                </c:pt>
                <c:pt idx="162">
                  <c:v>100.4704007356315</c:v>
                </c:pt>
                <c:pt idx="163">
                  <c:v>100.7811541673217</c:v>
                </c:pt>
                <c:pt idx="164">
                  <c:v>100.6257774514766</c:v>
                </c:pt>
                <c:pt idx="165">
                  <c:v>100.3150240197865</c:v>
                </c:pt>
                <c:pt idx="166">
                  <c:v>99.7971924972128</c:v>
                </c:pt>
                <c:pt idx="167">
                  <c:v>100.0560628267114</c:v>
                </c:pt>
                <c:pt idx="168">
                  <c:v>100.5739852128616</c:v>
                </c:pt>
                <c:pt idx="169">
                  <c:v>101.0919075990118</c:v>
                </c:pt>
                <c:pt idx="170">
                  <c:v>101.6097391215855</c:v>
                </c:pt>
                <c:pt idx="171">
                  <c:v>102.2830382235808</c:v>
                </c:pt>
                <c:pt idx="172">
                  <c:v>102.1276615077357</c:v>
                </c:pt>
                <c:pt idx="173">
                  <c:v>102.1276615077357</c:v>
                </c:pt>
                <c:pt idx="174">
                  <c:v>102.2312459849657</c:v>
                </c:pt>
                <c:pt idx="175">
                  <c:v>102.2312459849657</c:v>
                </c:pt>
                <c:pt idx="176">
                  <c:v>101.9204925532756</c:v>
                </c:pt>
                <c:pt idx="177">
                  <c:v>100.8847386445517</c:v>
                </c:pt>
                <c:pt idx="178">
                  <c:v>99.7971924972128</c:v>
                </c:pt>
                <c:pt idx="179">
                  <c:v>97.93276277064854</c:v>
                </c:pt>
                <c:pt idx="180">
                  <c:v>95.8093718510091</c:v>
                </c:pt>
                <c:pt idx="181">
                  <c:v>96.01654080546925</c:v>
                </c:pt>
                <c:pt idx="182">
                  <c:v>96.43087871438937</c:v>
                </c:pt>
                <c:pt idx="183">
                  <c:v>96.17191752131434</c:v>
                </c:pt>
                <c:pt idx="184">
                  <c:v>97.46663262311336</c:v>
                </c:pt>
                <c:pt idx="185">
                  <c:v>97.82917829341844</c:v>
                </c:pt>
                <c:pt idx="186">
                  <c:v>97.62200933895834</c:v>
                </c:pt>
                <c:pt idx="187">
                  <c:v>96.8452166233096</c:v>
                </c:pt>
                <c:pt idx="188">
                  <c:v>95.44691704428056</c:v>
                </c:pt>
                <c:pt idx="189">
                  <c:v>95.13616361259045</c:v>
                </c:pt>
                <c:pt idx="190">
                  <c:v>94.72182570367027</c:v>
                </c:pt>
                <c:pt idx="191">
                  <c:v>93.63427955633135</c:v>
                </c:pt>
                <c:pt idx="192">
                  <c:v>93.06456493156612</c:v>
                </c:pt>
                <c:pt idx="193">
                  <c:v>92.54673340899242</c:v>
                </c:pt>
                <c:pt idx="194">
                  <c:v>92.85748684068251</c:v>
                </c:pt>
                <c:pt idx="195">
                  <c:v>93.4789028404862</c:v>
                </c:pt>
                <c:pt idx="196">
                  <c:v>94.20399418109656</c:v>
                </c:pt>
                <c:pt idx="197">
                  <c:v>95.08437137397537</c:v>
                </c:pt>
                <c:pt idx="198">
                  <c:v>94.98078689674531</c:v>
                </c:pt>
                <c:pt idx="199">
                  <c:v>94.5146567492102</c:v>
                </c:pt>
                <c:pt idx="200">
                  <c:v>94.77361794228528</c:v>
                </c:pt>
                <c:pt idx="201">
                  <c:v>95.13616361259045</c:v>
                </c:pt>
                <c:pt idx="202">
                  <c:v>94.87720241951533</c:v>
                </c:pt>
                <c:pt idx="203">
                  <c:v>95.23974808982047</c:v>
                </c:pt>
                <c:pt idx="204">
                  <c:v>96.12012528269931</c:v>
                </c:pt>
                <c:pt idx="205">
                  <c:v>96.43087871438937</c:v>
                </c:pt>
                <c:pt idx="206">
                  <c:v>96.68983990746447</c:v>
                </c:pt>
                <c:pt idx="207">
                  <c:v>97.15587919142312</c:v>
                </c:pt>
                <c:pt idx="208">
                  <c:v>97.0523855777696</c:v>
                </c:pt>
                <c:pt idx="209">
                  <c:v>97.25946366865326</c:v>
                </c:pt>
                <c:pt idx="210">
                  <c:v>97.15587919142312</c:v>
                </c:pt>
                <c:pt idx="211">
                  <c:v>97.62200933895834</c:v>
                </c:pt>
              </c:numCache>
            </c:numRef>
          </c:yVal>
          <c:smooth val="0"/>
        </c:ser>
        <c:ser>
          <c:idx val="1"/>
          <c:order val="2"/>
          <c:tx>
            <c:v>Switzerland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Sheet1!$A$36:$A$218</c:f>
              <c:numCache>
                <c:formatCode>m/d/yy</c:formatCode>
                <c:ptCount val="183"/>
                <c:pt idx="0">
                  <c:v>37422.0</c:v>
                </c:pt>
                <c:pt idx="1">
                  <c:v>37452.0</c:v>
                </c:pt>
                <c:pt idx="2">
                  <c:v>37483.0</c:v>
                </c:pt>
                <c:pt idx="3">
                  <c:v>37514.0</c:v>
                </c:pt>
                <c:pt idx="4">
                  <c:v>37544.0</c:v>
                </c:pt>
                <c:pt idx="5">
                  <c:v>37575.0</c:v>
                </c:pt>
                <c:pt idx="6">
                  <c:v>37605.0</c:v>
                </c:pt>
                <c:pt idx="7">
                  <c:v>37636.0</c:v>
                </c:pt>
                <c:pt idx="8">
                  <c:v>37667.0</c:v>
                </c:pt>
                <c:pt idx="9">
                  <c:v>37695.0</c:v>
                </c:pt>
                <c:pt idx="10">
                  <c:v>37726.0</c:v>
                </c:pt>
                <c:pt idx="11">
                  <c:v>37756.0</c:v>
                </c:pt>
                <c:pt idx="12">
                  <c:v>37787.0</c:v>
                </c:pt>
                <c:pt idx="13">
                  <c:v>37817.0</c:v>
                </c:pt>
                <c:pt idx="14">
                  <c:v>37848.0</c:v>
                </c:pt>
                <c:pt idx="15">
                  <c:v>37879.0</c:v>
                </c:pt>
                <c:pt idx="16">
                  <c:v>37909.0</c:v>
                </c:pt>
                <c:pt idx="17">
                  <c:v>37940.0</c:v>
                </c:pt>
                <c:pt idx="18">
                  <c:v>37970.0</c:v>
                </c:pt>
                <c:pt idx="19">
                  <c:v>38001.0</c:v>
                </c:pt>
                <c:pt idx="20">
                  <c:v>38032.0</c:v>
                </c:pt>
                <c:pt idx="21">
                  <c:v>38061.0</c:v>
                </c:pt>
                <c:pt idx="22">
                  <c:v>38092.0</c:v>
                </c:pt>
                <c:pt idx="23">
                  <c:v>38122.0</c:v>
                </c:pt>
                <c:pt idx="24">
                  <c:v>38153.0</c:v>
                </c:pt>
                <c:pt idx="25">
                  <c:v>38183.0</c:v>
                </c:pt>
                <c:pt idx="26">
                  <c:v>38214.0</c:v>
                </c:pt>
                <c:pt idx="27">
                  <c:v>38245.0</c:v>
                </c:pt>
                <c:pt idx="28">
                  <c:v>38275.0</c:v>
                </c:pt>
                <c:pt idx="29">
                  <c:v>38306.0</c:v>
                </c:pt>
                <c:pt idx="30">
                  <c:v>38336.0</c:v>
                </c:pt>
                <c:pt idx="31">
                  <c:v>38367.0</c:v>
                </c:pt>
                <c:pt idx="32">
                  <c:v>38398.0</c:v>
                </c:pt>
                <c:pt idx="33">
                  <c:v>38426.0</c:v>
                </c:pt>
                <c:pt idx="34">
                  <c:v>38457.0</c:v>
                </c:pt>
                <c:pt idx="35">
                  <c:v>38487.0</c:v>
                </c:pt>
                <c:pt idx="36">
                  <c:v>38518.0</c:v>
                </c:pt>
                <c:pt idx="37">
                  <c:v>38548.0</c:v>
                </c:pt>
                <c:pt idx="38">
                  <c:v>38579.0</c:v>
                </c:pt>
                <c:pt idx="39">
                  <c:v>38610.0</c:v>
                </c:pt>
                <c:pt idx="40">
                  <c:v>38640.0</c:v>
                </c:pt>
                <c:pt idx="41">
                  <c:v>38671.0</c:v>
                </c:pt>
                <c:pt idx="42">
                  <c:v>38701.0</c:v>
                </c:pt>
                <c:pt idx="43">
                  <c:v>38732.0</c:v>
                </c:pt>
                <c:pt idx="44">
                  <c:v>38763.0</c:v>
                </c:pt>
                <c:pt idx="45">
                  <c:v>38791.0</c:v>
                </c:pt>
                <c:pt idx="46">
                  <c:v>38822.0</c:v>
                </c:pt>
                <c:pt idx="47">
                  <c:v>38852.0</c:v>
                </c:pt>
                <c:pt idx="48">
                  <c:v>38883.0</c:v>
                </c:pt>
                <c:pt idx="49">
                  <c:v>38913.0</c:v>
                </c:pt>
                <c:pt idx="50">
                  <c:v>38944.0</c:v>
                </c:pt>
                <c:pt idx="51">
                  <c:v>38975.0</c:v>
                </c:pt>
                <c:pt idx="52">
                  <c:v>39005.0</c:v>
                </c:pt>
                <c:pt idx="53">
                  <c:v>39036.0</c:v>
                </c:pt>
                <c:pt idx="54">
                  <c:v>39066.0</c:v>
                </c:pt>
                <c:pt idx="55">
                  <c:v>39097.0</c:v>
                </c:pt>
                <c:pt idx="56">
                  <c:v>39128.0</c:v>
                </c:pt>
                <c:pt idx="57">
                  <c:v>39156.0</c:v>
                </c:pt>
                <c:pt idx="58">
                  <c:v>39187.0</c:v>
                </c:pt>
                <c:pt idx="59">
                  <c:v>39217.0</c:v>
                </c:pt>
                <c:pt idx="60">
                  <c:v>39248.0</c:v>
                </c:pt>
                <c:pt idx="61">
                  <c:v>39278.0</c:v>
                </c:pt>
                <c:pt idx="62">
                  <c:v>39309.0</c:v>
                </c:pt>
                <c:pt idx="63">
                  <c:v>39340.0</c:v>
                </c:pt>
                <c:pt idx="64">
                  <c:v>39370.0</c:v>
                </c:pt>
                <c:pt idx="65">
                  <c:v>39401.0</c:v>
                </c:pt>
                <c:pt idx="66">
                  <c:v>39431.0</c:v>
                </c:pt>
                <c:pt idx="67">
                  <c:v>39462.0</c:v>
                </c:pt>
                <c:pt idx="68">
                  <c:v>39493.0</c:v>
                </c:pt>
                <c:pt idx="69">
                  <c:v>39522.0</c:v>
                </c:pt>
                <c:pt idx="70">
                  <c:v>39553.0</c:v>
                </c:pt>
                <c:pt idx="71">
                  <c:v>39583.0</c:v>
                </c:pt>
                <c:pt idx="72">
                  <c:v>39614.0</c:v>
                </c:pt>
                <c:pt idx="73">
                  <c:v>39644.0</c:v>
                </c:pt>
                <c:pt idx="74">
                  <c:v>39675.0</c:v>
                </c:pt>
                <c:pt idx="75">
                  <c:v>39706.0</c:v>
                </c:pt>
                <c:pt idx="76">
                  <c:v>39736.0</c:v>
                </c:pt>
                <c:pt idx="77">
                  <c:v>39767.0</c:v>
                </c:pt>
                <c:pt idx="78">
                  <c:v>39797.0</c:v>
                </c:pt>
                <c:pt idx="79">
                  <c:v>39828.0</c:v>
                </c:pt>
                <c:pt idx="80">
                  <c:v>39859.0</c:v>
                </c:pt>
                <c:pt idx="81">
                  <c:v>39887.0</c:v>
                </c:pt>
                <c:pt idx="82">
                  <c:v>39918.0</c:v>
                </c:pt>
                <c:pt idx="83">
                  <c:v>39948.0</c:v>
                </c:pt>
                <c:pt idx="84">
                  <c:v>39979.0</c:v>
                </c:pt>
                <c:pt idx="85">
                  <c:v>40009.0</c:v>
                </c:pt>
                <c:pt idx="86">
                  <c:v>40040.0</c:v>
                </c:pt>
                <c:pt idx="87">
                  <c:v>40071.0</c:v>
                </c:pt>
                <c:pt idx="88">
                  <c:v>40101.0</c:v>
                </c:pt>
                <c:pt idx="89">
                  <c:v>40132.0</c:v>
                </c:pt>
                <c:pt idx="90">
                  <c:v>40162.0</c:v>
                </c:pt>
                <c:pt idx="91">
                  <c:v>40193.0</c:v>
                </c:pt>
                <c:pt idx="92">
                  <c:v>40224.0</c:v>
                </c:pt>
                <c:pt idx="93">
                  <c:v>40252.0</c:v>
                </c:pt>
                <c:pt idx="94">
                  <c:v>40283.0</c:v>
                </c:pt>
                <c:pt idx="95">
                  <c:v>40313.0</c:v>
                </c:pt>
                <c:pt idx="96">
                  <c:v>40344.0</c:v>
                </c:pt>
                <c:pt idx="97">
                  <c:v>40374.0</c:v>
                </c:pt>
                <c:pt idx="98">
                  <c:v>40405.0</c:v>
                </c:pt>
                <c:pt idx="99">
                  <c:v>40436.0</c:v>
                </c:pt>
                <c:pt idx="100">
                  <c:v>40466.0</c:v>
                </c:pt>
                <c:pt idx="101">
                  <c:v>40497.0</c:v>
                </c:pt>
                <c:pt idx="102">
                  <c:v>40527.0</c:v>
                </c:pt>
                <c:pt idx="103">
                  <c:v>40558.0</c:v>
                </c:pt>
                <c:pt idx="104">
                  <c:v>40589.0</c:v>
                </c:pt>
                <c:pt idx="105">
                  <c:v>40617.0</c:v>
                </c:pt>
                <c:pt idx="106">
                  <c:v>40648.0</c:v>
                </c:pt>
                <c:pt idx="107">
                  <c:v>40678.0</c:v>
                </c:pt>
                <c:pt idx="108">
                  <c:v>40709.0</c:v>
                </c:pt>
                <c:pt idx="109">
                  <c:v>40739.0</c:v>
                </c:pt>
                <c:pt idx="110">
                  <c:v>40770.0</c:v>
                </c:pt>
                <c:pt idx="111">
                  <c:v>40801.0</c:v>
                </c:pt>
                <c:pt idx="112">
                  <c:v>40831.0</c:v>
                </c:pt>
                <c:pt idx="113">
                  <c:v>40862.0</c:v>
                </c:pt>
                <c:pt idx="114">
                  <c:v>40892.0</c:v>
                </c:pt>
                <c:pt idx="115">
                  <c:v>40923.0</c:v>
                </c:pt>
                <c:pt idx="116">
                  <c:v>40954.0</c:v>
                </c:pt>
                <c:pt idx="117">
                  <c:v>40983.0</c:v>
                </c:pt>
                <c:pt idx="118">
                  <c:v>41014.0</c:v>
                </c:pt>
                <c:pt idx="119">
                  <c:v>41044.0</c:v>
                </c:pt>
                <c:pt idx="120">
                  <c:v>41075.0</c:v>
                </c:pt>
                <c:pt idx="121">
                  <c:v>41105.0</c:v>
                </c:pt>
                <c:pt idx="122">
                  <c:v>41136.0</c:v>
                </c:pt>
                <c:pt idx="123">
                  <c:v>41167.0</c:v>
                </c:pt>
                <c:pt idx="124">
                  <c:v>41197.0</c:v>
                </c:pt>
                <c:pt idx="125">
                  <c:v>41228.0</c:v>
                </c:pt>
                <c:pt idx="126">
                  <c:v>41258.0</c:v>
                </c:pt>
                <c:pt idx="127">
                  <c:v>41289.0</c:v>
                </c:pt>
                <c:pt idx="128">
                  <c:v>41320.0</c:v>
                </c:pt>
                <c:pt idx="129">
                  <c:v>41348.0</c:v>
                </c:pt>
                <c:pt idx="130">
                  <c:v>41379.0</c:v>
                </c:pt>
                <c:pt idx="131">
                  <c:v>41409.0</c:v>
                </c:pt>
                <c:pt idx="132">
                  <c:v>41440.0</c:v>
                </c:pt>
                <c:pt idx="133">
                  <c:v>41470.0</c:v>
                </c:pt>
                <c:pt idx="134">
                  <c:v>41501.0</c:v>
                </c:pt>
                <c:pt idx="135">
                  <c:v>41532.0</c:v>
                </c:pt>
                <c:pt idx="136">
                  <c:v>41562.0</c:v>
                </c:pt>
                <c:pt idx="137">
                  <c:v>41593.0</c:v>
                </c:pt>
                <c:pt idx="138">
                  <c:v>41623.0</c:v>
                </c:pt>
                <c:pt idx="139">
                  <c:v>41654.0</c:v>
                </c:pt>
                <c:pt idx="140">
                  <c:v>41685.0</c:v>
                </c:pt>
                <c:pt idx="141">
                  <c:v>41713.0</c:v>
                </c:pt>
                <c:pt idx="142">
                  <c:v>41744.0</c:v>
                </c:pt>
                <c:pt idx="143">
                  <c:v>41774.0</c:v>
                </c:pt>
                <c:pt idx="144">
                  <c:v>41805.0</c:v>
                </c:pt>
                <c:pt idx="145">
                  <c:v>41835.0</c:v>
                </c:pt>
                <c:pt idx="146">
                  <c:v>41866.0</c:v>
                </c:pt>
                <c:pt idx="147">
                  <c:v>41897.0</c:v>
                </c:pt>
                <c:pt idx="148">
                  <c:v>41927.0</c:v>
                </c:pt>
                <c:pt idx="149">
                  <c:v>41958.0</c:v>
                </c:pt>
                <c:pt idx="150">
                  <c:v>41988.0</c:v>
                </c:pt>
                <c:pt idx="151">
                  <c:v>42019.0</c:v>
                </c:pt>
                <c:pt idx="152">
                  <c:v>42050.0</c:v>
                </c:pt>
                <c:pt idx="153">
                  <c:v>42078.0</c:v>
                </c:pt>
                <c:pt idx="154">
                  <c:v>42109.0</c:v>
                </c:pt>
                <c:pt idx="155">
                  <c:v>42139.0</c:v>
                </c:pt>
                <c:pt idx="156">
                  <c:v>42170.0</c:v>
                </c:pt>
                <c:pt idx="157">
                  <c:v>42200.0</c:v>
                </c:pt>
                <c:pt idx="158">
                  <c:v>42231.0</c:v>
                </c:pt>
                <c:pt idx="159">
                  <c:v>42262.0</c:v>
                </c:pt>
                <c:pt idx="160">
                  <c:v>42292.0</c:v>
                </c:pt>
                <c:pt idx="161">
                  <c:v>42323.0</c:v>
                </c:pt>
                <c:pt idx="162">
                  <c:v>42353.0</c:v>
                </c:pt>
                <c:pt idx="163">
                  <c:v>42384.0</c:v>
                </c:pt>
                <c:pt idx="164">
                  <c:v>42415.0</c:v>
                </c:pt>
                <c:pt idx="165">
                  <c:v>42444.0</c:v>
                </c:pt>
                <c:pt idx="166">
                  <c:v>42475.0</c:v>
                </c:pt>
                <c:pt idx="167">
                  <c:v>42505.0</c:v>
                </c:pt>
                <c:pt idx="168">
                  <c:v>42536.0</c:v>
                </c:pt>
                <c:pt idx="169">
                  <c:v>42566.0</c:v>
                </c:pt>
                <c:pt idx="170">
                  <c:v>42597.0</c:v>
                </c:pt>
                <c:pt idx="171">
                  <c:v>42628.0</c:v>
                </c:pt>
                <c:pt idx="172">
                  <c:v>42658.0</c:v>
                </c:pt>
                <c:pt idx="173">
                  <c:v>42689.0</c:v>
                </c:pt>
                <c:pt idx="174">
                  <c:v>42719.0</c:v>
                </c:pt>
                <c:pt idx="175">
                  <c:v>42750.0</c:v>
                </c:pt>
                <c:pt idx="176">
                  <c:v>42781.0</c:v>
                </c:pt>
                <c:pt idx="177">
                  <c:v>42809.0</c:v>
                </c:pt>
                <c:pt idx="178">
                  <c:v>42840.0</c:v>
                </c:pt>
                <c:pt idx="179">
                  <c:v>42870.0</c:v>
                </c:pt>
                <c:pt idx="180">
                  <c:v>42901.0</c:v>
                </c:pt>
                <c:pt idx="181">
                  <c:v>42931.0</c:v>
                </c:pt>
                <c:pt idx="182">
                  <c:v>42962.0</c:v>
                </c:pt>
              </c:numCache>
            </c:numRef>
          </c:xVal>
          <c:yVal>
            <c:numRef>
              <c:f>Sheet1!$Y$36:$Y$218</c:f>
              <c:numCache>
                <c:formatCode>General</c:formatCode>
                <c:ptCount val="183"/>
                <c:pt idx="0">
                  <c:v>94.2486590893348</c:v>
                </c:pt>
                <c:pt idx="1">
                  <c:v>94.2486590893348</c:v>
                </c:pt>
                <c:pt idx="2">
                  <c:v>94.06034744315754</c:v>
                </c:pt>
                <c:pt idx="3">
                  <c:v>94.06034744315754</c:v>
                </c:pt>
                <c:pt idx="4">
                  <c:v>94.06034744315754</c:v>
                </c:pt>
                <c:pt idx="5">
                  <c:v>93.8720357969802</c:v>
                </c:pt>
                <c:pt idx="6">
                  <c:v>93.8720357969802</c:v>
                </c:pt>
                <c:pt idx="7">
                  <c:v>93.96619671590822</c:v>
                </c:pt>
                <c:pt idx="8">
                  <c:v>93.96619671590822</c:v>
                </c:pt>
                <c:pt idx="9">
                  <c:v>94.06034744315754</c:v>
                </c:pt>
                <c:pt idx="10">
                  <c:v>94.2486590893348</c:v>
                </c:pt>
                <c:pt idx="11">
                  <c:v>94.15450836208544</c:v>
                </c:pt>
                <c:pt idx="12">
                  <c:v>94.17825497330985</c:v>
                </c:pt>
                <c:pt idx="13">
                  <c:v>94.19880139744217</c:v>
                </c:pt>
                <c:pt idx="14">
                  <c:v>94.13453267195678</c:v>
                </c:pt>
                <c:pt idx="15">
                  <c:v>94.11219251238427</c:v>
                </c:pt>
                <c:pt idx="16">
                  <c:v>94.22114155701468</c:v>
                </c:pt>
                <c:pt idx="17">
                  <c:v>94.3435232340887</c:v>
                </c:pt>
                <c:pt idx="18">
                  <c:v>94.34665207943028</c:v>
                </c:pt>
                <c:pt idx="19">
                  <c:v>94.3669946699899</c:v>
                </c:pt>
                <c:pt idx="20">
                  <c:v>94.26704487759608</c:v>
                </c:pt>
                <c:pt idx="21">
                  <c:v>94.6106267478092</c:v>
                </c:pt>
                <c:pt idx="22">
                  <c:v>95.15998880138346</c:v>
                </c:pt>
                <c:pt idx="23">
                  <c:v>95.51406810059281</c:v>
                </c:pt>
                <c:pt idx="24">
                  <c:v>95.51209091493724</c:v>
                </c:pt>
                <c:pt idx="25">
                  <c:v>95.4306899776629</c:v>
                </c:pt>
                <c:pt idx="26">
                  <c:v>95.3911258811938</c:v>
                </c:pt>
                <c:pt idx="27">
                  <c:v>95.36821498761767</c:v>
                </c:pt>
                <c:pt idx="28">
                  <c:v>95.68312766582465</c:v>
                </c:pt>
                <c:pt idx="29">
                  <c:v>95.83570728670027</c:v>
                </c:pt>
                <c:pt idx="30">
                  <c:v>95.70848456227371</c:v>
                </c:pt>
                <c:pt idx="31">
                  <c:v>95.52571718927501</c:v>
                </c:pt>
                <c:pt idx="32">
                  <c:v>95.83872402357686</c:v>
                </c:pt>
                <c:pt idx="33">
                  <c:v>95.92789101997267</c:v>
                </c:pt>
                <c:pt idx="34">
                  <c:v>96.36821230380887</c:v>
                </c:pt>
                <c:pt idx="35">
                  <c:v>96.25595096362149</c:v>
                </c:pt>
                <c:pt idx="36">
                  <c:v>96.29570870198469</c:v>
                </c:pt>
                <c:pt idx="37">
                  <c:v>96.4080617672799</c:v>
                </c:pt>
                <c:pt idx="38">
                  <c:v>96.41194479684062</c:v>
                </c:pt>
                <c:pt idx="39">
                  <c:v>96.87289403823829</c:v>
                </c:pt>
                <c:pt idx="40">
                  <c:v>97.00862681432686</c:v>
                </c:pt>
                <c:pt idx="41">
                  <c:v>97.0235780068874</c:v>
                </c:pt>
                <c:pt idx="42">
                  <c:v>97.06872714324969</c:v>
                </c:pt>
                <c:pt idx="43">
                  <c:v>97.13119194161637</c:v>
                </c:pt>
                <c:pt idx="44">
                  <c:v>97.36479540765674</c:v>
                </c:pt>
                <c:pt idx="45">
                  <c:v>97.4465734370407</c:v>
                </c:pt>
                <c:pt idx="46">
                  <c:v>98.09636429190477</c:v>
                </c:pt>
                <c:pt idx="47">
                  <c:v>98.39583657697654</c:v>
                </c:pt>
                <c:pt idx="48">
                  <c:v>98.55343050374167</c:v>
                </c:pt>
                <c:pt idx="49">
                  <c:v>98.65243247002221</c:v>
                </c:pt>
                <c:pt idx="50">
                  <c:v>98.84040779080451</c:v>
                </c:pt>
                <c:pt idx="51">
                  <c:v>98.77681171610912</c:v>
                </c:pt>
                <c:pt idx="52">
                  <c:v>98.86265622526926</c:v>
                </c:pt>
                <c:pt idx="53">
                  <c:v>98.84657375637997</c:v>
                </c:pt>
                <c:pt idx="54">
                  <c:v>98.83899114747391</c:v>
                </c:pt>
                <c:pt idx="55">
                  <c:v>98.73080647874141</c:v>
                </c:pt>
                <c:pt idx="56">
                  <c:v>99.2957821839877</c:v>
                </c:pt>
                <c:pt idx="57">
                  <c:v>99.4915235638914</c:v>
                </c:pt>
                <c:pt idx="58">
                  <c:v>100.2271589279156</c:v>
                </c:pt>
                <c:pt idx="59">
                  <c:v>101.1453680230443</c:v>
                </c:pt>
                <c:pt idx="60">
                  <c:v>101.2308354400949</c:v>
                </c:pt>
                <c:pt idx="61">
                  <c:v>101.1625002348333</c:v>
                </c:pt>
                <c:pt idx="62">
                  <c:v>101.4907538203762</c:v>
                </c:pt>
                <c:pt idx="63">
                  <c:v>101.3903250190865</c:v>
                </c:pt>
                <c:pt idx="64">
                  <c:v>101.4698303041343</c:v>
                </c:pt>
                <c:pt idx="65">
                  <c:v>101.7200054396386</c:v>
                </c:pt>
                <c:pt idx="66">
                  <c:v>101.6692610717046</c:v>
                </c:pt>
                <c:pt idx="67">
                  <c:v>102.0704768846104</c:v>
                </c:pt>
                <c:pt idx="68">
                  <c:v>102.4781440300935</c:v>
                </c:pt>
                <c:pt idx="69">
                  <c:v>102.8210940162311</c:v>
                </c:pt>
                <c:pt idx="70">
                  <c:v>103.5518373745094</c:v>
                </c:pt>
                <c:pt idx="71">
                  <c:v>104.5212698464681</c:v>
                </c:pt>
                <c:pt idx="72">
                  <c:v>105.0497083838005</c:v>
                </c:pt>
                <c:pt idx="73">
                  <c:v>105.3685040915683</c:v>
                </c:pt>
                <c:pt idx="74">
                  <c:v>104.7508883661615</c:v>
                </c:pt>
                <c:pt idx="75">
                  <c:v>104.4482974274267</c:v>
                </c:pt>
                <c:pt idx="76">
                  <c:v>104.0263619318517</c:v>
                </c:pt>
                <c:pt idx="77">
                  <c:v>103.8874493520284</c:v>
                </c:pt>
                <c:pt idx="78">
                  <c:v>103.436263738765</c:v>
                </c:pt>
                <c:pt idx="79">
                  <c:v>103.1258252074797</c:v>
                </c:pt>
                <c:pt idx="80">
                  <c:v>102.5635502970722</c:v>
                </c:pt>
                <c:pt idx="81">
                  <c:v>102.3094717486499</c:v>
                </c:pt>
                <c:pt idx="82">
                  <c:v>102.3915147616783</c:v>
                </c:pt>
                <c:pt idx="83">
                  <c:v>102.1116512663042</c:v>
                </c:pt>
                <c:pt idx="84">
                  <c:v>102.1656671630807</c:v>
                </c:pt>
                <c:pt idx="85">
                  <c:v>102.0465264398133</c:v>
                </c:pt>
                <c:pt idx="86">
                  <c:v>101.9656045114349</c:v>
                </c:pt>
                <c:pt idx="87">
                  <c:v>102.0341945086624</c:v>
                </c:pt>
                <c:pt idx="88">
                  <c:v>101.7319195119654</c:v>
                </c:pt>
                <c:pt idx="89">
                  <c:v>101.7238782775207</c:v>
                </c:pt>
                <c:pt idx="90">
                  <c:v>101.7939256847933</c:v>
                </c:pt>
                <c:pt idx="91">
                  <c:v>101.9932239605414</c:v>
                </c:pt>
                <c:pt idx="92">
                  <c:v>101.6786374160507</c:v>
                </c:pt>
                <c:pt idx="93">
                  <c:v>101.9578588356707</c:v>
                </c:pt>
                <c:pt idx="94">
                  <c:v>102.3720486554815</c:v>
                </c:pt>
                <c:pt idx="95">
                  <c:v>102.5206433300101</c:v>
                </c:pt>
                <c:pt idx="96">
                  <c:v>102.1899233582369</c:v>
                </c:pt>
                <c:pt idx="97">
                  <c:v>101.8731456028393</c:v>
                </c:pt>
                <c:pt idx="98">
                  <c:v>102.030219753994</c:v>
                </c:pt>
                <c:pt idx="99">
                  <c:v>101.9060749165157</c:v>
                </c:pt>
                <c:pt idx="100">
                  <c:v>101.7276695819737</c:v>
                </c:pt>
                <c:pt idx="101">
                  <c:v>101.269359985343</c:v>
                </c:pt>
                <c:pt idx="102">
                  <c:v>101.4826106691452</c:v>
                </c:pt>
                <c:pt idx="103">
                  <c:v>101.496715952379</c:v>
                </c:pt>
                <c:pt idx="104">
                  <c:v>101.3844546121915</c:v>
                </c:pt>
                <c:pt idx="105">
                  <c:v>101.5846497556596</c:v>
                </c:pt>
                <c:pt idx="106">
                  <c:v>101.7062772485145</c:v>
                </c:pt>
                <c:pt idx="107">
                  <c:v>101.2551629770016</c:v>
                </c:pt>
                <c:pt idx="108">
                  <c:v>101.0601859729957</c:v>
                </c:pt>
                <c:pt idx="109">
                  <c:v>100.6780693658558</c:v>
                </c:pt>
                <c:pt idx="110">
                  <c:v>99.7793569519597</c:v>
                </c:pt>
                <c:pt idx="111">
                  <c:v>99.75844362739645</c:v>
                </c:pt>
                <c:pt idx="112">
                  <c:v>99.63293310498079</c:v>
                </c:pt>
                <c:pt idx="113">
                  <c:v>98.81400115145581</c:v>
                </c:pt>
                <c:pt idx="114">
                  <c:v>99.04731925049445</c:v>
                </c:pt>
                <c:pt idx="115">
                  <c:v>99.08347932629877</c:v>
                </c:pt>
                <c:pt idx="116">
                  <c:v>99.91471263593876</c:v>
                </c:pt>
                <c:pt idx="117">
                  <c:v>100.0575388203587</c:v>
                </c:pt>
                <c:pt idx="118">
                  <c:v>99.8965408729288</c:v>
                </c:pt>
                <c:pt idx="119">
                  <c:v>100.0182600908914</c:v>
                </c:pt>
                <c:pt idx="120">
                  <c:v>99.85347083900847</c:v>
                </c:pt>
                <c:pt idx="121">
                  <c:v>99.80699678442348</c:v>
                </c:pt>
                <c:pt idx="122">
                  <c:v>100.127290668951</c:v>
                </c:pt>
                <c:pt idx="123">
                  <c:v>100.2585798731537</c:v>
                </c:pt>
                <c:pt idx="124">
                  <c:v>100.2248861835795</c:v>
                </c:pt>
                <c:pt idx="125">
                  <c:v>100.3530465424408</c:v>
                </c:pt>
                <c:pt idx="126">
                  <c:v>100.4051973620267</c:v>
                </c:pt>
                <c:pt idx="127">
                  <c:v>100.3495406049896</c:v>
                </c:pt>
                <c:pt idx="128">
                  <c:v>100.2915193785087</c:v>
                </c:pt>
                <c:pt idx="129">
                  <c:v>100.2600984332706</c:v>
                </c:pt>
                <c:pt idx="130">
                  <c:v>100.5059013386396</c:v>
                </c:pt>
                <c:pt idx="131">
                  <c:v>100.2252632756891</c:v>
                </c:pt>
                <c:pt idx="132">
                  <c:v>100.2847011455005</c:v>
                </c:pt>
                <c:pt idx="133">
                  <c:v>100.2334981520278</c:v>
                </c:pt>
                <c:pt idx="134">
                  <c:v>100.2450453239237</c:v>
                </c:pt>
                <c:pt idx="135">
                  <c:v>100.2998459799552</c:v>
                </c:pt>
                <c:pt idx="136">
                  <c:v>100.0455228312456</c:v>
                </c:pt>
                <c:pt idx="137">
                  <c:v>100.0075690200011</c:v>
                </c:pt>
                <c:pt idx="138">
                  <c:v>100.0376650470164</c:v>
                </c:pt>
                <c:pt idx="139">
                  <c:v>100.0260159583343</c:v>
                </c:pt>
                <c:pt idx="140">
                  <c:v>99.72181473437478</c:v>
                </c:pt>
                <c:pt idx="141">
                  <c:v>99.73212871315548</c:v>
                </c:pt>
                <c:pt idx="142">
                  <c:v>99.4890673693399</c:v>
                </c:pt>
                <c:pt idx="143">
                  <c:v>99.54812814704175</c:v>
                </c:pt>
                <c:pt idx="144">
                  <c:v>99.5698975726105</c:v>
                </c:pt>
                <c:pt idx="145">
                  <c:v>99.45574058019665</c:v>
                </c:pt>
                <c:pt idx="146">
                  <c:v>99.24826857818168</c:v>
                </c:pt>
                <c:pt idx="147">
                  <c:v>99.20623809548238</c:v>
                </c:pt>
                <c:pt idx="148">
                  <c:v>99.26255731163081</c:v>
                </c:pt>
                <c:pt idx="149">
                  <c:v>98.58182452042459</c:v>
                </c:pt>
                <c:pt idx="150">
                  <c:v>98.34652923573042</c:v>
                </c:pt>
                <c:pt idx="151">
                  <c:v>98.17624666906216</c:v>
                </c:pt>
                <c:pt idx="152">
                  <c:v>97.53857372009758</c:v>
                </c:pt>
                <c:pt idx="153">
                  <c:v>97.6581221105104</c:v>
                </c:pt>
                <c:pt idx="154">
                  <c:v>95.97568999278053</c:v>
                </c:pt>
                <c:pt idx="155">
                  <c:v>95.18668080773394</c:v>
                </c:pt>
                <c:pt idx="156">
                  <c:v>95.14370249892144</c:v>
                </c:pt>
                <c:pt idx="157">
                  <c:v>94.88369239353234</c:v>
                </c:pt>
                <c:pt idx="158">
                  <c:v>94.312764747962</c:v>
                </c:pt>
                <c:pt idx="159">
                  <c:v>94.29620327017678</c:v>
                </c:pt>
                <c:pt idx="160">
                  <c:v>94.6312547053707</c:v>
                </c:pt>
                <c:pt idx="161">
                  <c:v>94.9372700481275</c:v>
                </c:pt>
                <c:pt idx="162">
                  <c:v>94.65151576250115</c:v>
                </c:pt>
                <c:pt idx="163">
                  <c:v>94.52364077064175</c:v>
                </c:pt>
                <c:pt idx="164">
                  <c:v>94.04754669478937</c:v>
                </c:pt>
                <c:pt idx="165">
                  <c:v>94.03183112633096</c:v>
                </c:pt>
                <c:pt idx="166">
                  <c:v>94.14087189606899</c:v>
                </c:pt>
                <c:pt idx="167">
                  <c:v>94.18943524477471</c:v>
                </c:pt>
                <c:pt idx="168">
                  <c:v>94.32884721685119</c:v>
                </c:pt>
                <c:pt idx="169">
                  <c:v>94.2585246342555</c:v>
                </c:pt>
                <c:pt idx="170">
                  <c:v>94.08673369914892</c:v>
                </c:pt>
                <c:pt idx="171">
                  <c:v>94.14210508918417</c:v>
                </c:pt>
                <c:pt idx="172">
                  <c:v>94.19567255210056</c:v>
                </c:pt>
                <c:pt idx="173">
                  <c:v>94.1149442656164</c:v>
                </c:pt>
                <c:pt idx="174">
                  <c:v>94.08066965035986</c:v>
                </c:pt>
                <c:pt idx="175">
                  <c:v>94.24300270769118</c:v>
                </c:pt>
                <c:pt idx="176">
                  <c:v>94.06458718147054</c:v>
                </c:pt>
                <c:pt idx="177">
                  <c:v>94.02625627811652</c:v>
                </c:pt>
                <c:pt idx="178">
                  <c:v>93.92033416204134</c:v>
                </c:pt>
                <c:pt idx="179">
                  <c:v>93.51797688112824</c:v>
                </c:pt>
                <c:pt idx="180">
                  <c:v>93.46232012409115</c:v>
                </c:pt>
                <c:pt idx="181">
                  <c:v>93.37703615725603</c:v>
                </c:pt>
                <c:pt idx="182">
                  <c:v>93.2331602299365</c:v>
                </c:pt>
              </c:numCache>
            </c:numRef>
          </c:yVal>
          <c:smooth val="0"/>
        </c:ser>
        <c:ser>
          <c:idx val="2"/>
          <c:order val="3"/>
          <c:tx>
            <c:v>Japan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Sheet1!$A$7:$A$218</c:f>
              <c:numCache>
                <c:formatCode>m/d/yy</c:formatCode>
                <c:ptCount val="212"/>
                <c:pt idx="0">
                  <c:v>36540.0</c:v>
                </c:pt>
                <c:pt idx="1">
                  <c:v>36571.0</c:v>
                </c:pt>
                <c:pt idx="2">
                  <c:v>36600.0</c:v>
                </c:pt>
                <c:pt idx="3">
                  <c:v>36631.0</c:v>
                </c:pt>
                <c:pt idx="4">
                  <c:v>36661.0</c:v>
                </c:pt>
                <c:pt idx="5">
                  <c:v>36692.0</c:v>
                </c:pt>
                <c:pt idx="6">
                  <c:v>36722.0</c:v>
                </c:pt>
                <c:pt idx="7">
                  <c:v>36753.0</c:v>
                </c:pt>
                <c:pt idx="8">
                  <c:v>36784.0</c:v>
                </c:pt>
                <c:pt idx="9">
                  <c:v>36814.0</c:v>
                </c:pt>
                <c:pt idx="10">
                  <c:v>36845.0</c:v>
                </c:pt>
                <c:pt idx="11">
                  <c:v>36875.0</c:v>
                </c:pt>
                <c:pt idx="12">
                  <c:v>36906.0</c:v>
                </c:pt>
                <c:pt idx="13">
                  <c:v>36937.0</c:v>
                </c:pt>
                <c:pt idx="14">
                  <c:v>36965.0</c:v>
                </c:pt>
                <c:pt idx="15">
                  <c:v>36996.0</c:v>
                </c:pt>
                <c:pt idx="16">
                  <c:v>37026.0</c:v>
                </c:pt>
                <c:pt idx="17">
                  <c:v>37057.0</c:v>
                </c:pt>
                <c:pt idx="18">
                  <c:v>37087.0</c:v>
                </c:pt>
                <c:pt idx="19">
                  <c:v>37118.0</c:v>
                </c:pt>
                <c:pt idx="20">
                  <c:v>37149.0</c:v>
                </c:pt>
                <c:pt idx="21">
                  <c:v>37179.0</c:v>
                </c:pt>
                <c:pt idx="22">
                  <c:v>37210.0</c:v>
                </c:pt>
                <c:pt idx="23">
                  <c:v>37240.0</c:v>
                </c:pt>
                <c:pt idx="24">
                  <c:v>37271.0</c:v>
                </c:pt>
                <c:pt idx="25">
                  <c:v>37302.0</c:v>
                </c:pt>
                <c:pt idx="26">
                  <c:v>37330.0</c:v>
                </c:pt>
                <c:pt idx="27">
                  <c:v>37361.0</c:v>
                </c:pt>
                <c:pt idx="28">
                  <c:v>37391.0</c:v>
                </c:pt>
                <c:pt idx="29">
                  <c:v>37422.0</c:v>
                </c:pt>
                <c:pt idx="30">
                  <c:v>37452.0</c:v>
                </c:pt>
                <c:pt idx="31">
                  <c:v>37483.0</c:v>
                </c:pt>
                <c:pt idx="32">
                  <c:v>37514.0</c:v>
                </c:pt>
                <c:pt idx="33">
                  <c:v>37544.0</c:v>
                </c:pt>
                <c:pt idx="34">
                  <c:v>37575.0</c:v>
                </c:pt>
                <c:pt idx="35">
                  <c:v>37605.0</c:v>
                </c:pt>
                <c:pt idx="36">
                  <c:v>37636.0</c:v>
                </c:pt>
                <c:pt idx="37">
                  <c:v>37667.0</c:v>
                </c:pt>
                <c:pt idx="38">
                  <c:v>37695.0</c:v>
                </c:pt>
                <c:pt idx="39">
                  <c:v>37726.0</c:v>
                </c:pt>
                <c:pt idx="40">
                  <c:v>37756.0</c:v>
                </c:pt>
                <c:pt idx="41">
                  <c:v>37787.0</c:v>
                </c:pt>
                <c:pt idx="42">
                  <c:v>37817.0</c:v>
                </c:pt>
                <c:pt idx="43">
                  <c:v>37848.0</c:v>
                </c:pt>
                <c:pt idx="44">
                  <c:v>37879.0</c:v>
                </c:pt>
                <c:pt idx="45">
                  <c:v>37909.0</c:v>
                </c:pt>
                <c:pt idx="46">
                  <c:v>37940.0</c:v>
                </c:pt>
                <c:pt idx="47">
                  <c:v>37970.0</c:v>
                </c:pt>
                <c:pt idx="48">
                  <c:v>38001.0</c:v>
                </c:pt>
                <c:pt idx="49">
                  <c:v>38032.0</c:v>
                </c:pt>
                <c:pt idx="50">
                  <c:v>38061.0</c:v>
                </c:pt>
                <c:pt idx="51">
                  <c:v>38092.0</c:v>
                </c:pt>
                <c:pt idx="52">
                  <c:v>38122.0</c:v>
                </c:pt>
                <c:pt idx="53">
                  <c:v>38153.0</c:v>
                </c:pt>
                <c:pt idx="54">
                  <c:v>38183.0</c:v>
                </c:pt>
                <c:pt idx="55">
                  <c:v>38214.0</c:v>
                </c:pt>
                <c:pt idx="56">
                  <c:v>38245.0</c:v>
                </c:pt>
                <c:pt idx="57">
                  <c:v>38275.0</c:v>
                </c:pt>
                <c:pt idx="58">
                  <c:v>38306.0</c:v>
                </c:pt>
                <c:pt idx="59">
                  <c:v>38336.0</c:v>
                </c:pt>
                <c:pt idx="60">
                  <c:v>38367.0</c:v>
                </c:pt>
                <c:pt idx="61">
                  <c:v>38398.0</c:v>
                </c:pt>
                <c:pt idx="62">
                  <c:v>38426.0</c:v>
                </c:pt>
                <c:pt idx="63">
                  <c:v>38457.0</c:v>
                </c:pt>
                <c:pt idx="64">
                  <c:v>38487.0</c:v>
                </c:pt>
                <c:pt idx="65">
                  <c:v>38518.0</c:v>
                </c:pt>
                <c:pt idx="66">
                  <c:v>38548.0</c:v>
                </c:pt>
                <c:pt idx="67">
                  <c:v>38579.0</c:v>
                </c:pt>
                <c:pt idx="68">
                  <c:v>38610.0</c:v>
                </c:pt>
                <c:pt idx="69">
                  <c:v>38640.0</c:v>
                </c:pt>
                <c:pt idx="70">
                  <c:v>38671.0</c:v>
                </c:pt>
                <c:pt idx="71">
                  <c:v>38701.0</c:v>
                </c:pt>
                <c:pt idx="72">
                  <c:v>38732.0</c:v>
                </c:pt>
                <c:pt idx="73">
                  <c:v>38763.0</c:v>
                </c:pt>
                <c:pt idx="74">
                  <c:v>38791.0</c:v>
                </c:pt>
                <c:pt idx="75">
                  <c:v>38822.0</c:v>
                </c:pt>
                <c:pt idx="76">
                  <c:v>38852.0</c:v>
                </c:pt>
                <c:pt idx="77">
                  <c:v>38883.0</c:v>
                </c:pt>
                <c:pt idx="78">
                  <c:v>38913.0</c:v>
                </c:pt>
                <c:pt idx="79">
                  <c:v>38944.0</c:v>
                </c:pt>
                <c:pt idx="80">
                  <c:v>38975.0</c:v>
                </c:pt>
                <c:pt idx="81">
                  <c:v>39005.0</c:v>
                </c:pt>
                <c:pt idx="82">
                  <c:v>39036.0</c:v>
                </c:pt>
                <c:pt idx="83">
                  <c:v>39066.0</c:v>
                </c:pt>
                <c:pt idx="84">
                  <c:v>39097.0</c:v>
                </c:pt>
                <c:pt idx="85">
                  <c:v>39128.0</c:v>
                </c:pt>
                <c:pt idx="86">
                  <c:v>39156.0</c:v>
                </c:pt>
                <c:pt idx="87">
                  <c:v>39187.0</c:v>
                </c:pt>
                <c:pt idx="88">
                  <c:v>39217.0</c:v>
                </c:pt>
                <c:pt idx="89">
                  <c:v>39248.0</c:v>
                </c:pt>
                <c:pt idx="90">
                  <c:v>39278.0</c:v>
                </c:pt>
                <c:pt idx="91">
                  <c:v>39309.0</c:v>
                </c:pt>
                <c:pt idx="92">
                  <c:v>39340.0</c:v>
                </c:pt>
                <c:pt idx="93">
                  <c:v>39370.0</c:v>
                </c:pt>
                <c:pt idx="94">
                  <c:v>39401.0</c:v>
                </c:pt>
                <c:pt idx="95">
                  <c:v>39431.0</c:v>
                </c:pt>
                <c:pt idx="96">
                  <c:v>39462.0</c:v>
                </c:pt>
                <c:pt idx="97">
                  <c:v>39493.0</c:v>
                </c:pt>
                <c:pt idx="98">
                  <c:v>39522.0</c:v>
                </c:pt>
                <c:pt idx="99">
                  <c:v>39553.0</c:v>
                </c:pt>
                <c:pt idx="100">
                  <c:v>39583.0</c:v>
                </c:pt>
                <c:pt idx="101">
                  <c:v>39614.0</c:v>
                </c:pt>
                <c:pt idx="102">
                  <c:v>39644.0</c:v>
                </c:pt>
                <c:pt idx="103">
                  <c:v>39675.0</c:v>
                </c:pt>
                <c:pt idx="104">
                  <c:v>39706.0</c:v>
                </c:pt>
                <c:pt idx="105">
                  <c:v>39736.0</c:v>
                </c:pt>
                <c:pt idx="106">
                  <c:v>39767.0</c:v>
                </c:pt>
                <c:pt idx="107">
                  <c:v>39797.0</c:v>
                </c:pt>
                <c:pt idx="108">
                  <c:v>39828.0</c:v>
                </c:pt>
                <c:pt idx="109">
                  <c:v>39859.0</c:v>
                </c:pt>
                <c:pt idx="110">
                  <c:v>39887.0</c:v>
                </c:pt>
                <c:pt idx="111">
                  <c:v>39918.0</c:v>
                </c:pt>
                <c:pt idx="112">
                  <c:v>39948.0</c:v>
                </c:pt>
                <c:pt idx="113">
                  <c:v>39979.0</c:v>
                </c:pt>
                <c:pt idx="114">
                  <c:v>40009.0</c:v>
                </c:pt>
                <c:pt idx="115">
                  <c:v>40040.0</c:v>
                </c:pt>
                <c:pt idx="116">
                  <c:v>40071.0</c:v>
                </c:pt>
                <c:pt idx="117">
                  <c:v>40101.0</c:v>
                </c:pt>
                <c:pt idx="118">
                  <c:v>40132.0</c:v>
                </c:pt>
                <c:pt idx="119">
                  <c:v>40162.0</c:v>
                </c:pt>
                <c:pt idx="120">
                  <c:v>40193.0</c:v>
                </c:pt>
                <c:pt idx="121">
                  <c:v>40224.0</c:v>
                </c:pt>
                <c:pt idx="122">
                  <c:v>40252.0</c:v>
                </c:pt>
                <c:pt idx="123">
                  <c:v>40283.0</c:v>
                </c:pt>
                <c:pt idx="124">
                  <c:v>40313.0</c:v>
                </c:pt>
                <c:pt idx="125">
                  <c:v>40344.0</c:v>
                </c:pt>
                <c:pt idx="126">
                  <c:v>40374.0</c:v>
                </c:pt>
                <c:pt idx="127">
                  <c:v>40405.0</c:v>
                </c:pt>
                <c:pt idx="128">
                  <c:v>40436.0</c:v>
                </c:pt>
                <c:pt idx="129">
                  <c:v>40466.0</c:v>
                </c:pt>
                <c:pt idx="130">
                  <c:v>40497.0</c:v>
                </c:pt>
                <c:pt idx="131">
                  <c:v>40527.0</c:v>
                </c:pt>
                <c:pt idx="132">
                  <c:v>40558.0</c:v>
                </c:pt>
                <c:pt idx="133">
                  <c:v>40589.0</c:v>
                </c:pt>
                <c:pt idx="134">
                  <c:v>40617.0</c:v>
                </c:pt>
                <c:pt idx="135">
                  <c:v>40648.0</c:v>
                </c:pt>
                <c:pt idx="136">
                  <c:v>40678.0</c:v>
                </c:pt>
                <c:pt idx="137">
                  <c:v>40709.0</c:v>
                </c:pt>
                <c:pt idx="138">
                  <c:v>40739.0</c:v>
                </c:pt>
                <c:pt idx="139">
                  <c:v>40770.0</c:v>
                </c:pt>
                <c:pt idx="140">
                  <c:v>40801.0</c:v>
                </c:pt>
                <c:pt idx="141">
                  <c:v>40831.0</c:v>
                </c:pt>
                <c:pt idx="142">
                  <c:v>40862.0</c:v>
                </c:pt>
                <c:pt idx="143">
                  <c:v>40892.0</c:v>
                </c:pt>
                <c:pt idx="144">
                  <c:v>40923.0</c:v>
                </c:pt>
                <c:pt idx="145">
                  <c:v>40954.0</c:v>
                </c:pt>
                <c:pt idx="146">
                  <c:v>40983.0</c:v>
                </c:pt>
                <c:pt idx="147">
                  <c:v>41014.0</c:v>
                </c:pt>
                <c:pt idx="148">
                  <c:v>41044.0</c:v>
                </c:pt>
                <c:pt idx="149">
                  <c:v>41075.0</c:v>
                </c:pt>
                <c:pt idx="150">
                  <c:v>41105.0</c:v>
                </c:pt>
                <c:pt idx="151">
                  <c:v>41136.0</c:v>
                </c:pt>
                <c:pt idx="152">
                  <c:v>41167.0</c:v>
                </c:pt>
                <c:pt idx="153">
                  <c:v>41197.0</c:v>
                </c:pt>
                <c:pt idx="154">
                  <c:v>41228.0</c:v>
                </c:pt>
                <c:pt idx="155">
                  <c:v>41258.0</c:v>
                </c:pt>
                <c:pt idx="156">
                  <c:v>41289.0</c:v>
                </c:pt>
                <c:pt idx="157">
                  <c:v>41320.0</c:v>
                </c:pt>
                <c:pt idx="158">
                  <c:v>41348.0</c:v>
                </c:pt>
                <c:pt idx="159">
                  <c:v>41379.0</c:v>
                </c:pt>
                <c:pt idx="160">
                  <c:v>41409.0</c:v>
                </c:pt>
                <c:pt idx="161">
                  <c:v>41440.0</c:v>
                </c:pt>
                <c:pt idx="162">
                  <c:v>41470.0</c:v>
                </c:pt>
                <c:pt idx="163">
                  <c:v>41501.0</c:v>
                </c:pt>
                <c:pt idx="164">
                  <c:v>41532.0</c:v>
                </c:pt>
                <c:pt idx="165">
                  <c:v>41562.0</c:v>
                </c:pt>
                <c:pt idx="166">
                  <c:v>41593.0</c:v>
                </c:pt>
                <c:pt idx="167">
                  <c:v>41623.0</c:v>
                </c:pt>
                <c:pt idx="168">
                  <c:v>41654.0</c:v>
                </c:pt>
                <c:pt idx="169">
                  <c:v>41685.0</c:v>
                </c:pt>
                <c:pt idx="170">
                  <c:v>41713.0</c:v>
                </c:pt>
                <c:pt idx="171">
                  <c:v>41744.0</c:v>
                </c:pt>
                <c:pt idx="172">
                  <c:v>41774.0</c:v>
                </c:pt>
                <c:pt idx="173">
                  <c:v>41805.0</c:v>
                </c:pt>
                <c:pt idx="174">
                  <c:v>41835.0</c:v>
                </c:pt>
                <c:pt idx="175">
                  <c:v>41866.0</c:v>
                </c:pt>
                <c:pt idx="176">
                  <c:v>41897.0</c:v>
                </c:pt>
                <c:pt idx="177">
                  <c:v>41927.0</c:v>
                </c:pt>
                <c:pt idx="178">
                  <c:v>41958.0</c:v>
                </c:pt>
                <c:pt idx="179">
                  <c:v>41988.0</c:v>
                </c:pt>
                <c:pt idx="180">
                  <c:v>42019.0</c:v>
                </c:pt>
                <c:pt idx="181">
                  <c:v>42050.0</c:v>
                </c:pt>
                <c:pt idx="182">
                  <c:v>42078.0</c:v>
                </c:pt>
                <c:pt idx="183">
                  <c:v>42109.0</c:v>
                </c:pt>
                <c:pt idx="184">
                  <c:v>42139.0</c:v>
                </c:pt>
                <c:pt idx="185">
                  <c:v>42170.0</c:v>
                </c:pt>
                <c:pt idx="186">
                  <c:v>42200.0</c:v>
                </c:pt>
                <c:pt idx="187">
                  <c:v>42231.0</c:v>
                </c:pt>
                <c:pt idx="188">
                  <c:v>42262.0</c:v>
                </c:pt>
                <c:pt idx="189">
                  <c:v>42292.0</c:v>
                </c:pt>
                <c:pt idx="190">
                  <c:v>42323.0</c:v>
                </c:pt>
                <c:pt idx="191">
                  <c:v>42353.0</c:v>
                </c:pt>
                <c:pt idx="192">
                  <c:v>42384.0</c:v>
                </c:pt>
                <c:pt idx="193">
                  <c:v>42415.0</c:v>
                </c:pt>
                <c:pt idx="194">
                  <c:v>42444.0</c:v>
                </c:pt>
                <c:pt idx="195">
                  <c:v>42475.0</c:v>
                </c:pt>
                <c:pt idx="196">
                  <c:v>42505.0</c:v>
                </c:pt>
                <c:pt idx="197">
                  <c:v>42536.0</c:v>
                </c:pt>
                <c:pt idx="198">
                  <c:v>42566.0</c:v>
                </c:pt>
                <c:pt idx="199">
                  <c:v>42597.0</c:v>
                </c:pt>
                <c:pt idx="200">
                  <c:v>42628.0</c:v>
                </c:pt>
                <c:pt idx="201">
                  <c:v>42658.0</c:v>
                </c:pt>
                <c:pt idx="202">
                  <c:v>42689.0</c:v>
                </c:pt>
                <c:pt idx="203">
                  <c:v>42719.0</c:v>
                </c:pt>
                <c:pt idx="204">
                  <c:v>42750.0</c:v>
                </c:pt>
                <c:pt idx="205">
                  <c:v>42781.0</c:v>
                </c:pt>
                <c:pt idx="206">
                  <c:v>42809.0</c:v>
                </c:pt>
                <c:pt idx="207">
                  <c:v>42840.0</c:v>
                </c:pt>
                <c:pt idx="208">
                  <c:v>42870.0</c:v>
                </c:pt>
                <c:pt idx="209">
                  <c:v>42901.0</c:v>
                </c:pt>
                <c:pt idx="210">
                  <c:v>42931.0</c:v>
                </c:pt>
                <c:pt idx="211">
                  <c:v>42962.0</c:v>
                </c:pt>
              </c:numCache>
            </c:numRef>
          </c:xVal>
          <c:yVal>
            <c:numRef>
              <c:f>Sheet1!$AN$7:$AN$218</c:f>
              <c:numCache>
                <c:formatCode>General</c:formatCode>
                <c:ptCount val="212"/>
                <c:pt idx="0">
                  <c:v>100.657561959261</c:v>
                </c:pt>
                <c:pt idx="1">
                  <c:v>100.5563985851186</c:v>
                </c:pt>
                <c:pt idx="2">
                  <c:v>100.4552352003946</c:v>
                </c:pt>
                <c:pt idx="3">
                  <c:v>100.1517450673861</c:v>
                </c:pt>
                <c:pt idx="4">
                  <c:v>99.94941830851981</c:v>
                </c:pt>
                <c:pt idx="5">
                  <c:v>99.94941830851981</c:v>
                </c:pt>
                <c:pt idx="6">
                  <c:v>99.64592817551126</c:v>
                </c:pt>
                <c:pt idx="7">
                  <c:v>99.5447647907873</c:v>
                </c:pt>
                <c:pt idx="8">
                  <c:v>99.34243803192099</c:v>
                </c:pt>
                <c:pt idx="9">
                  <c:v>99.2412746577788</c:v>
                </c:pt>
                <c:pt idx="10">
                  <c:v>99.1401112836365</c:v>
                </c:pt>
                <c:pt idx="11">
                  <c:v>98.93778452477022</c:v>
                </c:pt>
                <c:pt idx="12">
                  <c:v>98.63429438118</c:v>
                </c:pt>
                <c:pt idx="13">
                  <c:v>98.53313100703771</c:v>
                </c:pt>
                <c:pt idx="14">
                  <c:v>98.4319676223138</c:v>
                </c:pt>
                <c:pt idx="15">
                  <c:v>98.12847748930521</c:v>
                </c:pt>
                <c:pt idx="16">
                  <c:v>97.92615073043895</c:v>
                </c:pt>
                <c:pt idx="17">
                  <c:v>97.7238239715727</c:v>
                </c:pt>
                <c:pt idx="18">
                  <c:v>97.31917046442184</c:v>
                </c:pt>
                <c:pt idx="19">
                  <c:v>97.11684370555561</c:v>
                </c:pt>
                <c:pt idx="20">
                  <c:v>96.91451694668936</c:v>
                </c:pt>
                <c:pt idx="21">
                  <c:v>96.40870005481455</c:v>
                </c:pt>
                <c:pt idx="22">
                  <c:v>96.2063732959483</c:v>
                </c:pt>
                <c:pt idx="23">
                  <c:v>96.00404653708205</c:v>
                </c:pt>
                <c:pt idx="24">
                  <c:v>95.8017197782158</c:v>
                </c:pt>
                <c:pt idx="25">
                  <c:v>95.8017197782158</c:v>
                </c:pt>
                <c:pt idx="26">
                  <c:v>95.8017197782158</c:v>
                </c:pt>
                <c:pt idx="27">
                  <c:v>95.8017197782158</c:v>
                </c:pt>
                <c:pt idx="28">
                  <c:v>95.70055639349175</c:v>
                </c:pt>
                <c:pt idx="29">
                  <c:v>95.4982296452072</c:v>
                </c:pt>
                <c:pt idx="30">
                  <c:v>95.194739501617</c:v>
                </c:pt>
                <c:pt idx="31">
                  <c:v>94.99241274275072</c:v>
                </c:pt>
                <c:pt idx="32">
                  <c:v>94.8912493686085</c:v>
                </c:pt>
                <c:pt idx="33">
                  <c:v>94.99241274275072</c:v>
                </c:pt>
                <c:pt idx="34">
                  <c:v>94.99241274275072</c:v>
                </c:pt>
                <c:pt idx="35">
                  <c:v>94.7900859838845</c:v>
                </c:pt>
                <c:pt idx="36">
                  <c:v>94.8912493686085</c:v>
                </c:pt>
                <c:pt idx="37">
                  <c:v>94.99241274275072</c:v>
                </c:pt>
                <c:pt idx="38">
                  <c:v>95.09357612747466</c:v>
                </c:pt>
                <c:pt idx="39">
                  <c:v>94.7900859838845</c:v>
                </c:pt>
                <c:pt idx="40">
                  <c:v>94.58775923559989</c:v>
                </c:pt>
                <c:pt idx="41">
                  <c:v>94.38543247673358</c:v>
                </c:pt>
                <c:pt idx="42">
                  <c:v>94.48659585087595</c:v>
                </c:pt>
                <c:pt idx="43">
                  <c:v>94.48659585087595</c:v>
                </c:pt>
                <c:pt idx="44">
                  <c:v>94.38543247673358</c:v>
                </c:pt>
                <c:pt idx="45">
                  <c:v>94.18310571786741</c:v>
                </c:pt>
                <c:pt idx="46">
                  <c:v>94.2842690920097</c:v>
                </c:pt>
                <c:pt idx="47">
                  <c:v>94.18310571786741</c:v>
                </c:pt>
                <c:pt idx="48">
                  <c:v>94.38543247673358</c:v>
                </c:pt>
                <c:pt idx="49">
                  <c:v>94.58775923559989</c:v>
                </c:pt>
                <c:pt idx="50">
                  <c:v>94.8912493686085</c:v>
                </c:pt>
                <c:pt idx="51">
                  <c:v>95.194739501617</c:v>
                </c:pt>
                <c:pt idx="52">
                  <c:v>95.39706626048328</c:v>
                </c:pt>
                <c:pt idx="53">
                  <c:v>95.59939301934953</c:v>
                </c:pt>
                <c:pt idx="54">
                  <c:v>95.90288315235804</c:v>
                </c:pt>
                <c:pt idx="55">
                  <c:v>96.00404653708205</c:v>
                </c:pt>
                <c:pt idx="56">
                  <c:v>96.10520991122434</c:v>
                </c:pt>
                <c:pt idx="57">
                  <c:v>96.50986342895684</c:v>
                </c:pt>
                <c:pt idx="58">
                  <c:v>96.61102680309914</c:v>
                </c:pt>
                <c:pt idx="59">
                  <c:v>96.40870005481455</c:v>
                </c:pt>
                <c:pt idx="60">
                  <c:v>96.50986342895684</c:v>
                </c:pt>
                <c:pt idx="61">
                  <c:v>96.50986342895684</c:v>
                </c:pt>
                <c:pt idx="62">
                  <c:v>96.8133535619654</c:v>
                </c:pt>
                <c:pt idx="63">
                  <c:v>97.52149721270634</c:v>
                </c:pt>
                <c:pt idx="64">
                  <c:v>97.52149721270634</c:v>
                </c:pt>
                <c:pt idx="65">
                  <c:v>97.42033383856408</c:v>
                </c:pt>
                <c:pt idx="66">
                  <c:v>97.8249873562966</c:v>
                </c:pt>
                <c:pt idx="67">
                  <c:v>97.92615073043895</c:v>
                </c:pt>
                <c:pt idx="68">
                  <c:v>98.02731411516294</c:v>
                </c:pt>
                <c:pt idx="69">
                  <c:v>98.33080424817146</c:v>
                </c:pt>
                <c:pt idx="70">
                  <c:v>98.33080424817146</c:v>
                </c:pt>
                <c:pt idx="71">
                  <c:v>98.4319676223138</c:v>
                </c:pt>
                <c:pt idx="72">
                  <c:v>98.53313100703771</c:v>
                </c:pt>
                <c:pt idx="73">
                  <c:v>98.83662114004626</c:v>
                </c:pt>
                <c:pt idx="74">
                  <c:v>98.83662114004626</c:v>
                </c:pt>
                <c:pt idx="75">
                  <c:v>99.1401112836365</c:v>
                </c:pt>
                <c:pt idx="76">
                  <c:v>99.64592817551126</c:v>
                </c:pt>
                <c:pt idx="77">
                  <c:v>99.64592817551126</c:v>
                </c:pt>
                <c:pt idx="78">
                  <c:v>100.1517450673861</c:v>
                </c:pt>
                <c:pt idx="79">
                  <c:v>100.4552352003946</c:v>
                </c:pt>
                <c:pt idx="80">
                  <c:v>100.5563985851186</c:v>
                </c:pt>
                <c:pt idx="81">
                  <c:v>100.2529084415284</c:v>
                </c:pt>
                <c:pt idx="82">
                  <c:v>100.0505816932438</c:v>
                </c:pt>
                <c:pt idx="83">
                  <c:v>100.0505816932438</c:v>
                </c:pt>
                <c:pt idx="84">
                  <c:v>99.94941830851981</c:v>
                </c:pt>
                <c:pt idx="85">
                  <c:v>99.8482549343776</c:v>
                </c:pt>
                <c:pt idx="86">
                  <c:v>99.94941830851981</c:v>
                </c:pt>
                <c:pt idx="87">
                  <c:v>100.8598887181272</c:v>
                </c:pt>
                <c:pt idx="88">
                  <c:v>101.2645422358597</c:v>
                </c:pt>
                <c:pt idx="89">
                  <c:v>101.365705610002</c:v>
                </c:pt>
                <c:pt idx="90">
                  <c:v>101.8715225124584</c:v>
                </c:pt>
                <c:pt idx="91">
                  <c:v>101.8715225124584</c:v>
                </c:pt>
                <c:pt idx="92">
                  <c:v>101.6691957535922</c:v>
                </c:pt>
                <c:pt idx="93">
                  <c:v>102.175012645467</c:v>
                </c:pt>
                <c:pt idx="94">
                  <c:v>102.4785027784755</c:v>
                </c:pt>
                <c:pt idx="95">
                  <c:v>102.6808295373418</c:v>
                </c:pt>
                <c:pt idx="96">
                  <c:v>102.984319680932</c:v>
                </c:pt>
                <c:pt idx="97">
                  <c:v>103.3889731880828</c:v>
                </c:pt>
                <c:pt idx="98">
                  <c:v>103.7936267058153</c:v>
                </c:pt>
                <c:pt idx="99">
                  <c:v>104.6029337412804</c:v>
                </c:pt>
                <c:pt idx="100">
                  <c:v>105.8168942838962</c:v>
                </c:pt>
                <c:pt idx="101">
                  <c:v>106.727364746412</c:v>
                </c:pt>
                <c:pt idx="102">
                  <c:v>108.9529589987056</c:v>
                </c:pt>
                <c:pt idx="103">
                  <c:v>109.3576125376015</c:v>
                </c:pt>
                <c:pt idx="104">
                  <c:v>108.7506322292577</c:v>
                </c:pt>
                <c:pt idx="105">
                  <c:v>106.8285280253191</c:v>
                </c:pt>
                <c:pt idx="106">
                  <c:v>105.0075872484312</c:v>
                </c:pt>
                <c:pt idx="107">
                  <c:v>103.5912999469491</c:v>
                </c:pt>
                <c:pt idx="108">
                  <c:v>101.4668689947259</c:v>
                </c:pt>
                <c:pt idx="109">
                  <c:v>100.9610521028511</c:v>
                </c:pt>
                <c:pt idx="110">
                  <c:v>100.7587253439849</c:v>
                </c:pt>
                <c:pt idx="111">
                  <c:v>100.3540718262524</c:v>
                </c:pt>
                <c:pt idx="112">
                  <c:v>100.1517450673861</c:v>
                </c:pt>
                <c:pt idx="113">
                  <c:v>99.94941830851981</c:v>
                </c:pt>
                <c:pt idx="114">
                  <c:v>100.2529084415284</c:v>
                </c:pt>
                <c:pt idx="115">
                  <c:v>100.3540718262524</c:v>
                </c:pt>
                <c:pt idx="116">
                  <c:v>100.3540718262524</c:v>
                </c:pt>
                <c:pt idx="117">
                  <c:v>99.8482549343776</c:v>
                </c:pt>
                <c:pt idx="118">
                  <c:v>99.8482549343776</c:v>
                </c:pt>
                <c:pt idx="119">
                  <c:v>99.74709154965357</c:v>
                </c:pt>
                <c:pt idx="120">
                  <c:v>100.5563985851186</c:v>
                </c:pt>
                <c:pt idx="121">
                  <c:v>100.3540718262524</c:v>
                </c:pt>
                <c:pt idx="122">
                  <c:v>100.3540718262524</c:v>
                </c:pt>
                <c:pt idx="123">
                  <c:v>100.5563985851186</c:v>
                </c:pt>
                <c:pt idx="124">
                  <c:v>100.5563985851186</c:v>
                </c:pt>
                <c:pt idx="125">
                  <c:v>100.3540718262524</c:v>
                </c:pt>
                <c:pt idx="126">
                  <c:v>99.94941830851981</c:v>
                </c:pt>
                <c:pt idx="127">
                  <c:v>99.8482549343776</c:v>
                </c:pt>
                <c:pt idx="128">
                  <c:v>99.74709154965357</c:v>
                </c:pt>
                <c:pt idx="129">
                  <c:v>100.1517450673861</c:v>
                </c:pt>
                <c:pt idx="130">
                  <c:v>100.0505816932438</c:v>
                </c:pt>
                <c:pt idx="131">
                  <c:v>100.4552352003946</c:v>
                </c:pt>
                <c:pt idx="132">
                  <c:v>100.9610521028511</c:v>
                </c:pt>
                <c:pt idx="133">
                  <c:v>101.0622154769934</c:v>
                </c:pt>
                <c:pt idx="134">
                  <c:v>101.6691957535922</c:v>
                </c:pt>
                <c:pt idx="135">
                  <c:v>102.4785027784755</c:v>
                </c:pt>
                <c:pt idx="136">
                  <c:v>102.2761760196093</c:v>
                </c:pt>
                <c:pt idx="137">
                  <c:v>102.175012645467</c:v>
                </c:pt>
                <c:pt idx="138">
                  <c:v>102.175012645467</c:v>
                </c:pt>
                <c:pt idx="139">
                  <c:v>101.9726858866007</c:v>
                </c:pt>
                <c:pt idx="140">
                  <c:v>101.6691957535922</c:v>
                </c:pt>
                <c:pt idx="141">
                  <c:v>101.0622154769934</c:v>
                </c:pt>
                <c:pt idx="142">
                  <c:v>100.9610521028511</c:v>
                </c:pt>
                <c:pt idx="143">
                  <c:v>100.7587253439849</c:v>
                </c:pt>
                <c:pt idx="144">
                  <c:v>100.7587253439849</c:v>
                </c:pt>
                <c:pt idx="145">
                  <c:v>100.8598887181272</c:v>
                </c:pt>
                <c:pt idx="146">
                  <c:v>101.4668689947259</c:v>
                </c:pt>
                <c:pt idx="147">
                  <c:v>101.0622154769934</c:v>
                </c:pt>
                <c:pt idx="148">
                  <c:v>100.5563985851186</c:v>
                </c:pt>
                <c:pt idx="149">
                  <c:v>99.74709154965357</c:v>
                </c:pt>
                <c:pt idx="150">
                  <c:v>99.03894789891251</c:v>
                </c:pt>
                <c:pt idx="151">
                  <c:v>99.1401112836365</c:v>
                </c:pt>
                <c:pt idx="152">
                  <c:v>99.44360141664502</c:v>
                </c:pt>
                <c:pt idx="153">
                  <c:v>99.34243803192099</c:v>
                </c:pt>
                <c:pt idx="154">
                  <c:v>99.1401112836365</c:v>
                </c:pt>
                <c:pt idx="155">
                  <c:v>99.44360141664502</c:v>
                </c:pt>
                <c:pt idx="156">
                  <c:v>99.8482549343776</c:v>
                </c:pt>
                <c:pt idx="157">
                  <c:v>100.2529084415284</c:v>
                </c:pt>
                <c:pt idx="158">
                  <c:v>100.3540718262524</c:v>
                </c:pt>
                <c:pt idx="159">
                  <c:v>100.5563985851186</c:v>
                </c:pt>
                <c:pt idx="160">
                  <c:v>100.4552352003946</c:v>
                </c:pt>
                <c:pt idx="161">
                  <c:v>100.3540718262524</c:v>
                </c:pt>
                <c:pt idx="162">
                  <c:v>100.5563985851186</c:v>
                </c:pt>
                <c:pt idx="163">
                  <c:v>100.7587253439849</c:v>
                </c:pt>
                <c:pt idx="164">
                  <c:v>100.8598887181272</c:v>
                </c:pt>
                <c:pt idx="165">
                  <c:v>100.9610521028511</c:v>
                </c:pt>
                <c:pt idx="166">
                  <c:v>100.9610521028511</c:v>
                </c:pt>
                <c:pt idx="167">
                  <c:v>101.2645422358597</c:v>
                </c:pt>
                <c:pt idx="168">
                  <c:v>101.6691957535922</c:v>
                </c:pt>
                <c:pt idx="169">
                  <c:v>101.4668689947259</c:v>
                </c:pt>
                <c:pt idx="170">
                  <c:v>101.4668689947259</c:v>
                </c:pt>
                <c:pt idx="171">
                  <c:v>104.2994435976901</c:v>
                </c:pt>
                <c:pt idx="172">
                  <c:v>104.4006069824141</c:v>
                </c:pt>
                <c:pt idx="173">
                  <c:v>104.4006069824141</c:v>
                </c:pt>
                <c:pt idx="174">
                  <c:v>104.7040971154226</c:v>
                </c:pt>
                <c:pt idx="175">
                  <c:v>104.6029337412804</c:v>
                </c:pt>
                <c:pt idx="176">
                  <c:v>104.6029337412804</c:v>
                </c:pt>
                <c:pt idx="177">
                  <c:v>103.8947900905393</c:v>
                </c:pt>
                <c:pt idx="178">
                  <c:v>103.6924633316731</c:v>
                </c:pt>
                <c:pt idx="179">
                  <c:v>102.984319680932</c:v>
                </c:pt>
                <c:pt idx="180">
                  <c:v>101.5680323688682</c:v>
                </c:pt>
                <c:pt idx="181">
                  <c:v>101.4668689947259</c:v>
                </c:pt>
                <c:pt idx="182">
                  <c:v>101.6691957535922</c:v>
                </c:pt>
                <c:pt idx="183">
                  <c:v>101.6691957535922</c:v>
                </c:pt>
                <c:pt idx="184">
                  <c:v>101.9726858866007</c:v>
                </c:pt>
                <c:pt idx="185">
                  <c:v>102.0738492713247</c:v>
                </c:pt>
                <c:pt idx="186">
                  <c:v>101.6691957535922</c:v>
                </c:pt>
                <c:pt idx="187">
                  <c:v>101.0622154769934</c:v>
                </c:pt>
                <c:pt idx="188">
                  <c:v>100.7587253439849</c:v>
                </c:pt>
                <c:pt idx="189">
                  <c:v>100.2529084415284</c:v>
                </c:pt>
                <c:pt idx="190">
                  <c:v>100.1517450673861</c:v>
                </c:pt>
                <c:pt idx="191">
                  <c:v>99.64592817551126</c:v>
                </c:pt>
                <c:pt idx="192">
                  <c:v>98.63429438118</c:v>
                </c:pt>
                <c:pt idx="193">
                  <c:v>98.33080424817146</c:v>
                </c:pt>
                <c:pt idx="194">
                  <c:v>98.33080424817146</c:v>
                </c:pt>
                <c:pt idx="195">
                  <c:v>97.92615073043895</c:v>
                </c:pt>
                <c:pt idx="196">
                  <c:v>97.8249873562966</c:v>
                </c:pt>
                <c:pt idx="197">
                  <c:v>98.02731411516294</c:v>
                </c:pt>
                <c:pt idx="198">
                  <c:v>97.92615073043895</c:v>
                </c:pt>
                <c:pt idx="199">
                  <c:v>97.7238239715727</c:v>
                </c:pt>
                <c:pt idx="200">
                  <c:v>97.7238239715727</c:v>
                </c:pt>
                <c:pt idx="201">
                  <c:v>97.92615073043895</c:v>
                </c:pt>
                <c:pt idx="202">
                  <c:v>98.22964087402914</c:v>
                </c:pt>
                <c:pt idx="203">
                  <c:v>98.83662114004626</c:v>
                </c:pt>
                <c:pt idx="204">
                  <c:v>99.44360141664502</c:v>
                </c:pt>
                <c:pt idx="205">
                  <c:v>99.64592817551126</c:v>
                </c:pt>
                <c:pt idx="206">
                  <c:v>99.8482549343776</c:v>
                </c:pt>
                <c:pt idx="207">
                  <c:v>99.94941830851981</c:v>
                </c:pt>
                <c:pt idx="208">
                  <c:v>99.74709154965357</c:v>
                </c:pt>
                <c:pt idx="209">
                  <c:v>99.74709154965357</c:v>
                </c:pt>
                <c:pt idx="210">
                  <c:v>99.74709154965357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635525392"/>
        <c:axId val="-1628015888"/>
      </c:scatterChart>
      <c:valAx>
        <c:axId val="-1635525392"/>
        <c:scaling>
          <c:orientation val="minMax"/>
          <c:max val="42916.0"/>
          <c:min val="38718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409]mmm\-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28015888"/>
        <c:crosses val="autoZero"/>
        <c:crossBetween val="midCat"/>
        <c:majorUnit val="366.0"/>
      </c:valAx>
      <c:valAx>
        <c:axId val="-1628015888"/>
        <c:scaling>
          <c:orientation val="minMax"/>
          <c:max val="110.0"/>
          <c:min val="8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35525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Construction inflation index, 2012=100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Japan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Indices!$A$118:$A$276</c:f>
              <c:numCache>
                <c:formatCode>m/d/yy</c:formatCode>
                <c:ptCount val="159"/>
                <c:pt idx="0">
                  <c:v>38092.0</c:v>
                </c:pt>
                <c:pt idx="1">
                  <c:v>38122.0</c:v>
                </c:pt>
                <c:pt idx="2">
                  <c:v>38153.0</c:v>
                </c:pt>
                <c:pt idx="3">
                  <c:v>38183.0</c:v>
                </c:pt>
                <c:pt idx="4">
                  <c:v>38214.0</c:v>
                </c:pt>
                <c:pt idx="5">
                  <c:v>38245.0</c:v>
                </c:pt>
                <c:pt idx="6">
                  <c:v>38275.0</c:v>
                </c:pt>
                <c:pt idx="7">
                  <c:v>38306.0</c:v>
                </c:pt>
                <c:pt idx="8">
                  <c:v>38336.0</c:v>
                </c:pt>
                <c:pt idx="9">
                  <c:v>38367.0</c:v>
                </c:pt>
                <c:pt idx="10">
                  <c:v>38398.0</c:v>
                </c:pt>
                <c:pt idx="11">
                  <c:v>38426.0</c:v>
                </c:pt>
                <c:pt idx="12">
                  <c:v>38457.0</c:v>
                </c:pt>
                <c:pt idx="13">
                  <c:v>38487.0</c:v>
                </c:pt>
                <c:pt idx="14">
                  <c:v>38518.0</c:v>
                </c:pt>
                <c:pt idx="15">
                  <c:v>38548.0</c:v>
                </c:pt>
                <c:pt idx="16">
                  <c:v>38579.0</c:v>
                </c:pt>
                <c:pt idx="17">
                  <c:v>38610.0</c:v>
                </c:pt>
                <c:pt idx="18">
                  <c:v>38640.0</c:v>
                </c:pt>
                <c:pt idx="19">
                  <c:v>38671.0</c:v>
                </c:pt>
                <c:pt idx="20">
                  <c:v>38701.0</c:v>
                </c:pt>
                <c:pt idx="21">
                  <c:v>38732.0</c:v>
                </c:pt>
                <c:pt idx="22">
                  <c:v>38763.0</c:v>
                </c:pt>
                <c:pt idx="23">
                  <c:v>38791.0</c:v>
                </c:pt>
                <c:pt idx="24">
                  <c:v>38822.0</c:v>
                </c:pt>
                <c:pt idx="25">
                  <c:v>38852.0</c:v>
                </c:pt>
                <c:pt idx="26">
                  <c:v>38883.0</c:v>
                </c:pt>
                <c:pt idx="27">
                  <c:v>38913.0</c:v>
                </c:pt>
                <c:pt idx="28">
                  <c:v>38944.0</c:v>
                </c:pt>
                <c:pt idx="29">
                  <c:v>38975.0</c:v>
                </c:pt>
                <c:pt idx="30">
                  <c:v>39005.0</c:v>
                </c:pt>
                <c:pt idx="31">
                  <c:v>39036.0</c:v>
                </c:pt>
                <c:pt idx="32">
                  <c:v>39066.0</c:v>
                </c:pt>
                <c:pt idx="33">
                  <c:v>39097.0</c:v>
                </c:pt>
                <c:pt idx="34">
                  <c:v>39128.0</c:v>
                </c:pt>
                <c:pt idx="35">
                  <c:v>39156.0</c:v>
                </c:pt>
                <c:pt idx="36">
                  <c:v>39187.0</c:v>
                </c:pt>
                <c:pt idx="37">
                  <c:v>39217.0</c:v>
                </c:pt>
                <c:pt idx="38">
                  <c:v>39248.0</c:v>
                </c:pt>
                <c:pt idx="39">
                  <c:v>39278.0</c:v>
                </c:pt>
                <c:pt idx="40">
                  <c:v>39309.0</c:v>
                </c:pt>
                <c:pt idx="41">
                  <c:v>39340.0</c:v>
                </c:pt>
                <c:pt idx="42">
                  <c:v>39370.0</c:v>
                </c:pt>
                <c:pt idx="43">
                  <c:v>39401.0</c:v>
                </c:pt>
                <c:pt idx="44">
                  <c:v>39431.0</c:v>
                </c:pt>
                <c:pt idx="45">
                  <c:v>39462.0</c:v>
                </c:pt>
                <c:pt idx="46">
                  <c:v>39493.0</c:v>
                </c:pt>
                <c:pt idx="47">
                  <c:v>39522.0</c:v>
                </c:pt>
                <c:pt idx="48">
                  <c:v>39553.0</c:v>
                </c:pt>
                <c:pt idx="49">
                  <c:v>39583.0</c:v>
                </c:pt>
                <c:pt idx="50">
                  <c:v>39614.0</c:v>
                </c:pt>
                <c:pt idx="51">
                  <c:v>39644.0</c:v>
                </c:pt>
                <c:pt idx="52">
                  <c:v>39675.0</c:v>
                </c:pt>
                <c:pt idx="53">
                  <c:v>39706.0</c:v>
                </c:pt>
                <c:pt idx="54">
                  <c:v>39736.0</c:v>
                </c:pt>
                <c:pt idx="55">
                  <c:v>39767.0</c:v>
                </c:pt>
                <c:pt idx="56">
                  <c:v>39797.0</c:v>
                </c:pt>
                <c:pt idx="57">
                  <c:v>39828.0</c:v>
                </c:pt>
                <c:pt idx="58">
                  <c:v>39859.0</c:v>
                </c:pt>
                <c:pt idx="59">
                  <c:v>39887.0</c:v>
                </c:pt>
                <c:pt idx="60">
                  <c:v>39918.0</c:v>
                </c:pt>
                <c:pt idx="61">
                  <c:v>39948.0</c:v>
                </c:pt>
                <c:pt idx="62">
                  <c:v>39979.0</c:v>
                </c:pt>
                <c:pt idx="63">
                  <c:v>40009.0</c:v>
                </c:pt>
                <c:pt idx="64">
                  <c:v>40040.0</c:v>
                </c:pt>
                <c:pt idx="65">
                  <c:v>40071.0</c:v>
                </c:pt>
                <c:pt idx="66">
                  <c:v>40101.0</c:v>
                </c:pt>
                <c:pt idx="67">
                  <c:v>40132.0</c:v>
                </c:pt>
                <c:pt idx="68">
                  <c:v>40162.0</c:v>
                </c:pt>
                <c:pt idx="69">
                  <c:v>40193.0</c:v>
                </c:pt>
                <c:pt idx="70">
                  <c:v>40224.0</c:v>
                </c:pt>
                <c:pt idx="71">
                  <c:v>40252.0</c:v>
                </c:pt>
                <c:pt idx="72">
                  <c:v>40283.0</c:v>
                </c:pt>
                <c:pt idx="73">
                  <c:v>40313.0</c:v>
                </c:pt>
                <c:pt idx="74">
                  <c:v>40344.0</c:v>
                </c:pt>
                <c:pt idx="75">
                  <c:v>40374.0</c:v>
                </c:pt>
                <c:pt idx="76">
                  <c:v>40405.0</c:v>
                </c:pt>
                <c:pt idx="77">
                  <c:v>40436.0</c:v>
                </c:pt>
                <c:pt idx="78">
                  <c:v>40466.0</c:v>
                </c:pt>
                <c:pt idx="79">
                  <c:v>40497.0</c:v>
                </c:pt>
                <c:pt idx="80">
                  <c:v>40527.0</c:v>
                </c:pt>
                <c:pt idx="81">
                  <c:v>40558.0</c:v>
                </c:pt>
                <c:pt idx="82">
                  <c:v>40589.0</c:v>
                </c:pt>
                <c:pt idx="83">
                  <c:v>40617.0</c:v>
                </c:pt>
                <c:pt idx="84">
                  <c:v>40648.0</c:v>
                </c:pt>
                <c:pt idx="85">
                  <c:v>40678.0</c:v>
                </c:pt>
                <c:pt idx="86">
                  <c:v>40709.0</c:v>
                </c:pt>
                <c:pt idx="87">
                  <c:v>40739.0</c:v>
                </c:pt>
                <c:pt idx="88">
                  <c:v>40770.0</c:v>
                </c:pt>
                <c:pt idx="89">
                  <c:v>40801.0</c:v>
                </c:pt>
                <c:pt idx="90">
                  <c:v>40831.0</c:v>
                </c:pt>
                <c:pt idx="91">
                  <c:v>40862.0</c:v>
                </c:pt>
                <c:pt idx="92">
                  <c:v>40892.0</c:v>
                </c:pt>
                <c:pt idx="93">
                  <c:v>40923.0</c:v>
                </c:pt>
                <c:pt idx="94">
                  <c:v>40954.0</c:v>
                </c:pt>
                <c:pt idx="95">
                  <c:v>40983.0</c:v>
                </c:pt>
                <c:pt idx="96">
                  <c:v>41014.0</c:v>
                </c:pt>
                <c:pt idx="97">
                  <c:v>41044.0</c:v>
                </c:pt>
                <c:pt idx="98">
                  <c:v>41075.0</c:v>
                </c:pt>
                <c:pt idx="99">
                  <c:v>41105.0</c:v>
                </c:pt>
                <c:pt idx="100">
                  <c:v>41136.0</c:v>
                </c:pt>
                <c:pt idx="101">
                  <c:v>41167.0</c:v>
                </c:pt>
                <c:pt idx="102">
                  <c:v>41197.0</c:v>
                </c:pt>
                <c:pt idx="103">
                  <c:v>41228.0</c:v>
                </c:pt>
                <c:pt idx="104">
                  <c:v>41258.0</c:v>
                </c:pt>
                <c:pt idx="105">
                  <c:v>41289.0</c:v>
                </c:pt>
                <c:pt idx="106">
                  <c:v>41320.0</c:v>
                </c:pt>
                <c:pt idx="107">
                  <c:v>41348.0</c:v>
                </c:pt>
                <c:pt idx="108">
                  <c:v>41379.0</c:v>
                </c:pt>
                <c:pt idx="109">
                  <c:v>41409.0</c:v>
                </c:pt>
                <c:pt idx="110">
                  <c:v>41440.0</c:v>
                </c:pt>
                <c:pt idx="111">
                  <c:v>41470.0</c:v>
                </c:pt>
                <c:pt idx="112">
                  <c:v>41501.0</c:v>
                </c:pt>
                <c:pt idx="113">
                  <c:v>41532.0</c:v>
                </c:pt>
                <c:pt idx="114">
                  <c:v>41562.0</c:v>
                </c:pt>
                <c:pt idx="115">
                  <c:v>41593.0</c:v>
                </c:pt>
                <c:pt idx="116">
                  <c:v>41623.0</c:v>
                </c:pt>
                <c:pt idx="117">
                  <c:v>41654.0</c:v>
                </c:pt>
                <c:pt idx="118">
                  <c:v>41685.0</c:v>
                </c:pt>
                <c:pt idx="119">
                  <c:v>41713.0</c:v>
                </c:pt>
                <c:pt idx="120">
                  <c:v>41744.0</c:v>
                </c:pt>
                <c:pt idx="121">
                  <c:v>41774.0</c:v>
                </c:pt>
                <c:pt idx="122">
                  <c:v>41805.0</c:v>
                </c:pt>
                <c:pt idx="123">
                  <c:v>41835.0</c:v>
                </c:pt>
                <c:pt idx="124">
                  <c:v>41866.0</c:v>
                </c:pt>
                <c:pt idx="125">
                  <c:v>41897.0</c:v>
                </c:pt>
                <c:pt idx="126">
                  <c:v>41927.0</c:v>
                </c:pt>
                <c:pt idx="127">
                  <c:v>41958.0</c:v>
                </c:pt>
                <c:pt idx="128">
                  <c:v>41988.0</c:v>
                </c:pt>
                <c:pt idx="129">
                  <c:v>42019.0</c:v>
                </c:pt>
                <c:pt idx="130">
                  <c:v>42050.0</c:v>
                </c:pt>
                <c:pt idx="131">
                  <c:v>42078.0</c:v>
                </c:pt>
                <c:pt idx="132">
                  <c:v>42109.0</c:v>
                </c:pt>
                <c:pt idx="133">
                  <c:v>42139.0</c:v>
                </c:pt>
                <c:pt idx="134">
                  <c:v>42170.0</c:v>
                </c:pt>
                <c:pt idx="135">
                  <c:v>42200.0</c:v>
                </c:pt>
                <c:pt idx="136">
                  <c:v>42231.0</c:v>
                </c:pt>
                <c:pt idx="137">
                  <c:v>42262.0</c:v>
                </c:pt>
                <c:pt idx="138">
                  <c:v>42292.0</c:v>
                </c:pt>
                <c:pt idx="139">
                  <c:v>42323.0</c:v>
                </c:pt>
                <c:pt idx="140">
                  <c:v>42353.0</c:v>
                </c:pt>
                <c:pt idx="141">
                  <c:v>42384.0</c:v>
                </c:pt>
                <c:pt idx="142">
                  <c:v>42415.0</c:v>
                </c:pt>
                <c:pt idx="143">
                  <c:v>42444.0</c:v>
                </c:pt>
                <c:pt idx="144">
                  <c:v>42475.0</c:v>
                </c:pt>
                <c:pt idx="145">
                  <c:v>42505.0</c:v>
                </c:pt>
                <c:pt idx="146">
                  <c:v>42536.0</c:v>
                </c:pt>
                <c:pt idx="147">
                  <c:v>42566.0</c:v>
                </c:pt>
                <c:pt idx="148">
                  <c:v>42597.0</c:v>
                </c:pt>
                <c:pt idx="149">
                  <c:v>42628.0</c:v>
                </c:pt>
                <c:pt idx="150">
                  <c:v>42658.0</c:v>
                </c:pt>
                <c:pt idx="151">
                  <c:v>42689.0</c:v>
                </c:pt>
                <c:pt idx="152">
                  <c:v>42719.0</c:v>
                </c:pt>
                <c:pt idx="153">
                  <c:v>42750.0</c:v>
                </c:pt>
                <c:pt idx="154">
                  <c:v>42781.0</c:v>
                </c:pt>
                <c:pt idx="155">
                  <c:v>42809.0</c:v>
                </c:pt>
                <c:pt idx="156">
                  <c:v>42840.0</c:v>
                </c:pt>
                <c:pt idx="157">
                  <c:v>42870.0</c:v>
                </c:pt>
                <c:pt idx="158">
                  <c:v>42901.0</c:v>
                </c:pt>
              </c:numCache>
            </c:numRef>
          </c:xVal>
          <c:yVal>
            <c:numRef>
              <c:f>Indices!$G$118:$G$276</c:f>
              <c:numCache>
                <c:formatCode>0.0</c:formatCode>
                <c:ptCount val="159"/>
                <c:pt idx="0">
                  <c:v>93.96515497645345</c:v>
                </c:pt>
                <c:pt idx="1">
                  <c:v>93.01505229721733</c:v>
                </c:pt>
                <c:pt idx="2">
                  <c:v>94.06016524437708</c:v>
                </c:pt>
                <c:pt idx="3">
                  <c:v>94.06016524437708</c:v>
                </c:pt>
                <c:pt idx="4">
                  <c:v>93.58511390475898</c:v>
                </c:pt>
                <c:pt idx="5">
                  <c:v>94.06016524437708</c:v>
                </c:pt>
                <c:pt idx="6">
                  <c:v>94.44020631607151</c:v>
                </c:pt>
                <c:pt idx="7">
                  <c:v>94.72523711984238</c:v>
                </c:pt>
                <c:pt idx="8">
                  <c:v>94.72523711984238</c:v>
                </c:pt>
                <c:pt idx="9">
                  <c:v>93.58511390475898</c:v>
                </c:pt>
                <c:pt idx="10">
                  <c:v>94.15517551230066</c:v>
                </c:pt>
                <c:pt idx="11">
                  <c:v>94.44020631607151</c:v>
                </c:pt>
                <c:pt idx="12">
                  <c:v>94.8964123294593</c:v>
                </c:pt>
                <c:pt idx="13">
                  <c:v>94.8964123294593</c:v>
                </c:pt>
                <c:pt idx="14">
                  <c:v>94.6942900454775</c:v>
                </c:pt>
                <c:pt idx="15">
                  <c:v>94.6942900454775</c:v>
                </c:pt>
                <c:pt idx="16">
                  <c:v>94.99747347145022</c:v>
                </c:pt>
                <c:pt idx="17">
                  <c:v>95.30065689742293</c:v>
                </c:pt>
                <c:pt idx="18">
                  <c:v>95.40171803941384</c:v>
                </c:pt>
                <c:pt idx="19">
                  <c:v>95.60384032339564</c:v>
                </c:pt>
                <c:pt idx="20">
                  <c:v>95.40171803941384</c:v>
                </c:pt>
                <c:pt idx="21">
                  <c:v>94.59322890348659</c:v>
                </c:pt>
                <c:pt idx="22">
                  <c:v>95.60384032339564</c:v>
                </c:pt>
                <c:pt idx="23">
                  <c:v>95.70490146538656</c:v>
                </c:pt>
                <c:pt idx="24">
                  <c:v>96.10914603335016</c:v>
                </c:pt>
                <c:pt idx="25">
                  <c:v>96.10914603335016</c:v>
                </c:pt>
                <c:pt idx="26">
                  <c:v>96.10914603335016</c:v>
                </c:pt>
                <c:pt idx="27">
                  <c:v>98.33249115715005</c:v>
                </c:pt>
                <c:pt idx="28">
                  <c:v>96.9176351692774</c:v>
                </c:pt>
                <c:pt idx="29">
                  <c:v>97.11975745325921</c:v>
                </c:pt>
                <c:pt idx="30">
                  <c:v>97.11975745325921</c:v>
                </c:pt>
                <c:pt idx="31">
                  <c:v>97.01869631126831</c:v>
                </c:pt>
                <c:pt idx="32">
                  <c:v>97.01869631126831</c:v>
                </c:pt>
                <c:pt idx="33">
                  <c:v>98.02930773117735</c:v>
                </c:pt>
                <c:pt idx="34">
                  <c:v>97.32187973724102</c:v>
                </c:pt>
                <c:pt idx="35">
                  <c:v>97.62506316321374</c:v>
                </c:pt>
                <c:pt idx="36">
                  <c:v>97.82718544719554</c:v>
                </c:pt>
                <c:pt idx="37">
                  <c:v>98.83779686710459</c:v>
                </c:pt>
                <c:pt idx="38">
                  <c:v>99.94946942900457</c:v>
                </c:pt>
                <c:pt idx="39">
                  <c:v>98.9388580090955</c:v>
                </c:pt>
                <c:pt idx="40">
                  <c:v>99.24204143506821</c:v>
                </c:pt>
                <c:pt idx="41">
                  <c:v>98.9388580090955</c:v>
                </c:pt>
                <c:pt idx="42">
                  <c:v>99.3431025770591</c:v>
                </c:pt>
                <c:pt idx="43">
                  <c:v>99.1409802930773</c:v>
                </c:pt>
                <c:pt idx="44">
                  <c:v>100.1515917129864</c:v>
                </c:pt>
                <c:pt idx="45">
                  <c:v>99.64628600303182</c:v>
                </c:pt>
                <c:pt idx="46">
                  <c:v>100.7579585649318</c:v>
                </c:pt>
                <c:pt idx="47">
                  <c:v>101.2632642748863</c:v>
                </c:pt>
                <c:pt idx="48">
                  <c:v>102.0717534108135</c:v>
                </c:pt>
                <c:pt idx="49">
                  <c:v>103.4866093986862</c:v>
                </c:pt>
                <c:pt idx="50">
                  <c:v>104.4972208185953</c:v>
                </c:pt>
                <c:pt idx="51">
                  <c:v>105.0025265285498</c:v>
                </c:pt>
                <c:pt idx="52">
                  <c:v>104.3961596766043</c:v>
                </c:pt>
                <c:pt idx="53">
                  <c:v>104.800404244568</c:v>
                </c:pt>
                <c:pt idx="54">
                  <c:v>103.8908539666498</c:v>
                </c:pt>
                <c:pt idx="55">
                  <c:v>102.4759979787772</c:v>
                </c:pt>
                <c:pt idx="56">
                  <c:v>101.1622031328954</c:v>
                </c:pt>
                <c:pt idx="57">
                  <c:v>100.6568974229409</c:v>
                </c:pt>
                <c:pt idx="58">
                  <c:v>100.1515917129864</c:v>
                </c:pt>
                <c:pt idx="59">
                  <c:v>100.0505305709954</c:v>
                </c:pt>
                <c:pt idx="60">
                  <c:v>100.2526528549773</c:v>
                </c:pt>
                <c:pt idx="61">
                  <c:v>99.44416371905</c:v>
                </c:pt>
                <c:pt idx="62">
                  <c:v>101.3643254168772</c:v>
                </c:pt>
                <c:pt idx="63">
                  <c:v>98.63567458312278</c:v>
                </c:pt>
                <c:pt idx="64">
                  <c:v>99.3431025770591</c:v>
                </c:pt>
                <c:pt idx="65">
                  <c:v>99.24204143506821</c:v>
                </c:pt>
                <c:pt idx="66">
                  <c:v>98.63567458312278</c:v>
                </c:pt>
                <c:pt idx="67">
                  <c:v>99.3431025770591</c:v>
                </c:pt>
                <c:pt idx="68">
                  <c:v>98.63567458312278</c:v>
                </c:pt>
                <c:pt idx="69">
                  <c:v>99.3431025770591</c:v>
                </c:pt>
                <c:pt idx="70">
                  <c:v>98.02930773117735</c:v>
                </c:pt>
                <c:pt idx="71">
                  <c:v>98.9388580090955</c:v>
                </c:pt>
                <c:pt idx="72">
                  <c:v>99.24204143506821</c:v>
                </c:pt>
                <c:pt idx="73">
                  <c:v>98.83779686710459</c:v>
                </c:pt>
                <c:pt idx="74">
                  <c:v>100.8590197069227</c:v>
                </c:pt>
                <c:pt idx="75">
                  <c:v>99.5452248610409</c:v>
                </c:pt>
                <c:pt idx="76">
                  <c:v>98.83779686710459</c:v>
                </c:pt>
                <c:pt idx="77">
                  <c:v>98.9388580090955</c:v>
                </c:pt>
                <c:pt idx="78">
                  <c:v>99.1409802930773</c:v>
                </c:pt>
                <c:pt idx="79">
                  <c:v>99.24204143506821</c:v>
                </c:pt>
                <c:pt idx="80">
                  <c:v>99.84840828701364</c:v>
                </c:pt>
                <c:pt idx="81">
                  <c:v>99.74734714502273</c:v>
                </c:pt>
                <c:pt idx="82">
                  <c:v>100.0505305709954</c:v>
                </c:pt>
                <c:pt idx="83">
                  <c:v>100.2526528549773</c:v>
                </c:pt>
                <c:pt idx="84">
                  <c:v>101.2632642748863</c:v>
                </c:pt>
                <c:pt idx="85">
                  <c:v>102.678120262759</c:v>
                </c:pt>
                <c:pt idx="86">
                  <c:v>102.8802425467408</c:v>
                </c:pt>
                <c:pt idx="87">
                  <c:v>99.5452248610409</c:v>
                </c:pt>
                <c:pt idx="88">
                  <c:v>100.7579585649318</c:v>
                </c:pt>
                <c:pt idx="89">
                  <c:v>100.8590197069227</c:v>
                </c:pt>
                <c:pt idx="90">
                  <c:v>100.4547751389591</c:v>
                </c:pt>
                <c:pt idx="91">
                  <c:v>100.9600808489136</c:v>
                </c:pt>
                <c:pt idx="92">
                  <c:v>101.4653865588681</c:v>
                </c:pt>
                <c:pt idx="93">
                  <c:v>100.4547751389591</c:v>
                </c:pt>
                <c:pt idx="94">
                  <c:v>100.6568974229409</c:v>
                </c:pt>
                <c:pt idx="95">
                  <c:v>100.7579585649318</c:v>
                </c:pt>
                <c:pt idx="96">
                  <c:v>100.55583628095</c:v>
                </c:pt>
                <c:pt idx="97">
                  <c:v>100.4547751389591</c:v>
                </c:pt>
                <c:pt idx="98">
                  <c:v>98.43355229914098</c:v>
                </c:pt>
                <c:pt idx="99">
                  <c:v>99.24204143506821</c:v>
                </c:pt>
                <c:pt idx="100">
                  <c:v>100.2526528549773</c:v>
                </c:pt>
                <c:pt idx="101">
                  <c:v>100.0505305709954</c:v>
                </c:pt>
                <c:pt idx="102">
                  <c:v>100.9600808489136</c:v>
                </c:pt>
                <c:pt idx="103">
                  <c:v>99.44416371905</c:v>
                </c:pt>
                <c:pt idx="104">
                  <c:v>98.73673572511368</c:v>
                </c:pt>
                <c:pt idx="105">
                  <c:v>100.4547751389591</c:v>
                </c:pt>
                <c:pt idx="106">
                  <c:v>100.8590197069227</c:v>
                </c:pt>
                <c:pt idx="107">
                  <c:v>100.8590197069227</c:v>
                </c:pt>
                <c:pt idx="108">
                  <c:v>101.4653865588681</c:v>
                </c:pt>
                <c:pt idx="109">
                  <c:v>101.4653865588681</c:v>
                </c:pt>
                <c:pt idx="110">
                  <c:v>101.0611419909045</c:v>
                </c:pt>
                <c:pt idx="111">
                  <c:v>101.3643254168772</c:v>
                </c:pt>
                <c:pt idx="112">
                  <c:v>102.1728145528044</c:v>
                </c:pt>
                <c:pt idx="113">
                  <c:v>102.2738756947954</c:v>
                </c:pt>
                <c:pt idx="114">
                  <c:v>103.2844871147044</c:v>
                </c:pt>
                <c:pt idx="115">
                  <c:v>101.7685699848408</c:v>
                </c:pt>
                <c:pt idx="116">
                  <c:v>102.4759979787772</c:v>
                </c:pt>
                <c:pt idx="117">
                  <c:v>102.7791814047499</c:v>
                </c:pt>
                <c:pt idx="118">
                  <c:v>102.8802425467408</c:v>
                </c:pt>
                <c:pt idx="119">
                  <c:v>103.5876705406771</c:v>
                </c:pt>
                <c:pt idx="120">
                  <c:v>105.0025265285498</c:v>
                </c:pt>
                <c:pt idx="121">
                  <c:v>104.6993431025771</c:v>
                </c:pt>
                <c:pt idx="122">
                  <c:v>105.9120768064679</c:v>
                </c:pt>
                <c:pt idx="123">
                  <c:v>107.1248105103588</c:v>
                </c:pt>
                <c:pt idx="124">
                  <c:v>105.1035876705407</c:v>
                </c:pt>
                <c:pt idx="125">
                  <c:v>105.0025265285498</c:v>
                </c:pt>
                <c:pt idx="126">
                  <c:v>104.5982819605861</c:v>
                </c:pt>
                <c:pt idx="127">
                  <c:v>105.0025265285498</c:v>
                </c:pt>
                <c:pt idx="128">
                  <c:v>105.0025265285498</c:v>
                </c:pt>
                <c:pt idx="129">
                  <c:v>105.1035876705407</c:v>
                </c:pt>
                <c:pt idx="130">
                  <c:v>105.1035876705407</c:v>
                </c:pt>
                <c:pt idx="131">
                  <c:v>104.5982819605861</c:v>
                </c:pt>
                <c:pt idx="132">
                  <c:v>105.5078322385043</c:v>
                </c:pt>
                <c:pt idx="133">
                  <c:v>106.3163213744315</c:v>
                </c:pt>
                <c:pt idx="134">
                  <c:v>105.2046488125316</c:v>
                </c:pt>
                <c:pt idx="135">
                  <c:v>106.3163213744315</c:v>
                </c:pt>
                <c:pt idx="136">
                  <c:v>105.4067710965134</c:v>
                </c:pt>
                <c:pt idx="137">
                  <c:v>105.3057099545225</c:v>
                </c:pt>
                <c:pt idx="138">
                  <c:v>104.9014653865589</c:v>
                </c:pt>
                <c:pt idx="139">
                  <c:v>105.811015664477</c:v>
                </c:pt>
                <c:pt idx="140">
                  <c:v>105.0025265285498</c:v>
                </c:pt>
                <c:pt idx="141">
                  <c:v>104.1940373926225</c:v>
                </c:pt>
                <c:pt idx="142">
                  <c:v>104.3961596766043</c:v>
                </c:pt>
                <c:pt idx="143">
                  <c:v>104.3961596766043</c:v>
                </c:pt>
                <c:pt idx="144">
                  <c:v>104.800404244568</c:v>
                </c:pt>
                <c:pt idx="145">
                  <c:v>104.3961596766043</c:v>
                </c:pt>
                <c:pt idx="146">
                  <c:v>106.7205659423951</c:v>
                </c:pt>
                <c:pt idx="147">
                  <c:v>105.5078322385043</c:v>
                </c:pt>
                <c:pt idx="148">
                  <c:v>104.800404244568</c:v>
                </c:pt>
                <c:pt idx="149">
                  <c:v>104.800404244568</c:v>
                </c:pt>
                <c:pt idx="150">
                  <c:v>105.2046488125316</c:v>
                </c:pt>
                <c:pt idx="151">
                  <c:v>105.811015664477</c:v>
                </c:pt>
                <c:pt idx="152">
                  <c:v>106.2152602324406</c:v>
                </c:pt>
                <c:pt idx="153">
                  <c:v>104.6993431025771</c:v>
                </c:pt>
                <c:pt idx="154">
                  <c:v>105.811015664477</c:v>
                </c:pt>
                <c:pt idx="155">
                  <c:v>106.5184436584133</c:v>
                </c:pt>
                <c:pt idx="156">
                  <c:v>106.3163213744315</c:v>
                </c:pt>
                <c:pt idx="157">
                  <c:v>106.5184436584133</c:v>
                </c:pt>
                <c:pt idx="158">
                  <c:v>108.8428499242041</c:v>
                </c:pt>
              </c:numCache>
            </c:numRef>
          </c:yVal>
          <c:smooth val="0"/>
        </c:ser>
        <c:ser>
          <c:idx val="3"/>
          <c:order val="1"/>
          <c:tx>
            <c:v>U.S.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Indices!$A$286:$A$335</c:f>
              <c:numCache>
                <c:formatCode>m/d/yy</c:formatCode>
                <c:ptCount val="50"/>
                <c:pt idx="0">
                  <c:v>38398.0</c:v>
                </c:pt>
                <c:pt idx="1">
                  <c:v>38487.0</c:v>
                </c:pt>
                <c:pt idx="2">
                  <c:v>38579.0</c:v>
                </c:pt>
                <c:pt idx="3">
                  <c:v>38671.0</c:v>
                </c:pt>
                <c:pt idx="4">
                  <c:v>38763.0</c:v>
                </c:pt>
                <c:pt idx="5">
                  <c:v>38852.0</c:v>
                </c:pt>
                <c:pt idx="6">
                  <c:v>38944.0</c:v>
                </c:pt>
                <c:pt idx="7">
                  <c:v>39036.0</c:v>
                </c:pt>
                <c:pt idx="8">
                  <c:v>39128.0</c:v>
                </c:pt>
                <c:pt idx="9">
                  <c:v>39217.0</c:v>
                </c:pt>
                <c:pt idx="10">
                  <c:v>39309.0</c:v>
                </c:pt>
                <c:pt idx="11">
                  <c:v>39401.0</c:v>
                </c:pt>
                <c:pt idx="12">
                  <c:v>39493.0</c:v>
                </c:pt>
                <c:pt idx="13">
                  <c:v>39583.0</c:v>
                </c:pt>
                <c:pt idx="14">
                  <c:v>39675.0</c:v>
                </c:pt>
                <c:pt idx="15">
                  <c:v>39767.0</c:v>
                </c:pt>
                <c:pt idx="16">
                  <c:v>39859.0</c:v>
                </c:pt>
                <c:pt idx="17">
                  <c:v>39948.0</c:v>
                </c:pt>
                <c:pt idx="18">
                  <c:v>40040.0</c:v>
                </c:pt>
                <c:pt idx="19">
                  <c:v>40132.0</c:v>
                </c:pt>
                <c:pt idx="20">
                  <c:v>40224.0</c:v>
                </c:pt>
                <c:pt idx="21">
                  <c:v>40313.0</c:v>
                </c:pt>
                <c:pt idx="22">
                  <c:v>40405.0</c:v>
                </c:pt>
                <c:pt idx="23">
                  <c:v>40497.0</c:v>
                </c:pt>
                <c:pt idx="24">
                  <c:v>40589.0</c:v>
                </c:pt>
                <c:pt idx="25">
                  <c:v>40678.0</c:v>
                </c:pt>
                <c:pt idx="26">
                  <c:v>40770.0</c:v>
                </c:pt>
                <c:pt idx="27">
                  <c:v>40862.0</c:v>
                </c:pt>
                <c:pt idx="28">
                  <c:v>40954.0</c:v>
                </c:pt>
                <c:pt idx="29">
                  <c:v>41044.0</c:v>
                </c:pt>
                <c:pt idx="30">
                  <c:v>41136.0</c:v>
                </c:pt>
                <c:pt idx="31">
                  <c:v>41228.0</c:v>
                </c:pt>
                <c:pt idx="32">
                  <c:v>41320.0</c:v>
                </c:pt>
                <c:pt idx="33">
                  <c:v>41409.0</c:v>
                </c:pt>
                <c:pt idx="34">
                  <c:v>41501.0</c:v>
                </c:pt>
                <c:pt idx="35">
                  <c:v>41593.0</c:v>
                </c:pt>
                <c:pt idx="36">
                  <c:v>41685.0</c:v>
                </c:pt>
                <c:pt idx="37">
                  <c:v>41774.0</c:v>
                </c:pt>
                <c:pt idx="38">
                  <c:v>41866.0</c:v>
                </c:pt>
                <c:pt idx="39">
                  <c:v>41958.0</c:v>
                </c:pt>
                <c:pt idx="40">
                  <c:v>42050.0</c:v>
                </c:pt>
                <c:pt idx="41">
                  <c:v>42139.0</c:v>
                </c:pt>
                <c:pt idx="42">
                  <c:v>42231.0</c:v>
                </c:pt>
                <c:pt idx="43">
                  <c:v>42323.0</c:v>
                </c:pt>
                <c:pt idx="44">
                  <c:v>42415.0</c:v>
                </c:pt>
                <c:pt idx="45">
                  <c:v>42505.0</c:v>
                </c:pt>
                <c:pt idx="46">
                  <c:v>42597.0</c:v>
                </c:pt>
                <c:pt idx="47">
                  <c:v>42689.0</c:v>
                </c:pt>
                <c:pt idx="48">
                  <c:v>42781.0</c:v>
                </c:pt>
                <c:pt idx="49">
                  <c:v>42870.0</c:v>
                </c:pt>
              </c:numCache>
            </c:numRef>
          </c:xVal>
          <c:yVal>
            <c:numRef>
              <c:f>Indices!$E$286:$E$335</c:f>
              <c:numCache>
                <c:formatCode>0.0</c:formatCode>
                <c:ptCount val="50"/>
                <c:pt idx="0">
                  <c:v>83.30319469559975</c:v>
                </c:pt>
                <c:pt idx="1">
                  <c:v>84.87040385774563</c:v>
                </c:pt>
                <c:pt idx="2">
                  <c:v>87.5226039783002</c:v>
                </c:pt>
                <c:pt idx="3">
                  <c:v>89.93369499698613</c:v>
                </c:pt>
                <c:pt idx="4">
                  <c:v>92.3447860156721</c:v>
                </c:pt>
                <c:pt idx="5">
                  <c:v>94.87643158529235</c:v>
                </c:pt>
                <c:pt idx="6">
                  <c:v>96.56419529837255</c:v>
                </c:pt>
                <c:pt idx="7">
                  <c:v>98.61362266425558</c:v>
                </c:pt>
                <c:pt idx="8">
                  <c:v>100.1808318264015</c:v>
                </c:pt>
                <c:pt idx="9">
                  <c:v>102.1097046413502</c:v>
                </c:pt>
                <c:pt idx="10">
                  <c:v>104.038577456299</c:v>
                </c:pt>
                <c:pt idx="11">
                  <c:v>105.6057866184448</c:v>
                </c:pt>
                <c:pt idx="12">
                  <c:v>107.1729957805907</c:v>
                </c:pt>
                <c:pt idx="13">
                  <c:v>108.8607594936709</c:v>
                </c:pt>
                <c:pt idx="14">
                  <c:v>110.7896323086197</c:v>
                </c:pt>
                <c:pt idx="15">
                  <c:v>110.7896323086197</c:v>
                </c:pt>
                <c:pt idx="16">
                  <c:v>104.4002411091019</c:v>
                </c:pt>
                <c:pt idx="17">
                  <c:v>100.9041591320073</c:v>
                </c:pt>
                <c:pt idx="18">
                  <c:v>98.85473176612415</c:v>
                </c:pt>
                <c:pt idx="19">
                  <c:v>96.8053044002411</c:v>
                </c:pt>
                <c:pt idx="20">
                  <c:v>96.32308619650391</c:v>
                </c:pt>
                <c:pt idx="21">
                  <c:v>96.20253164556961</c:v>
                </c:pt>
                <c:pt idx="22">
                  <c:v>96.20253164556961</c:v>
                </c:pt>
                <c:pt idx="23">
                  <c:v>96.56419529837255</c:v>
                </c:pt>
                <c:pt idx="24">
                  <c:v>97.166968053044</c:v>
                </c:pt>
                <c:pt idx="25">
                  <c:v>97.76974080771551</c:v>
                </c:pt>
                <c:pt idx="26">
                  <c:v>98.1314044605184</c:v>
                </c:pt>
                <c:pt idx="27">
                  <c:v>98.61362266425558</c:v>
                </c:pt>
                <c:pt idx="28">
                  <c:v>98.97528631705846</c:v>
                </c:pt>
                <c:pt idx="29">
                  <c:v>99.57805907172994</c:v>
                </c:pt>
                <c:pt idx="30">
                  <c:v>100.3013863773358</c:v>
                </c:pt>
                <c:pt idx="31">
                  <c:v>101.1452682338758</c:v>
                </c:pt>
                <c:pt idx="32">
                  <c:v>102.3508137432188</c:v>
                </c:pt>
                <c:pt idx="33">
                  <c:v>103.5563592525618</c:v>
                </c:pt>
                <c:pt idx="34">
                  <c:v>104.6413502109705</c:v>
                </c:pt>
                <c:pt idx="35">
                  <c:v>105.8468957203134</c:v>
                </c:pt>
                <c:pt idx="36">
                  <c:v>106.6907775768535</c:v>
                </c:pt>
                <c:pt idx="37">
                  <c:v>108.0168776371308</c:v>
                </c:pt>
                <c:pt idx="38">
                  <c:v>109.4635322483424</c:v>
                </c:pt>
                <c:pt idx="39">
                  <c:v>110.5485232067511</c:v>
                </c:pt>
                <c:pt idx="40">
                  <c:v>111.754068716094</c:v>
                </c:pt>
                <c:pt idx="41">
                  <c:v>113.0801687763713</c:v>
                </c:pt>
                <c:pt idx="42">
                  <c:v>114.4062688366486</c:v>
                </c:pt>
                <c:pt idx="43">
                  <c:v>115.6118143459916</c:v>
                </c:pt>
                <c:pt idx="44">
                  <c:v>116.9379144062688</c:v>
                </c:pt>
                <c:pt idx="45">
                  <c:v>118.5051235684147</c:v>
                </c:pt>
                <c:pt idx="46">
                  <c:v>119.9517781796263</c:v>
                </c:pt>
                <c:pt idx="47">
                  <c:v>121.2778782399036</c:v>
                </c:pt>
                <c:pt idx="48">
                  <c:v>122.8450874020494</c:v>
                </c:pt>
                <c:pt idx="49">
                  <c:v>124.291742013261</c:v>
                </c:pt>
              </c:numCache>
            </c:numRef>
          </c:yVal>
          <c:smooth val="0"/>
        </c:ser>
        <c:ser>
          <c:idx val="0"/>
          <c:order val="2"/>
          <c:tx>
            <c:v>Germany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Indices!$A$286:$A$335</c:f>
              <c:numCache>
                <c:formatCode>m/d/yy</c:formatCode>
                <c:ptCount val="50"/>
                <c:pt idx="0">
                  <c:v>38398.0</c:v>
                </c:pt>
                <c:pt idx="1">
                  <c:v>38487.0</c:v>
                </c:pt>
                <c:pt idx="2">
                  <c:v>38579.0</c:v>
                </c:pt>
                <c:pt idx="3">
                  <c:v>38671.0</c:v>
                </c:pt>
                <c:pt idx="4">
                  <c:v>38763.0</c:v>
                </c:pt>
                <c:pt idx="5">
                  <c:v>38852.0</c:v>
                </c:pt>
                <c:pt idx="6">
                  <c:v>38944.0</c:v>
                </c:pt>
                <c:pt idx="7">
                  <c:v>39036.0</c:v>
                </c:pt>
                <c:pt idx="8">
                  <c:v>39128.0</c:v>
                </c:pt>
                <c:pt idx="9">
                  <c:v>39217.0</c:v>
                </c:pt>
                <c:pt idx="10">
                  <c:v>39309.0</c:v>
                </c:pt>
                <c:pt idx="11">
                  <c:v>39401.0</c:v>
                </c:pt>
                <c:pt idx="12">
                  <c:v>39493.0</c:v>
                </c:pt>
                <c:pt idx="13">
                  <c:v>39583.0</c:v>
                </c:pt>
                <c:pt idx="14">
                  <c:v>39675.0</c:v>
                </c:pt>
                <c:pt idx="15">
                  <c:v>39767.0</c:v>
                </c:pt>
                <c:pt idx="16">
                  <c:v>39859.0</c:v>
                </c:pt>
                <c:pt idx="17">
                  <c:v>39948.0</c:v>
                </c:pt>
                <c:pt idx="18">
                  <c:v>40040.0</c:v>
                </c:pt>
                <c:pt idx="19">
                  <c:v>40132.0</c:v>
                </c:pt>
                <c:pt idx="20">
                  <c:v>40224.0</c:v>
                </c:pt>
                <c:pt idx="21">
                  <c:v>40313.0</c:v>
                </c:pt>
                <c:pt idx="22">
                  <c:v>40405.0</c:v>
                </c:pt>
                <c:pt idx="23">
                  <c:v>40497.0</c:v>
                </c:pt>
                <c:pt idx="24">
                  <c:v>40589.0</c:v>
                </c:pt>
                <c:pt idx="25">
                  <c:v>40678.0</c:v>
                </c:pt>
                <c:pt idx="26">
                  <c:v>40770.0</c:v>
                </c:pt>
                <c:pt idx="27">
                  <c:v>40862.0</c:v>
                </c:pt>
                <c:pt idx="28">
                  <c:v>40954.0</c:v>
                </c:pt>
                <c:pt idx="29">
                  <c:v>41044.0</c:v>
                </c:pt>
                <c:pt idx="30">
                  <c:v>41136.0</c:v>
                </c:pt>
                <c:pt idx="31">
                  <c:v>41228.0</c:v>
                </c:pt>
                <c:pt idx="32">
                  <c:v>41320.0</c:v>
                </c:pt>
                <c:pt idx="33">
                  <c:v>41409.0</c:v>
                </c:pt>
                <c:pt idx="34">
                  <c:v>41501.0</c:v>
                </c:pt>
                <c:pt idx="35">
                  <c:v>41593.0</c:v>
                </c:pt>
                <c:pt idx="36">
                  <c:v>41685.0</c:v>
                </c:pt>
                <c:pt idx="37">
                  <c:v>41774.0</c:v>
                </c:pt>
                <c:pt idx="38">
                  <c:v>41866.0</c:v>
                </c:pt>
                <c:pt idx="39">
                  <c:v>41958.0</c:v>
                </c:pt>
                <c:pt idx="40">
                  <c:v>42050.0</c:v>
                </c:pt>
                <c:pt idx="41">
                  <c:v>42139.0</c:v>
                </c:pt>
                <c:pt idx="42">
                  <c:v>42231.0</c:v>
                </c:pt>
                <c:pt idx="43">
                  <c:v>42323.0</c:v>
                </c:pt>
                <c:pt idx="44">
                  <c:v>42415.0</c:v>
                </c:pt>
                <c:pt idx="45">
                  <c:v>42505.0</c:v>
                </c:pt>
                <c:pt idx="46">
                  <c:v>42597.0</c:v>
                </c:pt>
                <c:pt idx="47">
                  <c:v>42689.0</c:v>
                </c:pt>
                <c:pt idx="48">
                  <c:v>42781.0</c:v>
                </c:pt>
                <c:pt idx="49">
                  <c:v>42870.0</c:v>
                </c:pt>
              </c:numCache>
            </c:numRef>
          </c:xVal>
          <c:yVal>
            <c:numRef>
              <c:f>Indices!$G$286:$G$335</c:f>
              <c:numCache>
                <c:formatCode>0.0</c:formatCode>
                <c:ptCount val="50"/>
                <c:pt idx="0">
                  <c:v>81.35425531914894</c:v>
                </c:pt>
                <c:pt idx="1">
                  <c:v>81.44680851063831</c:v>
                </c:pt>
                <c:pt idx="2">
                  <c:v>81.44680851063831</c:v>
                </c:pt>
                <c:pt idx="3">
                  <c:v>81.63191489361702</c:v>
                </c:pt>
                <c:pt idx="4">
                  <c:v>82.08037825059098</c:v>
                </c:pt>
                <c:pt idx="5">
                  <c:v>82.64775413711585</c:v>
                </c:pt>
                <c:pt idx="6">
                  <c:v>83.87706855791961</c:v>
                </c:pt>
                <c:pt idx="7">
                  <c:v>84.72813238770684</c:v>
                </c:pt>
                <c:pt idx="8">
                  <c:v>88.32151300236407</c:v>
                </c:pt>
                <c:pt idx="9">
                  <c:v>89.07801418439717</c:v>
                </c:pt>
                <c:pt idx="10">
                  <c:v>89.55082742316785</c:v>
                </c:pt>
                <c:pt idx="11">
                  <c:v>90.11820330969267</c:v>
                </c:pt>
                <c:pt idx="12">
                  <c:v>91.06382978723407</c:v>
                </c:pt>
                <c:pt idx="13">
                  <c:v>92.19858156028369</c:v>
                </c:pt>
                <c:pt idx="14">
                  <c:v>93.5224586288416</c:v>
                </c:pt>
                <c:pt idx="15">
                  <c:v>93.4278959810875</c:v>
                </c:pt>
                <c:pt idx="16">
                  <c:v>93.7115839243499</c:v>
                </c:pt>
                <c:pt idx="17">
                  <c:v>93.61702127659575</c:v>
                </c:pt>
                <c:pt idx="18">
                  <c:v>93.61702127659575</c:v>
                </c:pt>
                <c:pt idx="19">
                  <c:v>93.5224586288416</c:v>
                </c:pt>
                <c:pt idx="20">
                  <c:v>93.5224586288416</c:v>
                </c:pt>
                <c:pt idx="21">
                  <c:v>94.37352245862884</c:v>
                </c:pt>
                <c:pt idx="22">
                  <c:v>94.94089834515367</c:v>
                </c:pt>
                <c:pt idx="23">
                  <c:v>95.41371158392435</c:v>
                </c:pt>
                <c:pt idx="24">
                  <c:v>96.64302600472814</c:v>
                </c:pt>
                <c:pt idx="25">
                  <c:v>97.39952718676122</c:v>
                </c:pt>
                <c:pt idx="26">
                  <c:v>98.0614657210402</c:v>
                </c:pt>
                <c:pt idx="27">
                  <c:v>98.25059101654846</c:v>
                </c:pt>
                <c:pt idx="28">
                  <c:v>99.29078014184398</c:v>
                </c:pt>
                <c:pt idx="29">
                  <c:v>99.8581560283688</c:v>
                </c:pt>
                <c:pt idx="30">
                  <c:v>100.2364066193853</c:v>
                </c:pt>
                <c:pt idx="31">
                  <c:v>100.6146572104019</c:v>
                </c:pt>
                <c:pt idx="32">
                  <c:v>101.2765957446809</c:v>
                </c:pt>
                <c:pt idx="33">
                  <c:v>101.8439716312057</c:v>
                </c:pt>
                <c:pt idx="34">
                  <c:v>102.2222222222222</c:v>
                </c:pt>
                <c:pt idx="35">
                  <c:v>102.4113475177305</c:v>
                </c:pt>
                <c:pt idx="36">
                  <c:v>103.2624113475177</c:v>
                </c:pt>
                <c:pt idx="37">
                  <c:v>103.5460992907801</c:v>
                </c:pt>
                <c:pt idx="38">
                  <c:v>104.0189125295508</c:v>
                </c:pt>
                <c:pt idx="39">
                  <c:v>104.2080378250591</c:v>
                </c:pt>
                <c:pt idx="40">
                  <c:v>104.9645390070922</c:v>
                </c:pt>
                <c:pt idx="41">
                  <c:v>105.2482269503546</c:v>
                </c:pt>
                <c:pt idx="42">
                  <c:v>105.7210401891253</c:v>
                </c:pt>
                <c:pt idx="43">
                  <c:v>105.9101654846336</c:v>
                </c:pt>
                <c:pt idx="44">
                  <c:v>106.6666666666667</c:v>
                </c:pt>
                <c:pt idx="45">
                  <c:v>107.3286052009456</c:v>
                </c:pt>
                <c:pt idx="46">
                  <c:v>107.8959810874705</c:v>
                </c:pt>
                <c:pt idx="47">
                  <c:v>108.274231678487</c:v>
                </c:pt>
                <c:pt idx="48">
                  <c:v>109.6926713947991</c:v>
                </c:pt>
                <c:pt idx="49">
                  <c:v>110.7328605200946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630958416"/>
        <c:axId val="-1630732160"/>
      </c:scatterChart>
      <c:valAx>
        <c:axId val="-1630958416"/>
        <c:scaling>
          <c:orientation val="minMax"/>
          <c:max val="42917.0"/>
          <c:min val="38718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409]mmm\-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30732160"/>
        <c:crosses val="autoZero"/>
        <c:crossBetween val="midCat"/>
        <c:majorUnit val="366.0"/>
        <c:minorUnit val="91.0"/>
      </c:valAx>
      <c:valAx>
        <c:axId val="-1630732160"/>
        <c:scaling>
          <c:orientation val="minMax"/>
          <c:max val="125.0"/>
          <c:min val="8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_ ;[Red]\-0.0\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309584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5682927155328"/>
          <c:y val="0.125002329254298"/>
          <c:w val="0.867604717218567"/>
          <c:h val="0.668708911386077"/>
        </c:manualLayout>
      </c:layout>
      <c:scatterChart>
        <c:scatterStyle val="lineMarker"/>
        <c:varyColors val="0"/>
        <c:ser>
          <c:idx val="3"/>
          <c:order val="0"/>
          <c:tx>
            <c:v>Germany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Sheet1!$A$7:$A$218</c:f>
              <c:numCache>
                <c:formatCode>m/d/yy</c:formatCode>
                <c:ptCount val="212"/>
                <c:pt idx="0">
                  <c:v>36540.0</c:v>
                </c:pt>
                <c:pt idx="1">
                  <c:v>36571.0</c:v>
                </c:pt>
                <c:pt idx="2">
                  <c:v>36600.0</c:v>
                </c:pt>
                <c:pt idx="3">
                  <c:v>36631.0</c:v>
                </c:pt>
                <c:pt idx="4">
                  <c:v>36661.0</c:v>
                </c:pt>
                <c:pt idx="5">
                  <c:v>36692.0</c:v>
                </c:pt>
                <c:pt idx="6">
                  <c:v>36722.0</c:v>
                </c:pt>
                <c:pt idx="7">
                  <c:v>36753.0</c:v>
                </c:pt>
                <c:pt idx="8">
                  <c:v>36784.0</c:v>
                </c:pt>
                <c:pt idx="9">
                  <c:v>36814.0</c:v>
                </c:pt>
                <c:pt idx="10">
                  <c:v>36845.0</c:v>
                </c:pt>
                <c:pt idx="11">
                  <c:v>36875.0</c:v>
                </c:pt>
                <c:pt idx="12">
                  <c:v>36906.0</c:v>
                </c:pt>
                <c:pt idx="13">
                  <c:v>36937.0</c:v>
                </c:pt>
                <c:pt idx="14">
                  <c:v>36965.0</c:v>
                </c:pt>
                <c:pt idx="15">
                  <c:v>36996.0</c:v>
                </c:pt>
                <c:pt idx="16">
                  <c:v>37026.0</c:v>
                </c:pt>
                <c:pt idx="17">
                  <c:v>37057.0</c:v>
                </c:pt>
                <c:pt idx="18">
                  <c:v>37087.0</c:v>
                </c:pt>
                <c:pt idx="19">
                  <c:v>37118.0</c:v>
                </c:pt>
                <c:pt idx="20">
                  <c:v>37149.0</c:v>
                </c:pt>
                <c:pt idx="21">
                  <c:v>37179.0</c:v>
                </c:pt>
                <c:pt idx="22">
                  <c:v>37210.0</c:v>
                </c:pt>
                <c:pt idx="23">
                  <c:v>37240.0</c:v>
                </c:pt>
                <c:pt idx="24">
                  <c:v>37271.0</c:v>
                </c:pt>
                <c:pt idx="25">
                  <c:v>37302.0</c:v>
                </c:pt>
                <c:pt idx="26">
                  <c:v>37330.0</c:v>
                </c:pt>
                <c:pt idx="27">
                  <c:v>37361.0</c:v>
                </c:pt>
                <c:pt idx="28">
                  <c:v>37391.0</c:v>
                </c:pt>
                <c:pt idx="29">
                  <c:v>37422.0</c:v>
                </c:pt>
                <c:pt idx="30">
                  <c:v>37452.0</c:v>
                </c:pt>
                <c:pt idx="31">
                  <c:v>37483.0</c:v>
                </c:pt>
                <c:pt idx="32">
                  <c:v>37514.0</c:v>
                </c:pt>
                <c:pt idx="33">
                  <c:v>37544.0</c:v>
                </c:pt>
                <c:pt idx="34">
                  <c:v>37575.0</c:v>
                </c:pt>
                <c:pt idx="35">
                  <c:v>37605.0</c:v>
                </c:pt>
                <c:pt idx="36">
                  <c:v>37636.0</c:v>
                </c:pt>
                <c:pt idx="37">
                  <c:v>37667.0</c:v>
                </c:pt>
                <c:pt idx="38">
                  <c:v>37695.0</c:v>
                </c:pt>
                <c:pt idx="39">
                  <c:v>37726.0</c:v>
                </c:pt>
                <c:pt idx="40">
                  <c:v>37756.0</c:v>
                </c:pt>
                <c:pt idx="41">
                  <c:v>37787.0</c:v>
                </c:pt>
                <c:pt idx="42">
                  <c:v>37817.0</c:v>
                </c:pt>
                <c:pt idx="43">
                  <c:v>37848.0</c:v>
                </c:pt>
                <c:pt idx="44">
                  <c:v>37879.0</c:v>
                </c:pt>
                <c:pt idx="45">
                  <c:v>37909.0</c:v>
                </c:pt>
                <c:pt idx="46">
                  <c:v>37940.0</c:v>
                </c:pt>
                <c:pt idx="47">
                  <c:v>37970.0</c:v>
                </c:pt>
                <c:pt idx="48">
                  <c:v>38001.0</c:v>
                </c:pt>
                <c:pt idx="49">
                  <c:v>38032.0</c:v>
                </c:pt>
                <c:pt idx="50">
                  <c:v>38061.0</c:v>
                </c:pt>
                <c:pt idx="51">
                  <c:v>38092.0</c:v>
                </c:pt>
                <c:pt idx="52">
                  <c:v>38122.0</c:v>
                </c:pt>
                <c:pt idx="53">
                  <c:v>38153.0</c:v>
                </c:pt>
                <c:pt idx="54">
                  <c:v>38183.0</c:v>
                </c:pt>
                <c:pt idx="55">
                  <c:v>38214.0</c:v>
                </c:pt>
                <c:pt idx="56">
                  <c:v>38245.0</c:v>
                </c:pt>
                <c:pt idx="57">
                  <c:v>38275.0</c:v>
                </c:pt>
                <c:pt idx="58">
                  <c:v>38306.0</c:v>
                </c:pt>
                <c:pt idx="59">
                  <c:v>38336.0</c:v>
                </c:pt>
                <c:pt idx="60">
                  <c:v>38367.0</c:v>
                </c:pt>
                <c:pt idx="61">
                  <c:v>38398.0</c:v>
                </c:pt>
                <c:pt idx="62">
                  <c:v>38426.0</c:v>
                </c:pt>
                <c:pt idx="63">
                  <c:v>38457.0</c:v>
                </c:pt>
                <c:pt idx="64">
                  <c:v>38487.0</c:v>
                </c:pt>
                <c:pt idx="65">
                  <c:v>38518.0</c:v>
                </c:pt>
                <c:pt idx="66">
                  <c:v>38548.0</c:v>
                </c:pt>
                <c:pt idx="67">
                  <c:v>38579.0</c:v>
                </c:pt>
                <c:pt idx="68">
                  <c:v>38610.0</c:v>
                </c:pt>
                <c:pt idx="69">
                  <c:v>38640.0</c:v>
                </c:pt>
                <c:pt idx="70">
                  <c:v>38671.0</c:v>
                </c:pt>
                <c:pt idx="71">
                  <c:v>38701.0</c:v>
                </c:pt>
                <c:pt idx="72">
                  <c:v>38732.0</c:v>
                </c:pt>
                <c:pt idx="73">
                  <c:v>38763.0</c:v>
                </c:pt>
                <c:pt idx="74">
                  <c:v>38791.0</c:v>
                </c:pt>
                <c:pt idx="75">
                  <c:v>38822.0</c:v>
                </c:pt>
                <c:pt idx="76">
                  <c:v>38852.0</c:v>
                </c:pt>
                <c:pt idx="77">
                  <c:v>38883.0</c:v>
                </c:pt>
                <c:pt idx="78">
                  <c:v>38913.0</c:v>
                </c:pt>
                <c:pt idx="79">
                  <c:v>38944.0</c:v>
                </c:pt>
                <c:pt idx="80">
                  <c:v>38975.0</c:v>
                </c:pt>
                <c:pt idx="81">
                  <c:v>39005.0</c:v>
                </c:pt>
                <c:pt idx="82">
                  <c:v>39036.0</c:v>
                </c:pt>
                <c:pt idx="83">
                  <c:v>39066.0</c:v>
                </c:pt>
                <c:pt idx="84">
                  <c:v>39097.0</c:v>
                </c:pt>
                <c:pt idx="85">
                  <c:v>39128.0</c:v>
                </c:pt>
                <c:pt idx="86">
                  <c:v>39156.0</c:v>
                </c:pt>
                <c:pt idx="87">
                  <c:v>39187.0</c:v>
                </c:pt>
                <c:pt idx="88">
                  <c:v>39217.0</c:v>
                </c:pt>
                <c:pt idx="89">
                  <c:v>39248.0</c:v>
                </c:pt>
                <c:pt idx="90">
                  <c:v>39278.0</c:v>
                </c:pt>
                <c:pt idx="91">
                  <c:v>39309.0</c:v>
                </c:pt>
                <c:pt idx="92">
                  <c:v>39340.0</c:v>
                </c:pt>
                <c:pt idx="93">
                  <c:v>39370.0</c:v>
                </c:pt>
                <c:pt idx="94">
                  <c:v>39401.0</c:v>
                </c:pt>
                <c:pt idx="95">
                  <c:v>39431.0</c:v>
                </c:pt>
                <c:pt idx="96">
                  <c:v>39462.0</c:v>
                </c:pt>
                <c:pt idx="97">
                  <c:v>39493.0</c:v>
                </c:pt>
                <c:pt idx="98">
                  <c:v>39522.0</c:v>
                </c:pt>
                <c:pt idx="99">
                  <c:v>39553.0</c:v>
                </c:pt>
                <c:pt idx="100">
                  <c:v>39583.0</c:v>
                </c:pt>
                <c:pt idx="101">
                  <c:v>39614.0</c:v>
                </c:pt>
                <c:pt idx="102">
                  <c:v>39644.0</c:v>
                </c:pt>
                <c:pt idx="103">
                  <c:v>39675.0</c:v>
                </c:pt>
                <c:pt idx="104">
                  <c:v>39706.0</c:v>
                </c:pt>
                <c:pt idx="105">
                  <c:v>39736.0</c:v>
                </c:pt>
                <c:pt idx="106">
                  <c:v>39767.0</c:v>
                </c:pt>
                <c:pt idx="107">
                  <c:v>39797.0</c:v>
                </c:pt>
                <c:pt idx="108">
                  <c:v>39828.0</c:v>
                </c:pt>
                <c:pt idx="109">
                  <c:v>39859.0</c:v>
                </c:pt>
                <c:pt idx="110">
                  <c:v>39887.0</c:v>
                </c:pt>
                <c:pt idx="111">
                  <c:v>39918.0</c:v>
                </c:pt>
                <c:pt idx="112">
                  <c:v>39948.0</c:v>
                </c:pt>
                <c:pt idx="113">
                  <c:v>39979.0</c:v>
                </c:pt>
                <c:pt idx="114">
                  <c:v>40009.0</c:v>
                </c:pt>
                <c:pt idx="115">
                  <c:v>40040.0</c:v>
                </c:pt>
                <c:pt idx="116">
                  <c:v>40071.0</c:v>
                </c:pt>
                <c:pt idx="117">
                  <c:v>40101.0</c:v>
                </c:pt>
                <c:pt idx="118">
                  <c:v>40132.0</c:v>
                </c:pt>
                <c:pt idx="119">
                  <c:v>40162.0</c:v>
                </c:pt>
                <c:pt idx="120">
                  <c:v>40193.0</c:v>
                </c:pt>
                <c:pt idx="121">
                  <c:v>40224.0</c:v>
                </c:pt>
                <c:pt idx="122">
                  <c:v>40252.0</c:v>
                </c:pt>
                <c:pt idx="123">
                  <c:v>40283.0</c:v>
                </c:pt>
                <c:pt idx="124">
                  <c:v>40313.0</c:v>
                </c:pt>
                <c:pt idx="125">
                  <c:v>40344.0</c:v>
                </c:pt>
                <c:pt idx="126">
                  <c:v>40374.0</c:v>
                </c:pt>
                <c:pt idx="127">
                  <c:v>40405.0</c:v>
                </c:pt>
                <c:pt idx="128">
                  <c:v>40436.0</c:v>
                </c:pt>
                <c:pt idx="129">
                  <c:v>40466.0</c:v>
                </c:pt>
                <c:pt idx="130">
                  <c:v>40497.0</c:v>
                </c:pt>
                <c:pt idx="131">
                  <c:v>40527.0</c:v>
                </c:pt>
                <c:pt idx="132">
                  <c:v>40558.0</c:v>
                </c:pt>
                <c:pt idx="133">
                  <c:v>40589.0</c:v>
                </c:pt>
                <c:pt idx="134">
                  <c:v>40617.0</c:v>
                </c:pt>
                <c:pt idx="135">
                  <c:v>40648.0</c:v>
                </c:pt>
                <c:pt idx="136">
                  <c:v>40678.0</c:v>
                </c:pt>
                <c:pt idx="137">
                  <c:v>40709.0</c:v>
                </c:pt>
                <c:pt idx="138">
                  <c:v>40739.0</c:v>
                </c:pt>
                <c:pt idx="139">
                  <c:v>40770.0</c:v>
                </c:pt>
                <c:pt idx="140">
                  <c:v>40801.0</c:v>
                </c:pt>
                <c:pt idx="141">
                  <c:v>40831.0</c:v>
                </c:pt>
                <c:pt idx="142">
                  <c:v>40862.0</c:v>
                </c:pt>
                <c:pt idx="143">
                  <c:v>40892.0</c:v>
                </c:pt>
                <c:pt idx="144">
                  <c:v>40923.0</c:v>
                </c:pt>
                <c:pt idx="145">
                  <c:v>40954.0</c:v>
                </c:pt>
                <c:pt idx="146">
                  <c:v>40983.0</c:v>
                </c:pt>
                <c:pt idx="147">
                  <c:v>41014.0</c:v>
                </c:pt>
                <c:pt idx="148">
                  <c:v>41044.0</c:v>
                </c:pt>
                <c:pt idx="149">
                  <c:v>41075.0</c:v>
                </c:pt>
                <c:pt idx="150">
                  <c:v>41105.0</c:v>
                </c:pt>
                <c:pt idx="151">
                  <c:v>41136.0</c:v>
                </c:pt>
                <c:pt idx="152">
                  <c:v>41167.0</c:v>
                </c:pt>
                <c:pt idx="153">
                  <c:v>41197.0</c:v>
                </c:pt>
                <c:pt idx="154">
                  <c:v>41228.0</c:v>
                </c:pt>
                <c:pt idx="155">
                  <c:v>41258.0</c:v>
                </c:pt>
                <c:pt idx="156">
                  <c:v>41289.0</c:v>
                </c:pt>
                <c:pt idx="157">
                  <c:v>41320.0</c:v>
                </c:pt>
                <c:pt idx="158">
                  <c:v>41348.0</c:v>
                </c:pt>
                <c:pt idx="159">
                  <c:v>41379.0</c:v>
                </c:pt>
                <c:pt idx="160">
                  <c:v>41409.0</c:v>
                </c:pt>
                <c:pt idx="161">
                  <c:v>41440.0</c:v>
                </c:pt>
                <c:pt idx="162">
                  <c:v>41470.0</c:v>
                </c:pt>
                <c:pt idx="163">
                  <c:v>41501.0</c:v>
                </c:pt>
                <c:pt idx="164">
                  <c:v>41532.0</c:v>
                </c:pt>
                <c:pt idx="165">
                  <c:v>41562.0</c:v>
                </c:pt>
                <c:pt idx="166">
                  <c:v>41593.0</c:v>
                </c:pt>
                <c:pt idx="167">
                  <c:v>41623.0</c:v>
                </c:pt>
                <c:pt idx="168">
                  <c:v>41654.0</c:v>
                </c:pt>
                <c:pt idx="169">
                  <c:v>41685.0</c:v>
                </c:pt>
                <c:pt idx="170">
                  <c:v>41713.0</c:v>
                </c:pt>
                <c:pt idx="171">
                  <c:v>41744.0</c:v>
                </c:pt>
                <c:pt idx="172">
                  <c:v>41774.0</c:v>
                </c:pt>
                <c:pt idx="173">
                  <c:v>41805.0</c:v>
                </c:pt>
                <c:pt idx="174">
                  <c:v>41835.0</c:v>
                </c:pt>
                <c:pt idx="175">
                  <c:v>41866.0</c:v>
                </c:pt>
                <c:pt idx="176">
                  <c:v>41897.0</c:v>
                </c:pt>
                <c:pt idx="177">
                  <c:v>41927.0</c:v>
                </c:pt>
                <c:pt idx="178">
                  <c:v>41958.0</c:v>
                </c:pt>
                <c:pt idx="179">
                  <c:v>41988.0</c:v>
                </c:pt>
                <c:pt idx="180">
                  <c:v>42019.0</c:v>
                </c:pt>
                <c:pt idx="181">
                  <c:v>42050.0</c:v>
                </c:pt>
                <c:pt idx="182">
                  <c:v>42078.0</c:v>
                </c:pt>
                <c:pt idx="183">
                  <c:v>42109.0</c:v>
                </c:pt>
                <c:pt idx="184">
                  <c:v>42139.0</c:v>
                </c:pt>
                <c:pt idx="185">
                  <c:v>42170.0</c:v>
                </c:pt>
                <c:pt idx="186">
                  <c:v>42200.0</c:v>
                </c:pt>
                <c:pt idx="187">
                  <c:v>42231.0</c:v>
                </c:pt>
                <c:pt idx="188">
                  <c:v>42262.0</c:v>
                </c:pt>
                <c:pt idx="189">
                  <c:v>42292.0</c:v>
                </c:pt>
                <c:pt idx="190">
                  <c:v>42323.0</c:v>
                </c:pt>
                <c:pt idx="191">
                  <c:v>42353.0</c:v>
                </c:pt>
                <c:pt idx="192">
                  <c:v>42384.0</c:v>
                </c:pt>
                <c:pt idx="193">
                  <c:v>42415.0</c:v>
                </c:pt>
                <c:pt idx="194">
                  <c:v>42444.0</c:v>
                </c:pt>
                <c:pt idx="195">
                  <c:v>42475.0</c:v>
                </c:pt>
                <c:pt idx="196">
                  <c:v>42505.0</c:v>
                </c:pt>
                <c:pt idx="197">
                  <c:v>42536.0</c:v>
                </c:pt>
                <c:pt idx="198">
                  <c:v>42566.0</c:v>
                </c:pt>
                <c:pt idx="199">
                  <c:v>42597.0</c:v>
                </c:pt>
                <c:pt idx="200">
                  <c:v>42628.0</c:v>
                </c:pt>
                <c:pt idx="201">
                  <c:v>42658.0</c:v>
                </c:pt>
                <c:pt idx="202">
                  <c:v>42689.0</c:v>
                </c:pt>
                <c:pt idx="203">
                  <c:v>42719.0</c:v>
                </c:pt>
                <c:pt idx="204">
                  <c:v>42750.0</c:v>
                </c:pt>
                <c:pt idx="205">
                  <c:v>42781.0</c:v>
                </c:pt>
                <c:pt idx="206">
                  <c:v>42809.0</c:v>
                </c:pt>
                <c:pt idx="207">
                  <c:v>42840.0</c:v>
                </c:pt>
                <c:pt idx="208">
                  <c:v>42870.0</c:v>
                </c:pt>
                <c:pt idx="209">
                  <c:v>42901.0</c:v>
                </c:pt>
                <c:pt idx="210">
                  <c:v>42931.0</c:v>
                </c:pt>
                <c:pt idx="211">
                  <c:v>42962.0</c:v>
                </c:pt>
              </c:numCache>
            </c:numRef>
          </c:xVal>
          <c:yVal>
            <c:numRef>
              <c:f>Sheet1!$J$7:$J$218</c:f>
              <c:numCache>
                <c:formatCode>General</c:formatCode>
                <c:ptCount val="212"/>
                <c:pt idx="0">
                  <c:v>75.92332865825151</c:v>
                </c:pt>
                <c:pt idx="1">
                  <c:v>75.92332865825151</c:v>
                </c:pt>
                <c:pt idx="2">
                  <c:v>76.01683029453015</c:v>
                </c:pt>
                <c:pt idx="3">
                  <c:v>76.39083683964459</c:v>
                </c:pt>
                <c:pt idx="4">
                  <c:v>76.67134174848049</c:v>
                </c:pt>
                <c:pt idx="5">
                  <c:v>76.9518466573165</c:v>
                </c:pt>
                <c:pt idx="6">
                  <c:v>77.41935483870968</c:v>
                </c:pt>
                <c:pt idx="7">
                  <c:v>77.60635811126683</c:v>
                </c:pt>
                <c:pt idx="8">
                  <c:v>78.2608695652174</c:v>
                </c:pt>
                <c:pt idx="9">
                  <c:v>78.5413744740533</c:v>
                </c:pt>
                <c:pt idx="10">
                  <c:v>78.82187938288909</c:v>
                </c:pt>
                <c:pt idx="11">
                  <c:v>78.5413744740533</c:v>
                </c:pt>
                <c:pt idx="12">
                  <c:v>79.19588592800368</c:v>
                </c:pt>
                <c:pt idx="13">
                  <c:v>79.38288920056095</c:v>
                </c:pt>
                <c:pt idx="14">
                  <c:v>79.56989247311827</c:v>
                </c:pt>
                <c:pt idx="15">
                  <c:v>80.03740065451145</c:v>
                </c:pt>
                <c:pt idx="16">
                  <c:v>80.22440392706872</c:v>
                </c:pt>
                <c:pt idx="17">
                  <c:v>80.3179055633474</c:v>
                </c:pt>
                <c:pt idx="18">
                  <c:v>79.85039738195412</c:v>
                </c:pt>
                <c:pt idx="19">
                  <c:v>79.75689574567554</c:v>
                </c:pt>
                <c:pt idx="20">
                  <c:v>79.85039738195412</c:v>
                </c:pt>
                <c:pt idx="21">
                  <c:v>79.10238429172504</c:v>
                </c:pt>
                <c:pt idx="22">
                  <c:v>78.82187938288909</c:v>
                </c:pt>
                <c:pt idx="23">
                  <c:v>78.63487611033183</c:v>
                </c:pt>
                <c:pt idx="24">
                  <c:v>79.00888265544641</c:v>
                </c:pt>
                <c:pt idx="25">
                  <c:v>79.00888265544641</c:v>
                </c:pt>
                <c:pt idx="26">
                  <c:v>79.38288920056095</c:v>
                </c:pt>
                <c:pt idx="27">
                  <c:v>79.19588592800368</c:v>
                </c:pt>
                <c:pt idx="28">
                  <c:v>79.19588592800368</c:v>
                </c:pt>
                <c:pt idx="29">
                  <c:v>79.19588592800368</c:v>
                </c:pt>
                <c:pt idx="30">
                  <c:v>79.00888265544641</c:v>
                </c:pt>
                <c:pt idx="31">
                  <c:v>78.91538101916784</c:v>
                </c:pt>
                <c:pt idx="32">
                  <c:v>79.00888265544641</c:v>
                </c:pt>
                <c:pt idx="33">
                  <c:v>79.19588592800368</c:v>
                </c:pt>
                <c:pt idx="34">
                  <c:v>79.00888265544641</c:v>
                </c:pt>
                <c:pt idx="35">
                  <c:v>79.10238429172504</c:v>
                </c:pt>
                <c:pt idx="36">
                  <c:v>80.22440392706872</c:v>
                </c:pt>
                <c:pt idx="37">
                  <c:v>80.50490883590457</c:v>
                </c:pt>
                <c:pt idx="38">
                  <c:v>80.59841047218325</c:v>
                </c:pt>
                <c:pt idx="39">
                  <c:v>80.50490883590457</c:v>
                </c:pt>
                <c:pt idx="40">
                  <c:v>80.3179055633474</c:v>
                </c:pt>
                <c:pt idx="41">
                  <c:v>80.3179055633474</c:v>
                </c:pt>
                <c:pt idx="42">
                  <c:v>80.411407199626</c:v>
                </c:pt>
                <c:pt idx="43">
                  <c:v>80.411407199626</c:v>
                </c:pt>
                <c:pt idx="44">
                  <c:v>80.50490883590457</c:v>
                </c:pt>
                <c:pt idx="45">
                  <c:v>80.50490883590457</c:v>
                </c:pt>
                <c:pt idx="46">
                  <c:v>80.50490883590457</c:v>
                </c:pt>
                <c:pt idx="47">
                  <c:v>80.50490883590457</c:v>
                </c:pt>
                <c:pt idx="48">
                  <c:v>80.3179055633474</c:v>
                </c:pt>
                <c:pt idx="49">
                  <c:v>80.411407199626</c:v>
                </c:pt>
                <c:pt idx="50">
                  <c:v>80.87891538101917</c:v>
                </c:pt>
                <c:pt idx="51">
                  <c:v>81.25292192613371</c:v>
                </c:pt>
                <c:pt idx="52">
                  <c:v>81.53342683496955</c:v>
                </c:pt>
                <c:pt idx="53">
                  <c:v>81.43992519869097</c:v>
                </c:pt>
                <c:pt idx="54">
                  <c:v>82.00093501636275</c:v>
                </c:pt>
                <c:pt idx="55">
                  <c:v>82.2814399251987</c:v>
                </c:pt>
                <c:pt idx="56">
                  <c:v>82.2814399251987</c:v>
                </c:pt>
                <c:pt idx="57">
                  <c:v>83.12295465170641</c:v>
                </c:pt>
                <c:pt idx="58">
                  <c:v>82.74894810659175</c:v>
                </c:pt>
                <c:pt idx="59">
                  <c:v>82.8424497428705</c:v>
                </c:pt>
                <c:pt idx="60">
                  <c:v>83.49696119682095</c:v>
                </c:pt>
                <c:pt idx="61">
                  <c:v>83.77746610565679</c:v>
                </c:pt>
                <c:pt idx="62">
                  <c:v>84.24497428705002</c:v>
                </c:pt>
                <c:pt idx="63">
                  <c:v>84.7124824684432</c:v>
                </c:pt>
                <c:pt idx="64">
                  <c:v>84.7124824684432</c:v>
                </c:pt>
                <c:pt idx="65">
                  <c:v>85.08648901355767</c:v>
                </c:pt>
                <c:pt idx="66">
                  <c:v>85.64749883122948</c:v>
                </c:pt>
                <c:pt idx="67">
                  <c:v>85.8345021037867</c:v>
                </c:pt>
                <c:pt idx="68">
                  <c:v>86.1150070126226</c:v>
                </c:pt>
                <c:pt idx="69">
                  <c:v>86.67601683029442</c:v>
                </c:pt>
                <c:pt idx="70">
                  <c:v>86.5825151940159</c:v>
                </c:pt>
                <c:pt idx="71">
                  <c:v>86.86302010285169</c:v>
                </c:pt>
                <c:pt idx="72">
                  <c:v>88.07854137447394</c:v>
                </c:pt>
                <c:pt idx="73">
                  <c:v>88.6395511921458</c:v>
                </c:pt>
                <c:pt idx="74">
                  <c:v>89.10705937353897</c:v>
                </c:pt>
                <c:pt idx="75">
                  <c:v>89.85507246376805</c:v>
                </c:pt>
                <c:pt idx="76">
                  <c:v>90.04207573632533</c:v>
                </c:pt>
                <c:pt idx="77">
                  <c:v>90.04207573632533</c:v>
                </c:pt>
                <c:pt idx="78">
                  <c:v>90.60308555399718</c:v>
                </c:pt>
                <c:pt idx="79">
                  <c:v>90.8835904628331</c:v>
                </c:pt>
                <c:pt idx="80">
                  <c:v>90.50958391771855</c:v>
                </c:pt>
                <c:pt idx="81">
                  <c:v>90.50958391771855</c:v>
                </c:pt>
                <c:pt idx="82">
                  <c:v>90.41608228143993</c:v>
                </c:pt>
                <c:pt idx="83">
                  <c:v>90.50958391771855</c:v>
                </c:pt>
                <c:pt idx="84">
                  <c:v>90.50958391771855</c:v>
                </c:pt>
                <c:pt idx="85">
                  <c:v>90.50958391771855</c:v>
                </c:pt>
                <c:pt idx="86">
                  <c:v>90.50958391771855</c:v>
                </c:pt>
                <c:pt idx="87">
                  <c:v>90.60308555399718</c:v>
                </c:pt>
                <c:pt idx="88">
                  <c:v>90.97709209911173</c:v>
                </c:pt>
                <c:pt idx="89">
                  <c:v>91.07059373539036</c:v>
                </c:pt>
                <c:pt idx="90">
                  <c:v>91.07059373539036</c:v>
                </c:pt>
                <c:pt idx="91">
                  <c:v>91.07059373539036</c:v>
                </c:pt>
                <c:pt idx="92">
                  <c:v>91.07059373539036</c:v>
                </c:pt>
                <c:pt idx="93">
                  <c:v>91.63160355306217</c:v>
                </c:pt>
                <c:pt idx="94">
                  <c:v>92.28611500701262</c:v>
                </c:pt>
                <c:pt idx="95">
                  <c:v>92.19261337073398</c:v>
                </c:pt>
                <c:pt idx="96">
                  <c:v>92.9406264609631</c:v>
                </c:pt>
                <c:pt idx="97">
                  <c:v>93.40813464235624</c:v>
                </c:pt>
                <c:pt idx="98">
                  <c:v>93.9691444600281</c:v>
                </c:pt>
                <c:pt idx="99">
                  <c:v>94.9041608228144</c:v>
                </c:pt>
                <c:pt idx="100">
                  <c:v>95.7456755493221</c:v>
                </c:pt>
                <c:pt idx="101">
                  <c:v>96.6806919121084</c:v>
                </c:pt>
                <c:pt idx="102">
                  <c:v>98.5507246376811</c:v>
                </c:pt>
                <c:pt idx="103">
                  <c:v>97.98971482000935</c:v>
                </c:pt>
                <c:pt idx="104">
                  <c:v>98.2702197288453</c:v>
                </c:pt>
                <c:pt idx="105">
                  <c:v>98.2702197288453</c:v>
                </c:pt>
                <c:pt idx="106">
                  <c:v>96.6806919121084</c:v>
                </c:pt>
                <c:pt idx="107">
                  <c:v>95.93267882187938</c:v>
                </c:pt>
                <c:pt idx="108">
                  <c:v>94.81065918653575</c:v>
                </c:pt>
                <c:pt idx="109">
                  <c:v>94.249649368864</c:v>
                </c:pt>
                <c:pt idx="110">
                  <c:v>93.59513791491351</c:v>
                </c:pt>
                <c:pt idx="111">
                  <c:v>92.28611500701262</c:v>
                </c:pt>
                <c:pt idx="112">
                  <c:v>92.28611500701262</c:v>
                </c:pt>
                <c:pt idx="113">
                  <c:v>92.19261337073398</c:v>
                </c:pt>
                <c:pt idx="114">
                  <c:v>90.8835904628331</c:v>
                </c:pt>
                <c:pt idx="115">
                  <c:v>91.25759700794763</c:v>
                </c:pt>
                <c:pt idx="116">
                  <c:v>90.8835904628331</c:v>
                </c:pt>
                <c:pt idx="117">
                  <c:v>90.8835904628331</c:v>
                </c:pt>
                <c:pt idx="118">
                  <c:v>90.97709209911173</c:v>
                </c:pt>
                <c:pt idx="119">
                  <c:v>90.8835904628331</c:v>
                </c:pt>
                <c:pt idx="120">
                  <c:v>91.53810191678346</c:v>
                </c:pt>
                <c:pt idx="121">
                  <c:v>91.4446002805049</c:v>
                </c:pt>
                <c:pt idx="122">
                  <c:v>91.9121084618981</c:v>
                </c:pt>
                <c:pt idx="123">
                  <c:v>92.7536231884058</c:v>
                </c:pt>
                <c:pt idx="124">
                  <c:v>93.22113136979897</c:v>
                </c:pt>
                <c:pt idx="125">
                  <c:v>93.78214118747073</c:v>
                </c:pt>
                <c:pt idx="126">
                  <c:v>94.1561477325852</c:v>
                </c:pt>
                <c:pt idx="127">
                  <c:v>94.06264609630668</c:v>
                </c:pt>
                <c:pt idx="128">
                  <c:v>94.3431510051426</c:v>
                </c:pt>
                <c:pt idx="129">
                  <c:v>94.6236559139785</c:v>
                </c:pt>
                <c:pt idx="130">
                  <c:v>94.81065918653575</c:v>
                </c:pt>
                <c:pt idx="131">
                  <c:v>95.3716690042076</c:v>
                </c:pt>
                <c:pt idx="132">
                  <c:v>96.40018700327254</c:v>
                </c:pt>
                <c:pt idx="133">
                  <c:v>97.054698457223</c:v>
                </c:pt>
                <c:pt idx="134">
                  <c:v>97.6157082748947</c:v>
                </c:pt>
                <c:pt idx="135">
                  <c:v>98.4572230014025</c:v>
                </c:pt>
                <c:pt idx="136">
                  <c:v>98.4572230014025</c:v>
                </c:pt>
                <c:pt idx="137">
                  <c:v>98.5507246376811</c:v>
                </c:pt>
                <c:pt idx="138">
                  <c:v>99.11173445535295</c:v>
                </c:pt>
                <c:pt idx="139">
                  <c:v>98.92473118279564</c:v>
                </c:pt>
                <c:pt idx="140">
                  <c:v>99.11173445535295</c:v>
                </c:pt>
                <c:pt idx="141">
                  <c:v>99.29873772791024</c:v>
                </c:pt>
                <c:pt idx="142">
                  <c:v>99.20523609163158</c:v>
                </c:pt>
                <c:pt idx="143">
                  <c:v>98.73772791023843</c:v>
                </c:pt>
                <c:pt idx="144">
                  <c:v>99.20523609163158</c:v>
                </c:pt>
                <c:pt idx="145">
                  <c:v>99.57924263674609</c:v>
                </c:pt>
                <c:pt idx="146">
                  <c:v>100.140252454418</c:v>
                </c:pt>
                <c:pt idx="147">
                  <c:v>100.3272557269752</c:v>
                </c:pt>
                <c:pt idx="148">
                  <c:v>100.0467508181393</c:v>
                </c:pt>
                <c:pt idx="149">
                  <c:v>99.67274427302465</c:v>
                </c:pt>
                <c:pt idx="150">
                  <c:v>99.67274427302465</c:v>
                </c:pt>
                <c:pt idx="151">
                  <c:v>100.0467508181393</c:v>
                </c:pt>
                <c:pt idx="152">
                  <c:v>100.3272557269752</c:v>
                </c:pt>
                <c:pt idx="153">
                  <c:v>100.4207573632539</c:v>
                </c:pt>
                <c:pt idx="154">
                  <c:v>100.4207573632539</c:v>
                </c:pt>
                <c:pt idx="155">
                  <c:v>100.140252454418</c:v>
                </c:pt>
                <c:pt idx="156">
                  <c:v>100.7012622720898</c:v>
                </c:pt>
                <c:pt idx="157">
                  <c:v>100.5142589995325</c:v>
                </c:pt>
                <c:pt idx="158">
                  <c:v>100.2337540906966</c:v>
                </c:pt>
                <c:pt idx="159">
                  <c:v>100.140252454418</c:v>
                </c:pt>
                <c:pt idx="160">
                  <c:v>99.85974754558195</c:v>
                </c:pt>
                <c:pt idx="161">
                  <c:v>99.7662459093034</c:v>
                </c:pt>
                <c:pt idx="162">
                  <c:v>99.67274427302465</c:v>
                </c:pt>
                <c:pt idx="163">
                  <c:v>99.57924263674609</c:v>
                </c:pt>
                <c:pt idx="164">
                  <c:v>99.85974754558195</c:v>
                </c:pt>
                <c:pt idx="165">
                  <c:v>99.67274427302465</c:v>
                </c:pt>
                <c:pt idx="166">
                  <c:v>99.57924263674609</c:v>
                </c:pt>
                <c:pt idx="167">
                  <c:v>99.67274427302465</c:v>
                </c:pt>
                <c:pt idx="168">
                  <c:v>99.57924263674609</c:v>
                </c:pt>
                <c:pt idx="169">
                  <c:v>99.57924263674609</c:v>
                </c:pt>
                <c:pt idx="170">
                  <c:v>99.29873772791024</c:v>
                </c:pt>
                <c:pt idx="171">
                  <c:v>99.20523609163158</c:v>
                </c:pt>
                <c:pt idx="172">
                  <c:v>99.01823281907427</c:v>
                </c:pt>
                <c:pt idx="173">
                  <c:v>99.01823281907427</c:v>
                </c:pt>
                <c:pt idx="174">
                  <c:v>98.92473118279564</c:v>
                </c:pt>
                <c:pt idx="175">
                  <c:v>98.8312295465171</c:v>
                </c:pt>
                <c:pt idx="176">
                  <c:v>98.8312295465171</c:v>
                </c:pt>
                <c:pt idx="177">
                  <c:v>98.64422627395978</c:v>
                </c:pt>
                <c:pt idx="178">
                  <c:v>98.64422627395978</c:v>
                </c:pt>
                <c:pt idx="179">
                  <c:v>97.98971482000935</c:v>
                </c:pt>
                <c:pt idx="180">
                  <c:v>97.42870500233754</c:v>
                </c:pt>
                <c:pt idx="181">
                  <c:v>97.52220663861617</c:v>
                </c:pt>
                <c:pt idx="182">
                  <c:v>97.6157082748947</c:v>
                </c:pt>
                <c:pt idx="183">
                  <c:v>97.7092099111735</c:v>
                </c:pt>
                <c:pt idx="184">
                  <c:v>97.7092099111735</c:v>
                </c:pt>
                <c:pt idx="185">
                  <c:v>97.6157082748947</c:v>
                </c:pt>
                <c:pt idx="186">
                  <c:v>97.6157082748947</c:v>
                </c:pt>
                <c:pt idx="187">
                  <c:v>97.14820009350157</c:v>
                </c:pt>
                <c:pt idx="188">
                  <c:v>96.7741935483871</c:v>
                </c:pt>
                <c:pt idx="189">
                  <c:v>96.40018700327254</c:v>
                </c:pt>
                <c:pt idx="190">
                  <c:v>96.2131837307153</c:v>
                </c:pt>
                <c:pt idx="191">
                  <c:v>95.7456755493221</c:v>
                </c:pt>
                <c:pt idx="192">
                  <c:v>95.0911640953717</c:v>
                </c:pt>
                <c:pt idx="193">
                  <c:v>94.6236559139785</c:v>
                </c:pt>
                <c:pt idx="194">
                  <c:v>94.6236559139785</c:v>
                </c:pt>
                <c:pt idx="195">
                  <c:v>94.71715755025712</c:v>
                </c:pt>
                <c:pt idx="196">
                  <c:v>95.0911640953717</c:v>
                </c:pt>
                <c:pt idx="197">
                  <c:v>95.46517064048621</c:v>
                </c:pt>
                <c:pt idx="198">
                  <c:v>95.65217391304341</c:v>
                </c:pt>
                <c:pt idx="199">
                  <c:v>95.55867227676472</c:v>
                </c:pt>
                <c:pt idx="200">
                  <c:v>95.3716690042076</c:v>
                </c:pt>
                <c:pt idx="201">
                  <c:v>96.02618045815801</c:v>
                </c:pt>
                <c:pt idx="202">
                  <c:v>96.30668536699388</c:v>
                </c:pt>
                <c:pt idx="203">
                  <c:v>96.6806919121084</c:v>
                </c:pt>
                <c:pt idx="204">
                  <c:v>97.33520336605891</c:v>
                </c:pt>
                <c:pt idx="205">
                  <c:v>97.52220663861617</c:v>
                </c:pt>
                <c:pt idx="206">
                  <c:v>97.52220663861617</c:v>
                </c:pt>
                <c:pt idx="207">
                  <c:v>97.8962131837307</c:v>
                </c:pt>
                <c:pt idx="208">
                  <c:v>97.7092099111735</c:v>
                </c:pt>
                <c:pt idx="209">
                  <c:v>97.7092099111735</c:v>
                </c:pt>
                <c:pt idx="210">
                  <c:v>97.8962131837307</c:v>
                </c:pt>
                <c:pt idx="211">
                  <c:v>98.08321645628798</c:v>
                </c:pt>
              </c:numCache>
            </c:numRef>
          </c:yVal>
          <c:smooth val="0"/>
        </c:ser>
        <c:ser>
          <c:idx val="0"/>
          <c:order val="1"/>
          <c:tx>
            <c:v>USA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Sheet1!$A$7:$A$218</c:f>
              <c:numCache>
                <c:formatCode>m/d/yy</c:formatCode>
                <c:ptCount val="212"/>
                <c:pt idx="0">
                  <c:v>36540.0</c:v>
                </c:pt>
                <c:pt idx="1">
                  <c:v>36571.0</c:v>
                </c:pt>
                <c:pt idx="2">
                  <c:v>36600.0</c:v>
                </c:pt>
                <c:pt idx="3">
                  <c:v>36631.0</c:v>
                </c:pt>
                <c:pt idx="4">
                  <c:v>36661.0</c:v>
                </c:pt>
                <c:pt idx="5">
                  <c:v>36692.0</c:v>
                </c:pt>
                <c:pt idx="6">
                  <c:v>36722.0</c:v>
                </c:pt>
                <c:pt idx="7">
                  <c:v>36753.0</c:v>
                </c:pt>
                <c:pt idx="8">
                  <c:v>36784.0</c:v>
                </c:pt>
                <c:pt idx="9">
                  <c:v>36814.0</c:v>
                </c:pt>
                <c:pt idx="10">
                  <c:v>36845.0</c:v>
                </c:pt>
                <c:pt idx="11">
                  <c:v>36875.0</c:v>
                </c:pt>
                <c:pt idx="12">
                  <c:v>36906.0</c:v>
                </c:pt>
                <c:pt idx="13">
                  <c:v>36937.0</c:v>
                </c:pt>
                <c:pt idx="14">
                  <c:v>36965.0</c:v>
                </c:pt>
                <c:pt idx="15">
                  <c:v>36996.0</c:v>
                </c:pt>
                <c:pt idx="16">
                  <c:v>37026.0</c:v>
                </c:pt>
                <c:pt idx="17">
                  <c:v>37057.0</c:v>
                </c:pt>
                <c:pt idx="18">
                  <c:v>37087.0</c:v>
                </c:pt>
                <c:pt idx="19">
                  <c:v>37118.0</c:v>
                </c:pt>
                <c:pt idx="20">
                  <c:v>37149.0</c:v>
                </c:pt>
                <c:pt idx="21">
                  <c:v>37179.0</c:v>
                </c:pt>
                <c:pt idx="22">
                  <c:v>37210.0</c:v>
                </c:pt>
                <c:pt idx="23">
                  <c:v>37240.0</c:v>
                </c:pt>
                <c:pt idx="24">
                  <c:v>37271.0</c:v>
                </c:pt>
                <c:pt idx="25">
                  <c:v>37302.0</c:v>
                </c:pt>
                <c:pt idx="26">
                  <c:v>37330.0</c:v>
                </c:pt>
                <c:pt idx="27">
                  <c:v>37361.0</c:v>
                </c:pt>
                <c:pt idx="28">
                  <c:v>37391.0</c:v>
                </c:pt>
                <c:pt idx="29">
                  <c:v>37422.0</c:v>
                </c:pt>
                <c:pt idx="30">
                  <c:v>37452.0</c:v>
                </c:pt>
                <c:pt idx="31">
                  <c:v>37483.0</c:v>
                </c:pt>
                <c:pt idx="32">
                  <c:v>37514.0</c:v>
                </c:pt>
                <c:pt idx="33">
                  <c:v>37544.0</c:v>
                </c:pt>
                <c:pt idx="34">
                  <c:v>37575.0</c:v>
                </c:pt>
                <c:pt idx="35">
                  <c:v>37605.0</c:v>
                </c:pt>
                <c:pt idx="36">
                  <c:v>37636.0</c:v>
                </c:pt>
                <c:pt idx="37">
                  <c:v>37667.0</c:v>
                </c:pt>
                <c:pt idx="38">
                  <c:v>37695.0</c:v>
                </c:pt>
                <c:pt idx="39">
                  <c:v>37726.0</c:v>
                </c:pt>
                <c:pt idx="40">
                  <c:v>37756.0</c:v>
                </c:pt>
                <c:pt idx="41">
                  <c:v>37787.0</c:v>
                </c:pt>
                <c:pt idx="42">
                  <c:v>37817.0</c:v>
                </c:pt>
                <c:pt idx="43">
                  <c:v>37848.0</c:v>
                </c:pt>
                <c:pt idx="44">
                  <c:v>37879.0</c:v>
                </c:pt>
                <c:pt idx="45">
                  <c:v>37909.0</c:v>
                </c:pt>
                <c:pt idx="46">
                  <c:v>37940.0</c:v>
                </c:pt>
                <c:pt idx="47">
                  <c:v>37970.0</c:v>
                </c:pt>
                <c:pt idx="48">
                  <c:v>38001.0</c:v>
                </c:pt>
                <c:pt idx="49">
                  <c:v>38032.0</c:v>
                </c:pt>
                <c:pt idx="50">
                  <c:v>38061.0</c:v>
                </c:pt>
                <c:pt idx="51">
                  <c:v>38092.0</c:v>
                </c:pt>
                <c:pt idx="52">
                  <c:v>38122.0</c:v>
                </c:pt>
                <c:pt idx="53">
                  <c:v>38153.0</c:v>
                </c:pt>
                <c:pt idx="54">
                  <c:v>38183.0</c:v>
                </c:pt>
                <c:pt idx="55">
                  <c:v>38214.0</c:v>
                </c:pt>
                <c:pt idx="56">
                  <c:v>38245.0</c:v>
                </c:pt>
                <c:pt idx="57">
                  <c:v>38275.0</c:v>
                </c:pt>
                <c:pt idx="58">
                  <c:v>38306.0</c:v>
                </c:pt>
                <c:pt idx="59">
                  <c:v>38336.0</c:v>
                </c:pt>
                <c:pt idx="60">
                  <c:v>38367.0</c:v>
                </c:pt>
                <c:pt idx="61">
                  <c:v>38398.0</c:v>
                </c:pt>
                <c:pt idx="62">
                  <c:v>38426.0</c:v>
                </c:pt>
                <c:pt idx="63">
                  <c:v>38457.0</c:v>
                </c:pt>
                <c:pt idx="64">
                  <c:v>38487.0</c:v>
                </c:pt>
                <c:pt idx="65">
                  <c:v>38518.0</c:v>
                </c:pt>
                <c:pt idx="66">
                  <c:v>38548.0</c:v>
                </c:pt>
                <c:pt idx="67">
                  <c:v>38579.0</c:v>
                </c:pt>
                <c:pt idx="68">
                  <c:v>38610.0</c:v>
                </c:pt>
                <c:pt idx="69">
                  <c:v>38640.0</c:v>
                </c:pt>
                <c:pt idx="70">
                  <c:v>38671.0</c:v>
                </c:pt>
                <c:pt idx="71">
                  <c:v>38701.0</c:v>
                </c:pt>
                <c:pt idx="72">
                  <c:v>38732.0</c:v>
                </c:pt>
                <c:pt idx="73">
                  <c:v>38763.0</c:v>
                </c:pt>
                <c:pt idx="74">
                  <c:v>38791.0</c:v>
                </c:pt>
                <c:pt idx="75">
                  <c:v>38822.0</c:v>
                </c:pt>
                <c:pt idx="76">
                  <c:v>38852.0</c:v>
                </c:pt>
                <c:pt idx="77">
                  <c:v>38883.0</c:v>
                </c:pt>
                <c:pt idx="78">
                  <c:v>38913.0</c:v>
                </c:pt>
                <c:pt idx="79">
                  <c:v>38944.0</c:v>
                </c:pt>
                <c:pt idx="80">
                  <c:v>38975.0</c:v>
                </c:pt>
                <c:pt idx="81">
                  <c:v>39005.0</c:v>
                </c:pt>
                <c:pt idx="82">
                  <c:v>39036.0</c:v>
                </c:pt>
                <c:pt idx="83">
                  <c:v>39066.0</c:v>
                </c:pt>
                <c:pt idx="84">
                  <c:v>39097.0</c:v>
                </c:pt>
                <c:pt idx="85">
                  <c:v>39128.0</c:v>
                </c:pt>
                <c:pt idx="86">
                  <c:v>39156.0</c:v>
                </c:pt>
                <c:pt idx="87">
                  <c:v>39187.0</c:v>
                </c:pt>
                <c:pt idx="88">
                  <c:v>39217.0</c:v>
                </c:pt>
                <c:pt idx="89">
                  <c:v>39248.0</c:v>
                </c:pt>
                <c:pt idx="90">
                  <c:v>39278.0</c:v>
                </c:pt>
                <c:pt idx="91">
                  <c:v>39309.0</c:v>
                </c:pt>
                <c:pt idx="92">
                  <c:v>39340.0</c:v>
                </c:pt>
                <c:pt idx="93">
                  <c:v>39370.0</c:v>
                </c:pt>
                <c:pt idx="94">
                  <c:v>39401.0</c:v>
                </c:pt>
                <c:pt idx="95">
                  <c:v>39431.0</c:v>
                </c:pt>
                <c:pt idx="96">
                  <c:v>39462.0</c:v>
                </c:pt>
                <c:pt idx="97">
                  <c:v>39493.0</c:v>
                </c:pt>
                <c:pt idx="98">
                  <c:v>39522.0</c:v>
                </c:pt>
                <c:pt idx="99">
                  <c:v>39553.0</c:v>
                </c:pt>
                <c:pt idx="100">
                  <c:v>39583.0</c:v>
                </c:pt>
                <c:pt idx="101">
                  <c:v>39614.0</c:v>
                </c:pt>
                <c:pt idx="102">
                  <c:v>39644.0</c:v>
                </c:pt>
                <c:pt idx="103">
                  <c:v>39675.0</c:v>
                </c:pt>
                <c:pt idx="104">
                  <c:v>39706.0</c:v>
                </c:pt>
                <c:pt idx="105">
                  <c:v>39736.0</c:v>
                </c:pt>
                <c:pt idx="106">
                  <c:v>39767.0</c:v>
                </c:pt>
                <c:pt idx="107">
                  <c:v>39797.0</c:v>
                </c:pt>
                <c:pt idx="108">
                  <c:v>39828.0</c:v>
                </c:pt>
                <c:pt idx="109">
                  <c:v>39859.0</c:v>
                </c:pt>
                <c:pt idx="110">
                  <c:v>39887.0</c:v>
                </c:pt>
                <c:pt idx="111">
                  <c:v>39918.0</c:v>
                </c:pt>
                <c:pt idx="112">
                  <c:v>39948.0</c:v>
                </c:pt>
                <c:pt idx="113">
                  <c:v>39979.0</c:v>
                </c:pt>
                <c:pt idx="114">
                  <c:v>40009.0</c:v>
                </c:pt>
                <c:pt idx="115">
                  <c:v>40040.0</c:v>
                </c:pt>
                <c:pt idx="116">
                  <c:v>40071.0</c:v>
                </c:pt>
                <c:pt idx="117">
                  <c:v>40101.0</c:v>
                </c:pt>
                <c:pt idx="118">
                  <c:v>40132.0</c:v>
                </c:pt>
                <c:pt idx="119">
                  <c:v>40162.0</c:v>
                </c:pt>
                <c:pt idx="120">
                  <c:v>40193.0</c:v>
                </c:pt>
                <c:pt idx="121">
                  <c:v>40224.0</c:v>
                </c:pt>
                <c:pt idx="122">
                  <c:v>40252.0</c:v>
                </c:pt>
                <c:pt idx="123">
                  <c:v>40283.0</c:v>
                </c:pt>
                <c:pt idx="124">
                  <c:v>40313.0</c:v>
                </c:pt>
                <c:pt idx="125">
                  <c:v>40344.0</c:v>
                </c:pt>
                <c:pt idx="126">
                  <c:v>40374.0</c:v>
                </c:pt>
                <c:pt idx="127">
                  <c:v>40405.0</c:v>
                </c:pt>
                <c:pt idx="128">
                  <c:v>40436.0</c:v>
                </c:pt>
                <c:pt idx="129">
                  <c:v>40466.0</c:v>
                </c:pt>
                <c:pt idx="130">
                  <c:v>40497.0</c:v>
                </c:pt>
                <c:pt idx="131">
                  <c:v>40527.0</c:v>
                </c:pt>
                <c:pt idx="132">
                  <c:v>40558.0</c:v>
                </c:pt>
                <c:pt idx="133">
                  <c:v>40589.0</c:v>
                </c:pt>
                <c:pt idx="134">
                  <c:v>40617.0</c:v>
                </c:pt>
                <c:pt idx="135">
                  <c:v>40648.0</c:v>
                </c:pt>
                <c:pt idx="136">
                  <c:v>40678.0</c:v>
                </c:pt>
                <c:pt idx="137">
                  <c:v>40709.0</c:v>
                </c:pt>
                <c:pt idx="138">
                  <c:v>40739.0</c:v>
                </c:pt>
                <c:pt idx="139">
                  <c:v>40770.0</c:v>
                </c:pt>
                <c:pt idx="140">
                  <c:v>40801.0</c:v>
                </c:pt>
                <c:pt idx="141">
                  <c:v>40831.0</c:v>
                </c:pt>
                <c:pt idx="142">
                  <c:v>40862.0</c:v>
                </c:pt>
                <c:pt idx="143">
                  <c:v>40892.0</c:v>
                </c:pt>
                <c:pt idx="144">
                  <c:v>40923.0</c:v>
                </c:pt>
                <c:pt idx="145">
                  <c:v>40954.0</c:v>
                </c:pt>
                <c:pt idx="146">
                  <c:v>40983.0</c:v>
                </c:pt>
                <c:pt idx="147">
                  <c:v>41014.0</c:v>
                </c:pt>
                <c:pt idx="148">
                  <c:v>41044.0</c:v>
                </c:pt>
                <c:pt idx="149">
                  <c:v>41075.0</c:v>
                </c:pt>
                <c:pt idx="150">
                  <c:v>41105.0</c:v>
                </c:pt>
                <c:pt idx="151">
                  <c:v>41136.0</c:v>
                </c:pt>
                <c:pt idx="152">
                  <c:v>41167.0</c:v>
                </c:pt>
                <c:pt idx="153">
                  <c:v>41197.0</c:v>
                </c:pt>
                <c:pt idx="154">
                  <c:v>41228.0</c:v>
                </c:pt>
                <c:pt idx="155">
                  <c:v>41258.0</c:v>
                </c:pt>
                <c:pt idx="156">
                  <c:v>41289.0</c:v>
                </c:pt>
                <c:pt idx="157">
                  <c:v>41320.0</c:v>
                </c:pt>
                <c:pt idx="158">
                  <c:v>41348.0</c:v>
                </c:pt>
                <c:pt idx="159">
                  <c:v>41379.0</c:v>
                </c:pt>
                <c:pt idx="160">
                  <c:v>41409.0</c:v>
                </c:pt>
                <c:pt idx="161">
                  <c:v>41440.0</c:v>
                </c:pt>
                <c:pt idx="162">
                  <c:v>41470.0</c:v>
                </c:pt>
                <c:pt idx="163">
                  <c:v>41501.0</c:v>
                </c:pt>
                <c:pt idx="164">
                  <c:v>41532.0</c:v>
                </c:pt>
                <c:pt idx="165">
                  <c:v>41562.0</c:v>
                </c:pt>
                <c:pt idx="166">
                  <c:v>41593.0</c:v>
                </c:pt>
                <c:pt idx="167">
                  <c:v>41623.0</c:v>
                </c:pt>
                <c:pt idx="168">
                  <c:v>41654.0</c:v>
                </c:pt>
                <c:pt idx="169">
                  <c:v>41685.0</c:v>
                </c:pt>
                <c:pt idx="170">
                  <c:v>41713.0</c:v>
                </c:pt>
                <c:pt idx="171">
                  <c:v>41744.0</c:v>
                </c:pt>
                <c:pt idx="172">
                  <c:v>41774.0</c:v>
                </c:pt>
                <c:pt idx="173">
                  <c:v>41805.0</c:v>
                </c:pt>
                <c:pt idx="174">
                  <c:v>41835.0</c:v>
                </c:pt>
                <c:pt idx="175">
                  <c:v>41866.0</c:v>
                </c:pt>
                <c:pt idx="176">
                  <c:v>41897.0</c:v>
                </c:pt>
                <c:pt idx="177">
                  <c:v>41927.0</c:v>
                </c:pt>
                <c:pt idx="178">
                  <c:v>41958.0</c:v>
                </c:pt>
                <c:pt idx="179">
                  <c:v>41988.0</c:v>
                </c:pt>
                <c:pt idx="180">
                  <c:v>42019.0</c:v>
                </c:pt>
                <c:pt idx="181">
                  <c:v>42050.0</c:v>
                </c:pt>
                <c:pt idx="182">
                  <c:v>42078.0</c:v>
                </c:pt>
                <c:pt idx="183">
                  <c:v>42109.0</c:v>
                </c:pt>
                <c:pt idx="184">
                  <c:v>42139.0</c:v>
                </c:pt>
                <c:pt idx="185">
                  <c:v>42170.0</c:v>
                </c:pt>
                <c:pt idx="186">
                  <c:v>42200.0</c:v>
                </c:pt>
                <c:pt idx="187">
                  <c:v>42231.0</c:v>
                </c:pt>
                <c:pt idx="188">
                  <c:v>42262.0</c:v>
                </c:pt>
                <c:pt idx="189">
                  <c:v>42292.0</c:v>
                </c:pt>
                <c:pt idx="190">
                  <c:v>42323.0</c:v>
                </c:pt>
                <c:pt idx="191">
                  <c:v>42353.0</c:v>
                </c:pt>
                <c:pt idx="192">
                  <c:v>42384.0</c:v>
                </c:pt>
                <c:pt idx="193">
                  <c:v>42415.0</c:v>
                </c:pt>
                <c:pt idx="194">
                  <c:v>42444.0</c:v>
                </c:pt>
                <c:pt idx="195">
                  <c:v>42475.0</c:v>
                </c:pt>
                <c:pt idx="196">
                  <c:v>42505.0</c:v>
                </c:pt>
                <c:pt idx="197">
                  <c:v>42536.0</c:v>
                </c:pt>
                <c:pt idx="198">
                  <c:v>42566.0</c:v>
                </c:pt>
                <c:pt idx="199">
                  <c:v>42597.0</c:v>
                </c:pt>
                <c:pt idx="200">
                  <c:v>42628.0</c:v>
                </c:pt>
                <c:pt idx="201">
                  <c:v>42658.0</c:v>
                </c:pt>
                <c:pt idx="202">
                  <c:v>42689.0</c:v>
                </c:pt>
                <c:pt idx="203">
                  <c:v>42719.0</c:v>
                </c:pt>
                <c:pt idx="204">
                  <c:v>42750.0</c:v>
                </c:pt>
                <c:pt idx="205">
                  <c:v>42781.0</c:v>
                </c:pt>
                <c:pt idx="206">
                  <c:v>42809.0</c:v>
                </c:pt>
                <c:pt idx="207">
                  <c:v>42840.0</c:v>
                </c:pt>
                <c:pt idx="208">
                  <c:v>42870.0</c:v>
                </c:pt>
                <c:pt idx="209">
                  <c:v>42901.0</c:v>
                </c:pt>
                <c:pt idx="210">
                  <c:v>42931.0</c:v>
                </c:pt>
                <c:pt idx="211">
                  <c:v>42962.0</c:v>
                </c:pt>
              </c:numCache>
            </c:numRef>
          </c:xVal>
          <c:yVal>
            <c:numRef>
              <c:f>Sheet1!$R$7:$R$218</c:f>
              <c:numCache>
                <c:formatCode>General</c:formatCode>
                <c:ptCount val="212"/>
                <c:pt idx="0">
                  <c:v>67.73985031134405</c:v>
                </c:pt>
                <c:pt idx="1">
                  <c:v>68.4648962201661</c:v>
                </c:pt>
                <c:pt idx="2">
                  <c:v>68.8274146313983</c:v>
                </c:pt>
                <c:pt idx="3">
                  <c:v>68.67204700191081</c:v>
                </c:pt>
                <c:pt idx="4">
                  <c:v>68.93099002227067</c:v>
                </c:pt>
                <c:pt idx="5">
                  <c:v>69.5006683016053</c:v>
                </c:pt>
                <c:pt idx="6">
                  <c:v>69.34530067211788</c:v>
                </c:pt>
                <c:pt idx="7">
                  <c:v>69.1381498903731</c:v>
                </c:pt>
                <c:pt idx="8">
                  <c:v>69.7596113219651</c:v>
                </c:pt>
                <c:pt idx="9">
                  <c:v>69.86318671283745</c:v>
                </c:pt>
                <c:pt idx="10">
                  <c:v>69.86318671283745</c:v>
                </c:pt>
                <c:pt idx="11">
                  <c:v>69.55246054022031</c:v>
                </c:pt>
                <c:pt idx="12">
                  <c:v>69.81140356058013</c:v>
                </c:pt>
                <c:pt idx="13">
                  <c:v>69.81140356058013</c:v>
                </c:pt>
                <c:pt idx="14">
                  <c:v>69.65603593109266</c:v>
                </c:pt>
                <c:pt idx="15">
                  <c:v>70.22571421042728</c:v>
                </c:pt>
                <c:pt idx="16">
                  <c:v>70.69180801253178</c:v>
                </c:pt>
                <c:pt idx="17">
                  <c:v>70.32928960129972</c:v>
                </c:pt>
                <c:pt idx="18">
                  <c:v>69.6042436924777</c:v>
                </c:pt>
                <c:pt idx="19">
                  <c:v>69.7078190833501</c:v>
                </c:pt>
                <c:pt idx="20">
                  <c:v>70.22571421042728</c:v>
                </c:pt>
                <c:pt idx="21">
                  <c:v>69.2417252812455</c:v>
                </c:pt>
                <c:pt idx="22">
                  <c:v>68.72383924052588</c:v>
                </c:pt>
                <c:pt idx="23">
                  <c:v>68.1541609611913</c:v>
                </c:pt>
                <c:pt idx="24">
                  <c:v>68.20594411344857</c:v>
                </c:pt>
                <c:pt idx="25">
                  <c:v>68.36131174293605</c:v>
                </c:pt>
                <c:pt idx="26">
                  <c:v>68.77562239278316</c:v>
                </c:pt>
                <c:pt idx="27">
                  <c:v>69.29350843350285</c:v>
                </c:pt>
                <c:pt idx="28">
                  <c:v>69.1381498903731</c:v>
                </c:pt>
                <c:pt idx="29">
                  <c:v>69.18993304263041</c:v>
                </c:pt>
                <c:pt idx="30">
                  <c:v>69.18993304263041</c:v>
                </c:pt>
                <c:pt idx="31">
                  <c:v>69.2417252812455</c:v>
                </c:pt>
                <c:pt idx="32">
                  <c:v>69.9149789514525</c:v>
                </c:pt>
                <c:pt idx="33">
                  <c:v>70.22571421042728</c:v>
                </c:pt>
                <c:pt idx="34">
                  <c:v>69.7078190833501</c:v>
                </c:pt>
                <c:pt idx="35">
                  <c:v>69.39709291073291</c:v>
                </c:pt>
                <c:pt idx="36">
                  <c:v>70.27749736268458</c:v>
                </c:pt>
                <c:pt idx="37">
                  <c:v>71.26148629186654</c:v>
                </c:pt>
                <c:pt idx="38">
                  <c:v>71.8311645712012</c:v>
                </c:pt>
                <c:pt idx="39">
                  <c:v>70.58823262165947</c:v>
                </c:pt>
                <c:pt idx="40">
                  <c:v>70.32928960129972</c:v>
                </c:pt>
                <c:pt idx="41">
                  <c:v>70.58823262165947</c:v>
                </c:pt>
                <c:pt idx="42">
                  <c:v>70.64002486027453</c:v>
                </c:pt>
                <c:pt idx="43">
                  <c:v>70.9507510328916</c:v>
                </c:pt>
                <c:pt idx="44">
                  <c:v>71.00254327150674</c:v>
                </c:pt>
                <c:pt idx="45">
                  <c:v>71.57222155084135</c:v>
                </c:pt>
                <c:pt idx="46">
                  <c:v>71.31327853048145</c:v>
                </c:pt>
                <c:pt idx="47">
                  <c:v>71.31327853048145</c:v>
                </c:pt>
                <c:pt idx="48">
                  <c:v>71.93473996207356</c:v>
                </c:pt>
                <c:pt idx="49">
                  <c:v>72.141899830176</c:v>
                </c:pt>
                <c:pt idx="50">
                  <c:v>72.65979495725318</c:v>
                </c:pt>
                <c:pt idx="51">
                  <c:v>73.4366240183327</c:v>
                </c:pt>
                <c:pt idx="52">
                  <c:v>74.2134530794121</c:v>
                </c:pt>
                <c:pt idx="53">
                  <c:v>74.00630229766728</c:v>
                </c:pt>
                <c:pt idx="54">
                  <c:v>74.1616699271547</c:v>
                </c:pt>
                <c:pt idx="55">
                  <c:v>74.42061294751448</c:v>
                </c:pt>
                <c:pt idx="56">
                  <c:v>74.67955596787428</c:v>
                </c:pt>
                <c:pt idx="57">
                  <c:v>75.87069567880091</c:v>
                </c:pt>
                <c:pt idx="58">
                  <c:v>75.66353581069836</c:v>
                </c:pt>
                <c:pt idx="59">
                  <c:v>75.09386661772145</c:v>
                </c:pt>
                <c:pt idx="60">
                  <c:v>75.7153280493135</c:v>
                </c:pt>
                <c:pt idx="61">
                  <c:v>76.12963869916071</c:v>
                </c:pt>
                <c:pt idx="62">
                  <c:v>77.11363671470018</c:v>
                </c:pt>
                <c:pt idx="63">
                  <c:v>77.47615512593237</c:v>
                </c:pt>
                <c:pt idx="64">
                  <c:v>77.37257973505987</c:v>
                </c:pt>
                <c:pt idx="65">
                  <c:v>77.47615512593237</c:v>
                </c:pt>
                <c:pt idx="66">
                  <c:v>78.20120103475438</c:v>
                </c:pt>
                <c:pt idx="67">
                  <c:v>78.61551168460164</c:v>
                </c:pt>
                <c:pt idx="68">
                  <c:v>79.85844363414327</c:v>
                </c:pt>
                <c:pt idx="69">
                  <c:v>81.10137558368481</c:v>
                </c:pt>
                <c:pt idx="70">
                  <c:v>79.0816054867062</c:v>
                </c:pt>
                <c:pt idx="71">
                  <c:v>79.13339772532117</c:v>
                </c:pt>
                <c:pt idx="72">
                  <c:v>79.80665139552825</c:v>
                </c:pt>
                <c:pt idx="73">
                  <c:v>79.49591613655333</c:v>
                </c:pt>
                <c:pt idx="74">
                  <c:v>80.27275428399048</c:v>
                </c:pt>
                <c:pt idx="75">
                  <c:v>81.41211084265967</c:v>
                </c:pt>
                <c:pt idx="76">
                  <c:v>82.08536451286666</c:v>
                </c:pt>
                <c:pt idx="77">
                  <c:v>82.60325055358626</c:v>
                </c:pt>
                <c:pt idx="78">
                  <c:v>82.55146740132897</c:v>
                </c:pt>
                <c:pt idx="79">
                  <c:v>82.75861818307375</c:v>
                </c:pt>
                <c:pt idx="80">
                  <c:v>81.2049509745573</c:v>
                </c:pt>
                <c:pt idx="81">
                  <c:v>80.73884808609505</c:v>
                </c:pt>
                <c:pt idx="82">
                  <c:v>80.99779110645477</c:v>
                </c:pt>
                <c:pt idx="83">
                  <c:v>81.25674321317231</c:v>
                </c:pt>
                <c:pt idx="84">
                  <c:v>80.99779110645477</c:v>
                </c:pt>
                <c:pt idx="85">
                  <c:v>81.67105386301954</c:v>
                </c:pt>
                <c:pt idx="86">
                  <c:v>82.91398581256112</c:v>
                </c:pt>
                <c:pt idx="87">
                  <c:v>84.00155013261541</c:v>
                </c:pt>
                <c:pt idx="88">
                  <c:v>84.83017143230978</c:v>
                </c:pt>
                <c:pt idx="89">
                  <c:v>84.77837919369465</c:v>
                </c:pt>
                <c:pt idx="90">
                  <c:v>85.39984971164445</c:v>
                </c:pt>
                <c:pt idx="91">
                  <c:v>84.41586078246261</c:v>
                </c:pt>
                <c:pt idx="92">
                  <c:v>84.77837919369465</c:v>
                </c:pt>
                <c:pt idx="93">
                  <c:v>85.19268984354201</c:v>
                </c:pt>
                <c:pt idx="94">
                  <c:v>87.00530915877589</c:v>
                </c:pt>
                <c:pt idx="95">
                  <c:v>86.43563087944131</c:v>
                </c:pt>
                <c:pt idx="96">
                  <c:v>87.26425217913573</c:v>
                </c:pt>
                <c:pt idx="97">
                  <c:v>87.83393045847035</c:v>
                </c:pt>
                <c:pt idx="98">
                  <c:v>89.80189923047638</c:v>
                </c:pt>
                <c:pt idx="99">
                  <c:v>90.78589724601588</c:v>
                </c:pt>
                <c:pt idx="100">
                  <c:v>92.9092790792976</c:v>
                </c:pt>
                <c:pt idx="101">
                  <c:v>94.25578641971154</c:v>
                </c:pt>
                <c:pt idx="102">
                  <c:v>96.12012528269931</c:v>
                </c:pt>
                <c:pt idx="103">
                  <c:v>94.56644898782521</c:v>
                </c:pt>
                <c:pt idx="104">
                  <c:v>94.72182570367027</c:v>
                </c:pt>
                <c:pt idx="105">
                  <c:v>91.56268087530702</c:v>
                </c:pt>
                <c:pt idx="106">
                  <c:v>87.73035506759798</c:v>
                </c:pt>
                <c:pt idx="107">
                  <c:v>84.98553906179722</c:v>
                </c:pt>
                <c:pt idx="108">
                  <c:v>85.2962743207721</c:v>
                </c:pt>
                <c:pt idx="109">
                  <c:v>84.88196367092484</c:v>
                </c:pt>
                <c:pt idx="110">
                  <c:v>84.3640685438476</c:v>
                </c:pt>
                <c:pt idx="111">
                  <c:v>85.03732221405454</c:v>
                </c:pt>
                <c:pt idx="112">
                  <c:v>85.86595260010668</c:v>
                </c:pt>
                <c:pt idx="113">
                  <c:v>87.21245994052071</c:v>
                </c:pt>
                <c:pt idx="114">
                  <c:v>86.5392062703137</c:v>
                </c:pt>
                <c:pt idx="115">
                  <c:v>87.73035506759798</c:v>
                </c:pt>
                <c:pt idx="116">
                  <c:v>87.31604441775075</c:v>
                </c:pt>
                <c:pt idx="117">
                  <c:v>87.47140296088051</c:v>
                </c:pt>
                <c:pt idx="118">
                  <c:v>88.40360873780493</c:v>
                </c:pt>
                <c:pt idx="119">
                  <c:v>88.4553918900623</c:v>
                </c:pt>
                <c:pt idx="120">
                  <c:v>89.64653160098895</c:v>
                </c:pt>
                <c:pt idx="121">
                  <c:v>89.18043779888428</c:v>
                </c:pt>
                <c:pt idx="122">
                  <c:v>90.06084225083615</c:v>
                </c:pt>
                <c:pt idx="123">
                  <c:v>90.73410500740085</c:v>
                </c:pt>
                <c:pt idx="124">
                  <c:v>91.2002260685784</c:v>
                </c:pt>
                <c:pt idx="125">
                  <c:v>90.52694513929841</c:v>
                </c:pt>
                <c:pt idx="126">
                  <c:v>90.47516198704106</c:v>
                </c:pt>
                <c:pt idx="127">
                  <c:v>90.78589724601588</c:v>
                </c:pt>
                <c:pt idx="128">
                  <c:v>90.88947263688814</c:v>
                </c:pt>
                <c:pt idx="129">
                  <c:v>91.82164206838213</c:v>
                </c:pt>
                <c:pt idx="130">
                  <c:v>92.28777221591731</c:v>
                </c:pt>
                <c:pt idx="131">
                  <c:v>92.75390236345244</c:v>
                </c:pt>
                <c:pt idx="132">
                  <c:v>93.7896562721764</c:v>
                </c:pt>
                <c:pt idx="133">
                  <c:v>94.92899465813034</c:v>
                </c:pt>
                <c:pt idx="134">
                  <c:v>97.00059333915468</c:v>
                </c:pt>
                <c:pt idx="135">
                  <c:v>98.50247739541366</c:v>
                </c:pt>
                <c:pt idx="136">
                  <c:v>99.38285458829261</c:v>
                </c:pt>
                <c:pt idx="137">
                  <c:v>98.9685166793725</c:v>
                </c:pt>
                <c:pt idx="138">
                  <c:v>99.27927011106252</c:v>
                </c:pt>
                <c:pt idx="139">
                  <c:v>98.76134772491236</c:v>
                </c:pt>
                <c:pt idx="140">
                  <c:v>99.17568563383247</c:v>
                </c:pt>
                <c:pt idx="141">
                  <c:v>98.50247739541366</c:v>
                </c:pt>
                <c:pt idx="142">
                  <c:v>98.70955548629738</c:v>
                </c:pt>
                <c:pt idx="143">
                  <c:v>98.19172396372364</c:v>
                </c:pt>
                <c:pt idx="144">
                  <c:v>98.9685166793725</c:v>
                </c:pt>
                <c:pt idx="145">
                  <c:v>99.48643906552264</c:v>
                </c:pt>
                <c:pt idx="146">
                  <c:v>100.6257774514766</c:v>
                </c:pt>
                <c:pt idx="147">
                  <c:v>100.8329464059367</c:v>
                </c:pt>
                <c:pt idx="148">
                  <c:v>100.2632317811715</c:v>
                </c:pt>
                <c:pt idx="149">
                  <c:v>99.27927011106252</c:v>
                </c:pt>
                <c:pt idx="150">
                  <c:v>99.02030891798736</c:v>
                </c:pt>
                <c:pt idx="151">
                  <c:v>100.2114395425564</c:v>
                </c:pt>
                <c:pt idx="152">
                  <c:v>101.1954920762418</c:v>
                </c:pt>
                <c:pt idx="153">
                  <c:v>101.0401153603968</c:v>
                </c:pt>
                <c:pt idx="154">
                  <c:v>99.74540025859775</c:v>
                </c:pt>
                <c:pt idx="155">
                  <c:v>99.3310623496776</c:v>
                </c:pt>
                <c:pt idx="156">
                  <c:v>99.74540025859775</c:v>
                </c:pt>
                <c:pt idx="157">
                  <c:v>101.0919075990118</c:v>
                </c:pt>
                <c:pt idx="158">
                  <c:v>100.7293619287066</c:v>
                </c:pt>
                <c:pt idx="159">
                  <c:v>100.4704007356315</c:v>
                </c:pt>
                <c:pt idx="160">
                  <c:v>100.4704007356315</c:v>
                </c:pt>
                <c:pt idx="161">
                  <c:v>100.4186084970165</c:v>
                </c:pt>
                <c:pt idx="162">
                  <c:v>100.4704007356315</c:v>
                </c:pt>
                <c:pt idx="163">
                  <c:v>100.7811541673217</c:v>
                </c:pt>
                <c:pt idx="164">
                  <c:v>100.6257774514766</c:v>
                </c:pt>
                <c:pt idx="165">
                  <c:v>100.3150240197865</c:v>
                </c:pt>
                <c:pt idx="166">
                  <c:v>99.7971924972128</c:v>
                </c:pt>
                <c:pt idx="167">
                  <c:v>100.0560628267114</c:v>
                </c:pt>
                <c:pt idx="168">
                  <c:v>100.5739852128616</c:v>
                </c:pt>
                <c:pt idx="169">
                  <c:v>101.0919075990118</c:v>
                </c:pt>
                <c:pt idx="170">
                  <c:v>101.6097391215855</c:v>
                </c:pt>
                <c:pt idx="171">
                  <c:v>102.2830382235808</c:v>
                </c:pt>
                <c:pt idx="172">
                  <c:v>102.1276615077357</c:v>
                </c:pt>
                <c:pt idx="173">
                  <c:v>102.1276615077357</c:v>
                </c:pt>
                <c:pt idx="174">
                  <c:v>102.2312459849657</c:v>
                </c:pt>
                <c:pt idx="175">
                  <c:v>102.2312459849657</c:v>
                </c:pt>
                <c:pt idx="176">
                  <c:v>101.9204925532756</c:v>
                </c:pt>
                <c:pt idx="177">
                  <c:v>100.8847386445517</c:v>
                </c:pt>
                <c:pt idx="178">
                  <c:v>99.7971924972128</c:v>
                </c:pt>
                <c:pt idx="179">
                  <c:v>97.93276277064854</c:v>
                </c:pt>
                <c:pt idx="180">
                  <c:v>95.80937185100908</c:v>
                </c:pt>
                <c:pt idx="181">
                  <c:v>96.01654080546925</c:v>
                </c:pt>
                <c:pt idx="182">
                  <c:v>96.43087871438935</c:v>
                </c:pt>
                <c:pt idx="183">
                  <c:v>96.17191752131434</c:v>
                </c:pt>
                <c:pt idx="184">
                  <c:v>97.46663262311336</c:v>
                </c:pt>
                <c:pt idx="185">
                  <c:v>97.82917829341842</c:v>
                </c:pt>
                <c:pt idx="186">
                  <c:v>97.62200933895832</c:v>
                </c:pt>
                <c:pt idx="187">
                  <c:v>96.8452166233096</c:v>
                </c:pt>
                <c:pt idx="188">
                  <c:v>95.44691704428056</c:v>
                </c:pt>
                <c:pt idx="189">
                  <c:v>95.13616361259045</c:v>
                </c:pt>
                <c:pt idx="190">
                  <c:v>94.72182570367027</c:v>
                </c:pt>
                <c:pt idx="191">
                  <c:v>93.63427955633135</c:v>
                </c:pt>
                <c:pt idx="192">
                  <c:v>93.06456493156612</c:v>
                </c:pt>
                <c:pt idx="193">
                  <c:v>92.54673340899242</c:v>
                </c:pt>
                <c:pt idx="194">
                  <c:v>92.8574868406825</c:v>
                </c:pt>
                <c:pt idx="195">
                  <c:v>93.47890284048617</c:v>
                </c:pt>
                <c:pt idx="196">
                  <c:v>94.20399418109656</c:v>
                </c:pt>
                <c:pt idx="197">
                  <c:v>95.08437137397536</c:v>
                </c:pt>
                <c:pt idx="198">
                  <c:v>94.9807868967453</c:v>
                </c:pt>
                <c:pt idx="199">
                  <c:v>94.5146567492102</c:v>
                </c:pt>
                <c:pt idx="200">
                  <c:v>94.77361794228528</c:v>
                </c:pt>
                <c:pt idx="201">
                  <c:v>95.13616361259045</c:v>
                </c:pt>
                <c:pt idx="202">
                  <c:v>94.87720241951533</c:v>
                </c:pt>
                <c:pt idx="203">
                  <c:v>95.23974808982047</c:v>
                </c:pt>
                <c:pt idx="204">
                  <c:v>96.12012528269931</c:v>
                </c:pt>
                <c:pt idx="205">
                  <c:v>96.43087871438935</c:v>
                </c:pt>
                <c:pt idx="206">
                  <c:v>96.68983990746445</c:v>
                </c:pt>
                <c:pt idx="207">
                  <c:v>97.15587919142308</c:v>
                </c:pt>
                <c:pt idx="208">
                  <c:v>97.05238557776957</c:v>
                </c:pt>
                <c:pt idx="209">
                  <c:v>97.25946366865326</c:v>
                </c:pt>
                <c:pt idx="210">
                  <c:v>97.15587919142308</c:v>
                </c:pt>
                <c:pt idx="211">
                  <c:v>97.62200933895832</c:v>
                </c:pt>
              </c:numCache>
            </c:numRef>
          </c:yVal>
          <c:smooth val="0"/>
        </c:ser>
        <c:ser>
          <c:idx val="1"/>
          <c:order val="2"/>
          <c:tx>
            <c:v>Switzerland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Sheet1!$A$36:$A$218</c:f>
              <c:numCache>
                <c:formatCode>m/d/yy</c:formatCode>
                <c:ptCount val="183"/>
                <c:pt idx="0">
                  <c:v>37422.0</c:v>
                </c:pt>
                <c:pt idx="1">
                  <c:v>37452.0</c:v>
                </c:pt>
                <c:pt idx="2">
                  <c:v>37483.0</c:v>
                </c:pt>
                <c:pt idx="3">
                  <c:v>37514.0</c:v>
                </c:pt>
                <c:pt idx="4">
                  <c:v>37544.0</c:v>
                </c:pt>
                <c:pt idx="5">
                  <c:v>37575.0</c:v>
                </c:pt>
                <c:pt idx="6">
                  <c:v>37605.0</c:v>
                </c:pt>
                <c:pt idx="7">
                  <c:v>37636.0</c:v>
                </c:pt>
                <c:pt idx="8">
                  <c:v>37667.0</c:v>
                </c:pt>
                <c:pt idx="9">
                  <c:v>37695.0</c:v>
                </c:pt>
                <c:pt idx="10">
                  <c:v>37726.0</c:v>
                </c:pt>
                <c:pt idx="11">
                  <c:v>37756.0</c:v>
                </c:pt>
                <c:pt idx="12">
                  <c:v>37787.0</c:v>
                </c:pt>
                <c:pt idx="13">
                  <c:v>37817.0</c:v>
                </c:pt>
                <c:pt idx="14">
                  <c:v>37848.0</c:v>
                </c:pt>
                <c:pt idx="15">
                  <c:v>37879.0</c:v>
                </c:pt>
                <c:pt idx="16">
                  <c:v>37909.0</c:v>
                </c:pt>
                <c:pt idx="17">
                  <c:v>37940.0</c:v>
                </c:pt>
                <c:pt idx="18">
                  <c:v>37970.0</c:v>
                </c:pt>
                <c:pt idx="19">
                  <c:v>38001.0</c:v>
                </c:pt>
                <c:pt idx="20">
                  <c:v>38032.0</c:v>
                </c:pt>
                <c:pt idx="21">
                  <c:v>38061.0</c:v>
                </c:pt>
                <c:pt idx="22">
                  <c:v>38092.0</c:v>
                </c:pt>
                <c:pt idx="23">
                  <c:v>38122.0</c:v>
                </c:pt>
                <c:pt idx="24">
                  <c:v>38153.0</c:v>
                </c:pt>
                <c:pt idx="25">
                  <c:v>38183.0</c:v>
                </c:pt>
                <c:pt idx="26">
                  <c:v>38214.0</c:v>
                </c:pt>
                <c:pt idx="27">
                  <c:v>38245.0</c:v>
                </c:pt>
                <c:pt idx="28">
                  <c:v>38275.0</c:v>
                </c:pt>
                <c:pt idx="29">
                  <c:v>38306.0</c:v>
                </c:pt>
                <c:pt idx="30">
                  <c:v>38336.0</c:v>
                </c:pt>
                <c:pt idx="31">
                  <c:v>38367.0</c:v>
                </c:pt>
                <c:pt idx="32">
                  <c:v>38398.0</c:v>
                </c:pt>
                <c:pt idx="33">
                  <c:v>38426.0</c:v>
                </c:pt>
                <c:pt idx="34">
                  <c:v>38457.0</c:v>
                </c:pt>
                <c:pt idx="35">
                  <c:v>38487.0</c:v>
                </c:pt>
                <c:pt idx="36">
                  <c:v>38518.0</c:v>
                </c:pt>
                <c:pt idx="37">
                  <c:v>38548.0</c:v>
                </c:pt>
                <c:pt idx="38">
                  <c:v>38579.0</c:v>
                </c:pt>
                <c:pt idx="39">
                  <c:v>38610.0</c:v>
                </c:pt>
                <c:pt idx="40">
                  <c:v>38640.0</c:v>
                </c:pt>
                <c:pt idx="41">
                  <c:v>38671.0</c:v>
                </c:pt>
                <c:pt idx="42">
                  <c:v>38701.0</c:v>
                </c:pt>
                <c:pt idx="43">
                  <c:v>38732.0</c:v>
                </c:pt>
                <c:pt idx="44">
                  <c:v>38763.0</c:v>
                </c:pt>
                <c:pt idx="45">
                  <c:v>38791.0</c:v>
                </c:pt>
                <c:pt idx="46">
                  <c:v>38822.0</c:v>
                </c:pt>
                <c:pt idx="47">
                  <c:v>38852.0</c:v>
                </c:pt>
                <c:pt idx="48">
                  <c:v>38883.0</c:v>
                </c:pt>
                <c:pt idx="49">
                  <c:v>38913.0</c:v>
                </c:pt>
                <c:pt idx="50">
                  <c:v>38944.0</c:v>
                </c:pt>
                <c:pt idx="51">
                  <c:v>38975.0</c:v>
                </c:pt>
                <c:pt idx="52">
                  <c:v>39005.0</c:v>
                </c:pt>
                <c:pt idx="53">
                  <c:v>39036.0</c:v>
                </c:pt>
                <c:pt idx="54">
                  <c:v>39066.0</c:v>
                </c:pt>
                <c:pt idx="55">
                  <c:v>39097.0</c:v>
                </c:pt>
                <c:pt idx="56">
                  <c:v>39128.0</c:v>
                </c:pt>
                <c:pt idx="57">
                  <c:v>39156.0</c:v>
                </c:pt>
                <c:pt idx="58">
                  <c:v>39187.0</c:v>
                </c:pt>
                <c:pt idx="59">
                  <c:v>39217.0</c:v>
                </c:pt>
                <c:pt idx="60">
                  <c:v>39248.0</c:v>
                </c:pt>
                <c:pt idx="61">
                  <c:v>39278.0</c:v>
                </c:pt>
                <c:pt idx="62">
                  <c:v>39309.0</c:v>
                </c:pt>
                <c:pt idx="63">
                  <c:v>39340.0</c:v>
                </c:pt>
                <c:pt idx="64">
                  <c:v>39370.0</c:v>
                </c:pt>
                <c:pt idx="65">
                  <c:v>39401.0</c:v>
                </c:pt>
                <c:pt idx="66">
                  <c:v>39431.0</c:v>
                </c:pt>
                <c:pt idx="67">
                  <c:v>39462.0</c:v>
                </c:pt>
                <c:pt idx="68">
                  <c:v>39493.0</c:v>
                </c:pt>
                <c:pt idx="69">
                  <c:v>39522.0</c:v>
                </c:pt>
                <c:pt idx="70">
                  <c:v>39553.0</c:v>
                </c:pt>
                <c:pt idx="71">
                  <c:v>39583.0</c:v>
                </c:pt>
                <c:pt idx="72">
                  <c:v>39614.0</c:v>
                </c:pt>
                <c:pt idx="73">
                  <c:v>39644.0</c:v>
                </c:pt>
                <c:pt idx="74">
                  <c:v>39675.0</c:v>
                </c:pt>
                <c:pt idx="75">
                  <c:v>39706.0</c:v>
                </c:pt>
                <c:pt idx="76">
                  <c:v>39736.0</c:v>
                </c:pt>
                <c:pt idx="77">
                  <c:v>39767.0</c:v>
                </c:pt>
                <c:pt idx="78">
                  <c:v>39797.0</c:v>
                </c:pt>
                <c:pt idx="79">
                  <c:v>39828.0</c:v>
                </c:pt>
                <c:pt idx="80">
                  <c:v>39859.0</c:v>
                </c:pt>
                <c:pt idx="81">
                  <c:v>39887.0</c:v>
                </c:pt>
                <c:pt idx="82">
                  <c:v>39918.0</c:v>
                </c:pt>
                <c:pt idx="83">
                  <c:v>39948.0</c:v>
                </c:pt>
                <c:pt idx="84">
                  <c:v>39979.0</c:v>
                </c:pt>
                <c:pt idx="85">
                  <c:v>40009.0</c:v>
                </c:pt>
                <c:pt idx="86">
                  <c:v>40040.0</c:v>
                </c:pt>
                <c:pt idx="87">
                  <c:v>40071.0</c:v>
                </c:pt>
                <c:pt idx="88">
                  <c:v>40101.0</c:v>
                </c:pt>
                <c:pt idx="89">
                  <c:v>40132.0</c:v>
                </c:pt>
                <c:pt idx="90">
                  <c:v>40162.0</c:v>
                </c:pt>
                <c:pt idx="91">
                  <c:v>40193.0</c:v>
                </c:pt>
                <c:pt idx="92">
                  <c:v>40224.0</c:v>
                </c:pt>
                <c:pt idx="93">
                  <c:v>40252.0</c:v>
                </c:pt>
                <c:pt idx="94">
                  <c:v>40283.0</c:v>
                </c:pt>
                <c:pt idx="95">
                  <c:v>40313.0</c:v>
                </c:pt>
                <c:pt idx="96">
                  <c:v>40344.0</c:v>
                </c:pt>
                <c:pt idx="97">
                  <c:v>40374.0</c:v>
                </c:pt>
                <c:pt idx="98">
                  <c:v>40405.0</c:v>
                </c:pt>
                <c:pt idx="99">
                  <c:v>40436.0</c:v>
                </c:pt>
                <c:pt idx="100">
                  <c:v>40466.0</c:v>
                </c:pt>
                <c:pt idx="101">
                  <c:v>40497.0</c:v>
                </c:pt>
                <c:pt idx="102">
                  <c:v>40527.0</c:v>
                </c:pt>
                <c:pt idx="103">
                  <c:v>40558.0</c:v>
                </c:pt>
                <c:pt idx="104">
                  <c:v>40589.0</c:v>
                </c:pt>
                <c:pt idx="105">
                  <c:v>40617.0</c:v>
                </c:pt>
                <c:pt idx="106">
                  <c:v>40648.0</c:v>
                </c:pt>
                <c:pt idx="107">
                  <c:v>40678.0</c:v>
                </c:pt>
                <c:pt idx="108">
                  <c:v>40709.0</c:v>
                </c:pt>
                <c:pt idx="109">
                  <c:v>40739.0</c:v>
                </c:pt>
                <c:pt idx="110">
                  <c:v>40770.0</c:v>
                </c:pt>
                <c:pt idx="111">
                  <c:v>40801.0</c:v>
                </c:pt>
                <c:pt idx="112">
                  <c:v>40831.0</c:v>
                </c:pt>
                <c:pt idx="113">
                  <c:v>40862.0</c:v>
                </c:pt>
                <c:pt idx="114">
                  <c:v>40892.0</c:v>
                </c:pt>
                <c:pt idx="115">
                  <c:v>40923.0</c:v>
                </c:pt>
                <c:pt idx="116">
                  <c:v>40954.0</c:v>
                </c:pt>
                <c:pt idx="117">
                  <c:v>40983.0</c:v>
                </c:pt>
                <c:pt idx="118">
                  <c:v>41014.0</c:v>
                </c:pt>
                <c:pt idx="119">
                  <c:v>41044.0</c:v>
                </c:pt>
                <c:pt idx="120">
                  <c:v>41075.0</c:v>
                </c:pt>
                <c:pt idx="121">
                  <c:v>41105.0</c:v>
                </c:pt>
                <c:pt idx="122">
                  <c:v>41136.0</c:v>
                </c:pt>
                <c:pt idx="123">
                  <c:v>41167.0</c:v>
                </c:pt>
                <c:pt idx="124">
                  <c:v>41197.0</c:v>
                </c:pt>
                <c:pt idx="125">
                  <c:v>41228.0</c:v>
                </c:pt>
                <c:pt idx="126">
                  <c:v>41258.0</c:v>
                </c:pt>
                <c:pt idx="127">
                  <c:v>41289.0</c:v>
                </c:pt>
                <c:pt idx="128">
                  <c:v>41320.0</c:v>
                </c:pt>
                <c:pt idx="129">
                  <c:v>41348.0</c:v>
                </c:pt>
                <c:pt idx="130">
                  <c:v>41379.0</c:v>
                </c:pt>
                <c:pt idx="131">
                  <c:v>41409.0</c:v>
                </c:pt>
                <c:pt idx="132">
                  <c:v>41440.0</c:v>
                </c:pt>
                <c:pt idx="133">
                  <c:v>41470.0</c:v>
                </c:pt>
                <c:pt idx="134">
                  <c:v>41501.0</c:v>
                </c:pt>
                <c:pt idx="135">
                  <c:v>41532.0</c:v>
                </c:pt>
                <c:pt idx="136">
                  <c:v>41562.0</c:v>
                </c:pt>
                <c:pt idx="137">
                  <c:v>41593.0</c:v>
                </c:pt>
                <c:pt idx="138">
                  <c:v>41623.0</c:v>
                </c:pt>
                <c:pt idx="139">
                  <c:v>41654.0</c:v>
                </c:pt>
                <c:pt idx="140">
                  <c:v>41685.0</c:v>
                </c:pt>
                <c:pt idx="141">
                  <c:v>41713.0</c:v>
                </c:pt>
                <c:pt idx="142">
                  <c:v>41744.0</c:v>
                </c:pt>
                <c:pt idx="143">
                  <c:v>41774.0</c:v>
                </c:pt>
                <c:pt idx="144">
                  <c:v>41805.0</c:v>
                </c:pt>
                <c:pt idx="145">
                  <c:v>41835.0</c:v>
                </c:pt>
                <c:pt idx="146">
                  <c:v>41866.0</c:v>
                </c:pt>
                <c:pt idx="147">
                  <c:v>41897.0</c:v>
                </c:pt>
                <c:pt idx="148">
                  <c:v>41927.0</c:v>
                </c:pt>
                <c:pt idx="149">
                  <c:v>41958.0</c:v>
                </c:pt>
                <c:pt idx="150">
                  <c:v>41988.0</c:v>
                </c:pt>
                <c:pt idx="151">
                  <c:v>42019.0</c:v>
                </c:pt>
                <c:pt idx="152">
                  <c:v>42050.0</c:v>
                </c:pt>
                <c:pt idx="153">
                  <c:v>42078.0</c:v>
                </c:pt>
                <c:pt idx="154">
                  <c:v>42109.0</c:v>
                </c:pt>
                <c:pt idx="155">
                  <c:v>42139.0</c:v>
                </c:pt>
                <c:pt idx="156">
                  <c:v>42170.0</c:v>
                </c:pt>
                <c:pt idx="157">
                  <c:v>42200.0</c:v>
                </c:pt>
                <c:pt idx="158">
                  <c:v>42231.0</c:v>
                </c:pt>
                <c:pt idx="159">
                  <c:v>42262.0</c:v>
                </c:pt>
                <c:pt idx="160">
                  <c:v>42292.0</c:v>
                </c:pt>
                <c:pt idx="161">
                  <c:v>42323.0</c:v>
                </c:pt>
                <c:pt idx="162">
                  <c:v>42353.0</c:v>
                </c:pt>
                <c:pt idx="163">
                  <c:v>42384.0</c:v>
                </c:pt>
                <c:pt idx="164">
                  <c:v>42415.0</c:v>
                </c:pt>
                <c:pt idx="165">
                  <c:v>42444.0</c:v>
                </c:pt>
                <c:pt idx="166">
                  <c:v>42475.0</c:v>
                </c:pt>
                <c:pt idx="167">
                  <c:v>42505.0</c:v>
                </c:pt>
                <c:pt idx="168">
                  <c:v>42536.0</c:v>
                </c:pt>
                <c:pt idx="169">
                  <c:v>42566.0</c:v>
                </c:pt>
                <c:pt idx="170">
                  <c:v>42597.0</c:v>
                </c:pt>
                <c:pt idx="171">
                  <c:v>42628.0</c:v>
                </c:pt>
                <c:pt idx="172">
                  <c:v>42658.0</c:v>
                </c:pt>
                <c:pt idx="173">
                  <c:v>42689.0</c:v>
                </c:pt>
                <c:pt idx="174">
                  <c:v>42719.0</c:v>
                </c:pt>
                <c:pt idx="175">
                  <c:v>42750.0</c:v>
                </c:pt>
                <c:pt idx="176">
                  <c:v>42781.0</c:v>
                </c:pt>
                <c:pt idx="177">
                  <c:v>42809.0</c:v>
                </c:pt>
                <c:pt idx="178">
                  <c:v>42840.0</c:v>
                </c:pt>
                <c:pt idx="179">
                  <c:v>42870.0</c:v>
                </c:pt>
                <c:pt idx="180">
                  <c:v>42901.0</c:v>
                </c:pt>
                <c:pt idx="181">
                  <c:v>42931.0</c:v>
                </c:pt>
                <c:pt idx="182">
                  <c:v>42962.0</c:v>
                </c:pt>
              </c:numCache>
            </c:numRef>
          </c:xVal>
          <c:yVal>
            <c:numRef>
              <c:f>Sheet1!$Y$36:$Y$218</c:f>
              <c:numCache>
                <c:formatCode>General</c:formatCode>
                <c:ptCount val="183"/>
                <c:pt idx="0">
                  <c:v>94.2486590893348</c:v>
                </c:pt>
                <c:pt idx="1">
                  <c:v>94.2486590893348</c:v>
                </c:pt>
                <c:pt idx="2">
                  <c:v>94.06034744315754</c:v>
                </c:pt>
                <c:pt idx="3">
                  <c:v>94.06034744315754</c:v>
                </c:pt>
                <c:pt idx="4">
                  <c:v>94.06034744315754</c:v>
                </c:pt>
                <c:pt idx="5">
                  <c:v>93.87203579698017</c:v>
                </c:pt>
                <c:pt idx="6">
                  <c:v>93.87203579698017</c:v>
                </c:pt>
                <c:pt idx="7">
                  <c:v>93.96619671590822</c:v>
                </c:pt>
                <c:pt idx="8">
                  <c:v>93.96619671590822</c:v>
                </c:pt>
                <c:pt idx="9">
                  <c:v>94.06034744315754</c:v>
                </c:pt>
                <c:pt idx="10">
                  <c:v>94.2486590893348</c:v>
                </c:pt>
                <c:pt idx="11">
                  <c:v>94.15450836208542</c:v>
                </c:pt>
                <c:pt idx="12">
                  <c:v>94.17825497330985</c:v>
                </c:pt>
                <c:pt idx="13">
                  <c:v>94.19880139744215</c:v>
                </c:pt>
                <c:pt idx="14">
                  <c:v>94.13453267195678</c:v>
                </c:pt>
                <c:pt idx="15">
                  <c:v>94.11219251238424</c:v>
                </c:pt>
                <c:pt idx="16">
                  <c:v>94.22114155701468</c:v>
                </c:pt>
                <c:pt idx="17">
                  <c:v>94.3435232340887</c:v>
                </c:pt>
                <c:pt idx="18">
                  <c:v>94.34665207943028</c:v>
                </c:pt>
                <c:pt idx="19">
                  <c:v>94.3669946699899</c:v>
                </c:pt>
                <c:pt idx="20">
                  <c:v>94.26704487759608</c:v>
                </c:pt>
                <c:pt idx="21">
                  <c:v>94.6106267478092</c:v>
                </c:pt>
                <c:pt idx="22">
                  <c:v>95.15998880138343</c:v>
                </c:pt>
                <c:pt idx="23">
                  <c:v>95.51406810059281</c:v>
                </c:pt>
                <c:pt idx="24">
                  <c:v>95.51209091493724</c:v>
                </c:pt>
                <c:pt idx="25">
                  <c:v>95.4306899776629</c:v>
                </c:pt>
                <c:pt idx="26">
                  <c:v>95.3911258811938</c:v>
                </c:pt>
                <c:pt idx="27">
                  <c:v>95.3682149876177</c:v>
                </c:pt>
                <c:pt idx="28">
                  <c:v>95.68312766582465</c:v>
                </c:pt>
                <c:pt idx="29">
                  <c:v>95.83570728670026</c:v>
                </c:pt>
                <c:pt idx="30">
                  <c:v>95.70848456227371</c:v>
                </c:pt>
                <c:pt idx="31">
                  <c:v>95.52571718927501</c:v>
                </c:pt>
                <c:pt idx="32">
                  <c:v>95.83872402357684</c:v>
                </c:pt>
                <c:pt idx="33">
                  <c:v>95.92789101997267</c:v>
                </c:pt>
                <c:pt idx="34">
                  <c:v>96.36821230380886</c:v>
                </c:pt>
                <c:pt idx="35">
                  <c:v>96.25595096362147</c:v>
                </c:pt>
                <c:pt idx="36">
                  <c:v>96.29570870198467</c:v>
                </c:pt>
                <c:pt idx="37">
                  <c:v>96.4080617672799</c:v>
                </c:pt>
                <c:pt idx="38">
                  <c:v>96.41194479684062</c:v>
                </c:pt>
                <c:pt idx="39">
                  <c:v>96.87289403823827</c:v>
                </c:pt>
                <c:pt idx="40">
                  <c:v>97.00862681432685</c:v>
                </c:pt>
                <c:pt idx="41">
                  <c:v>97.02357800688738</c:v>
                </c:pt>
                <c:pt idx="42">
                  <c:v>97.06872714324967</c:v>
                </c:pt>
                <c:pt idx="43">
                  <c:v>97.13119194161637</c:v>
                </c:pt>
                <c:pt idx="44">
                  <c:v>97.36479540765673</c:v>
                </c:pt>
                <c:pt idx="45">
                  <c:v>97.4465734370407</c:v>
                </c:pt>
                <c:pt idx="46">
                  <c:v>98.09636429190477</c:v>
                </c:pt>
                <c:pt idx="47">
                  <c:v>98.39583657697652</c:v>
                </c:pt>
                <c:pt idx="48">
                  <c:v>98.55343050374165</c:v>
                </c:pt>
                <c:pt idx="49">
                  <c:v>98.65243247002219</c:v>
                </c:pt>
                <c:pt idx="50">
                  <c:v>98.84040779080451</c:v>
                </c:pt>
                <c:pt idx="51">
                  <c:v>98.77681171610909</c:v>
                </c:pt>
                <c:pt idx="52">
                  <c:v>98.86265622526926</c:v>
                </c:pt>
                <c:pt idx="53">
                  <c:v>98.84657375637997</c:v>
                </c:pt>
                <c:pt idx="54">
                  <c:v>98.83899114747389</c:v>
                </c:pt>
                <c:pt idx="55">
                  <c:v>98.73080647874141</c:v>
                </c:pt>
                <c:pt idx="56">
                  <c:v>99.29578218398768</c:v>
                </c:pt>
                <c:pt idx="57">
                  <c:v>99.4915235638914</c:v>
                </c:pt>
                <c:pt idx="58">
                  <c:v>100.2271589279156</c:v>
                </c:pt>
                <c:pt idx="59">
                  <c:v>101.1453680230443</c:v>
                </c:pt>
                <c:pt idx="60">
                  <c:v>101.2308354400949</c:v>
                </c:pt>
                <c:pt idx="61">
                  <c:v>101.1625002348333</c:v>
                </c:pt>
                <c:pt idx="62">
                  <c:v>101.4907538203762</c:v>
                </c:pt>
                <c:pt idx="63">
                  <c:v>101.3903250190865</c:v>
                </c:pt>
                <c:pt idx="64">
                  <c:v>101.4698303041343</c:v>
                </c:pt>
                <c:pt idx="65">
                  <c:v>101.7200054396386</c:v>
                </c:pt>
                <c:pt idx="66">
                  <c:v>101.6692610717046</c:v>
                </c:pt>
                <c:pt idx="67">
                  <c:v>102.0704768846104</c:v>
                </c:pt>
                <c:pt idx="68">
                  <c:v>102.4781440300935</c:v>
                </c:pt>
                <c:pt idx="69">
                  <c:v>102.8210940162311</c:v>
                </c:pt>
                <c:pt idx="70">
                  <c:v>103.5518373745094</c:v>
                </c:pt>
                <c:pt idx="71">
                  <c:v>104.5212698464681</c:v>
                </c:pt>
                <c:pt idx="72">
                  <c:v>105.0497083838005</c:v>
                </c:pt>
                <c:pt idx="73">
                  <c:v>105.3685040915683</c:v>
                </c:pt>
                <c:pt idx="74">
                  <c:v>104.7508883661615</c:v>
                </c:pt>
                <c:pt idx="75">
                  <c:v>104.4482974274267</c:v>
                </c:pt>
                <c:pt idx="76">
                  <c:v>104.0263619318517</c:v>
                </c:pt>
                <c:pt idx="77">
                  <c:v>103.8874493520284</c:v>
                </c:pt>
                <c:pt idx="78">
                  <c:v>103.436263738765</c:v>
                </c:pt>
                <c:pt idx="79">
                  <c:v>103.1258252074797</c:v>
                </c:pt>
                <c:pt idx="80">
                  <c:v>102.5635502970722</c:v>
                </c:pt>
                <c:pt idx="81">
                  <c:v>102.3094717486499</c:v>
                </c:pt>
                <c:pt idx="82">
                  <c:v>102.3915147616783</c:v>
                </c:pt>
                <c:pt idx="83">
                  <c:v>102.1116512663042</c:v>
                </c:pt>
                <c:pt idx="84">
                  <c:v>102.1656671630807</c:v>
                </c:pt>
                <c:pt idx="85">
                  <c:v>102.0465264398133</c:v>
                </c:pt>
                <c:pt idx="86">
                  <c:v>101.9656045114349</c:v>
                </c:pt>
                <c:pt idx="87">
                  <c:v>102.0341945086624</c:v>
                </c:pt>
                <c:pt idx="88">
                  <c:v>101.7319195119654</c:v>
                </c:pt>
                <c:pt idx="89">
                  <c:v>101.7238782775207</c:v>
                </c:pt>
                <c:pt idx="90">
                  <c:v>101.7939256847933</c:v>
                </c:pt>
                <c:pt idx="91">
                  <c:v>101.9932239605414</c:v>
                </c:pt>
                <c:pt idx="92">
                  <c:v>101.6786374160507</c:v>
                </c:pt>
                <c:pt idx="93">
                  <c:v>101.9578588356707</c:v>
                </c:pt>
                <c:pt idx="94">
                  <c:v>102.3720486554815</c:v>
                </c:pt>
                <c:pt idx="95">
                  <c:v>102.5206433300101</c:v>
                </c:pt>
                <c:pt idx="96">
                  <c:v>102.1899233582369</c:v>
                </c:pt>
                <c:pt idx="97">
                  <c:v>101.8731456028393</c:v>
                </c:pt>
                <c:pt idx="98">
                  <c:v>102.030219753994</c:v>
                </c:pt>
                <c:pt idx="99">
                  <c:v>101.9060749165157</c:v>
                </c:pt>
                <c:pt idx="100">
                  <c:v>101.7276695819737</c:v>
                </c:pt>
                <c:pt idx="101">
                  <c:v>101.269359985343</c:v>
                </c:pt>
                <c:pt idx="102">
                  <c:v>101.4826106691452</c:v>
                </c:pt>
                <c:pt idx="103">
                  <c:v>101.496715952379</c:v>
                </c:pt>
                <c:pt idx="104">
                  <c:v>101.3844546121915</c:v>
                </c:pt>
                <c:pt idx="105">
                  <c:v>101.5846497556596</c:v>
                </c:pt>
                <c:pt idx="106">
                  <c:v>101.7062772485145</c:v>
                </c:pt>
                <c:pt idx="107">
                  <c:v>101.2551629770016</c:v>
                </c:pt>
                <c:pt idx="108">
                  <c:v>101.0601859729957</c:v>
                </c:pt>
                <c:pt idx="109">
                  <c:v>100.6780693658558</c:v>
                </c:pt>
                <c:pt idx="110">
                  <c:v>99.77935695195968</c:v>
                </c:pt>
                <c:pt idx="111">
                  <c:v>99.75844362739645</c:v>
                </c:pt>
                <c:pt idx="112">
                  <c:v>99.63293310498076</c:v>
                </c:pt>
                <c:pt idx="113">
                  <c:v>98.8140011514558</c:v>
                </c:pt>
                <c:pt idx="114">
                  <c:v>99.04731925049445</c:v>
                </c:pt>
                <c:pt idx="115">
                  <c:v>99.08347932629876</c:v>
                </c:pt>
                <c:pt idx="116">
                  <c:v>99.91471263593876</c:v>
                </c:pt>
                <c:pt idx="117">
                  <c:v>100.0575388203587</c:v>
                </c:pt>
                <c:pt idx="118">
                  <c:v>99.89654087292878</c:v>
                </c:pt>
                <c:pt idx="119">
                  <c:v>100.0182600908914</c:v>
                </c:pt>
                <c:pt idx="120">
                  <c:v>99.85347083900845</c:v>
                </c:pt>
                <c:pt idx="121">
                  <c:v>99.80699678442348</c:v>
                </c:pt>
                <c:pt idx="122">
                  <c:v>100.127290668951</c:v>
                </c:pt>
                <c:pt idx="123">
                  <c:v>100.2585798731537</c:v>
                </c:pt>
                <c:pt idx="124">
                  <c:v>100.2248861835795</c:v>
                </c:pt>
                <c:pt idx="125">
                  <c:v>100.3530465424408</c:v>
                </c:pt>
                <c:pt idx="126">
                  <c:v>100.4051973620267</c:v>
                </c:pt>
                <c:pt idx="127">
                  <c:v>100.3495406049896</c:v>
                </c:pt>
                <c:pt idx="128">
                  <c:v>100.2915193785087</c:v>
                </c:pt>
                <c:pt idx="129">
                  <c:v>100.2600984332706</c:v>
                </c:pt>
                <c:pt idx="130">
                  <c:v>100.5059013386396</c:v>
                </c:pt>
                <c:pt idx="131">
                  <c:v>100.2252632756891</c:v>
                </c:pt>
                <c:pt idx="132">
                  <c:v>100.2847011455005</c:v>
                </c:pt>
                <c:pt idx="133">
                  <c:v>100.2334981520278</c:v>
                </c:pt>
                <c:pt idx="134">
                  <c:v>100.2450453239237</c:v>
                </c:pt>
                <c:pt idx="135">
                  <c:v>100.2998459799552</c:v>
                </c:pt>
                <c:pt idx="136">
                  <c:v>100.0455228312456</c:v>
                </c:pt>
                <c:pt idx="137">
                  <c:v>100.0075690200011</c:v>
                </c:pt>
                <c:pt idx="138">
                  <c:v>100.0376650470164</c:v>
                </c:pt>
                <c:pt idx="139">
                  <c:v>100.0260159583343</c:v>
                </c:pt>
                <c:pt idx="140">
                  <c:v>99.72181473437478</c:v>
                </c:pt>
                <c:pt idx="141">
                  <c:v>99.73212871315548</c:v>
                </c:pt>
                <c:pt idx="142">
                  <c:v>99.4890673693399</c:v>
                </c:pt>
                <c:pt idx="143">
                  <c:v>99.54812814704175</c:v>
                </c:pt>
                <c:pt idx="144">
                  <c:v>99.56989757261049</c:v>
                </c:pt>
                <c:pt idx="145">
                  <c:v>99.45574058019665</c:v>
                </c:pt>
                <c:pt idx="146">
                  <c:v>99.24826857818168</c:v>
                </c:pt>
                <c:pt idx="147">
                  <c:v>99.20623809548238</c:v>
                </c:pt>
                <c:pt idx="148">
                  <c:v>99.2625573116308</c:v>
                </c:pt>
                <c:pt idx="149">
                  <c:v>98.58182452042458</c:v>
                </c:pt>
                <c:pt idx="150">
                  <c:v>98.34652923573042</c:v>
                </c:pt>
                <c:pt idx="151">
                  <c:v>98.17624666906216</c:v>
                </c:pt>
                <c:pt idx="152">
                  <c:v>97.53857372009758</c:v>
                </c:pt>
                <c:pt idx="153">
                  <c:v>97.65812211051038</c:v>
                </c:pt>
                <c:pt idx="154">
                  <c:v>95.97568999278052</c:v>
                </c:pt>
                <c:pt idx="155">
                  <c:v>95.18668080773392</c:v>
                </c:pt>
                <c:pt idx="156">
                  <c:v>95.14370249892143</c:v>
                </c:pt>
                <c:pt idx="157">
                  <c:v>94.88369239353233</c:v>
                </c:pt>
                <c:pt idx="158">
                  <c:v>94.312764747962</c:v>
                </c:pt>
                <c:pt idx="159">
                  <c:v>94.2962032701768</c:v>
                </c:pt>
                <c:pt idx="160">
                  <c:v>94.6312547053707</c:v>
                </c:pt>
                <c:pt idx="161">
                  <c:v>94.9372700481275</c:v>
                </c:pt>
                <c:pt idx="162">
                  <c:v>94.65151576250115</c:v>
                </c:pt>
                <c:pt idx="163">
                  <c:v>94.52364077064175</c:v>
                </c:pt>
                <c:pt idx="164">
                  <c:v>94.04754669478937</c:v>
                </c:pt>
                <c:pt idx="165">
                  <c:v>94.03183112633094</c:v>
                </c:pt>
                <c:pt idx="166">
                  <c:v>94.14087189606896</c:v>
                </c:pt>
                <c:pt idx="167">
                  <c:v>94.1894352447747</c:v>
                </c:pt>
                <c:pt idx="168">
                  <c:v>94.32884721685114</c:v>
                </c:pt>
                <c:pt idx="169">
                  <c:v>94.2585246342555</c:v>
                </c:pt>
                <c:pt idx="170">
                  <c:v>94.08673369914892</c:v>
                </c:pt>
                <c:pt idx="171">
                  <c:v>94.14210508918417</c:v>
                </c:pt>
                <c:pt idx="172">
                  <c:v>94.19567255210053</c:v>
                </c:pt>
                <c:pt idx="173">
                  <c:v>94.1149442656164</c:v>
                </c:pt>
                <c:pt idx="174">
                  <c:v>94.08066965035986</c:v>
                </c:pt>
                <c:pt idx="175">
                  <c:v>94.24300270769118</c:v>
                </c:pt>
                <c:pt idx="176">
                  <c:v>94.06458718147054</c:v>
                </c:pt>
                <c:pt idx="177">
                  <c:v>94.02625627811652</c:v>
                </c:pt>
                <c:pt idx="178">
                  <c:v>93.92033416204133</c:v>
                </c:pt>
                <c:pt idx="179">
                  <c:v>93.51797688112824</c:v>
                </c:pt>
                <c:pt idx="180">
                  <c:v>93.46232012409115</c:v>
                </c:pt>
                <c:pt idx="181">
                  <c:v>93.377036157256</c:v>
                </c:pt>
                <c:pt idx="182">
                  <c:v>93.2331602299365</c:v>
                </c:pt>
              </c:numCache>
            </c:numRef>
          </c:yVal>
          <c:smooth val="0"/>
        </c:ser>
        <c:ser>
          <c:idx val="2"/>
          <c:order val="3"/>
          <c:tx>
            <c:v>Japan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Sheet1!$A$7:$A$218</c:f>
              <c:numCache>
                <c:formatCode>m/d/yy</c:formatCode>
                <c:ptCount val="212"/>
                <c:pt idx="0">
                  <c:v>36540.0</c:v>
                </c:pt>
                <c:pt idx="1">
                  <c:v>36571.0</c:v>
                </c:pt>
                <c:pt idx="2">
                  <c:v>36600.0</c:v>
                </c:pt>
                <c:pt idx="3">
                  <c:v>36631.0</c:v>
                </c:pt>
                <c:pt idx="4">
                  <c:v>36661.0</c:v>
                </c:pt>
                <c:pt idx="5">
                  <c:v>36692.0</c:v>
                </c:pt>
                <c:pt idx="6">
                  <c:v>36722.0</c:v>
                </c:pt>
                <c:pt idx="7">
                  <c:v>36753.0</c:v>
                </c:pt>
                <c:pt idx="8">
                  <c:v>36784.0</c:v>
                </c:pt>
                <c:pt idx="9">
                  <c:v>36814.0</c:v>
                </c:pt>
                <c:pt idx="10">
                  <c:v>36845.0</c:v>
                </c:pt>
                <c:pt idx="11">
                  <c:v>36875.0</c:v>
                </c:pt>
                <c:pt idx="12">
                  <c:v>36906.0</c:v>
                </c:pt>
                <c:pt idx="13">
                  <c:v>36937.0</c:v>
                </c:pt>
                <c:pt idx="14">
                  <c:v>36965.0</c:v>
                </c:pt>
                <c:pt idx="15">
                  <c:v>36996.0</c:v>
                </c:pt>
                <c:pt idx="16">
                  <c:v>37026.0</c:v>
                </c:pt>
                <c:pt idx="17">
                  <c:v>37057.0</c:v>
                </c:pt>
                <c:pt idx="18">
                  <c:v>37087.0</c:v>
                </c:pt>
                <c:pt idx="19">
                  <c:v>37118.0</c:v>
                </c:pt>
                <c:pt idx="20">
                  <c:v>37149.0</c:v>
                </c:pt>
                <c:pt idx="21">
                  <c:v>37179.0</c:v>
                </c:pt>
                <c:pt idx="22">
                  <c:v>37210.0</c:v>
                </c:pt>
                <c:pt idx="23">
                  <c:v>37240.0</c:v>
                </c:pt>
                <c:pt idx="24">
                  <c:v>37271.0</c:v>
                </c:pt>
                <c:pt idx="25">
                  <c:v>37302.0</c:v>
                </c:pt>
                <c:pt idx="26">
                  <c:v>37330.0</c:v>
                </c:pt>
                <c:pt idx="27">
                  <c:v>37361.0</c:v>
                </c:pt>
                <c:pt idx="28">
                  <c:v>37391.0</c:v>
                </c:pt>
                <c:pt idx="29">
                  <c:v>37422.0</c:v>
                </c:pt>
                <c:pt idx="30">
                  <c:v>37452.0</c:v>
                </c:pt>
                <c:pt idx="31">
                  <c:v>37483.0</c:v>
                </c:pt>
                <c:pt idx="32">
                  <c:v>37514.0</c:v>
                </c:pt>
                <c:pt idx="33">
                  <c:v>37544.0</c:v>
                </c:pt>
                <c:pt idx="34">
                  <c:v>37575.0</c:v>
                </c:pt>
                <c:pt idx="35">
                  <c:v>37605.0</c:v>
                </c:pt>
                <c:pt idx="36">
                  <c:v>37636.0</c:v>
                </c:pt>
                <c:pt idx="37">
                  <c:v>37667.0</c:v>
                </c:pt>
                <c:pt idx="38">
                  <c:v>37695.0</c:v>
                </c:pt>
                <c:pt idx="39">
                  <c:v>37726.0</c:v>
                </c:pt>
                <c:pt idx="40">
                  <c:v>37756.0</c:v>
                </c:pt>
                <c:pt idx="41">
                  <c:v>37787.0</c:v>
                </c:pt>
                <c:pt idx="42">
                  <c:v>37817.0</c:v>
                </c:pt>
                <c:pt idx="43">
                  <c:v>37848.0</c:v>
                </c:pt>
                <c:pt idx="44">
                  <c:v>37879.0</c:v>
                </c:pt>
                <c:pt idx="45">
                  <c:v>37909.0</c:v>
                </c:pt>
                <c:pt idx="46">
                  <c:v>37940.0</c:v>
                </c:pt>
                <c:pt idx="47">
                  <c:v>37970.0</c:v>
                </c:pt>
                <c:pt idx="48">
                  <c:v>38001.0</c:v>
                </c:pt>
                <c:pt idx="49">
                  <c:v>38032.0</c:v>
                </c:pt>
                <c:pt idx="50">
                  <c:v>38061.0</c:v>
                </c:pt>
                <c:pt idx="51">
                  <c:v>38092.0</c:v>
                </c:pt>
                <c:pt idx="52">
                  <c:v>38122.0</c:v>
                </c:pt>
                <c:pt idx="53">
                  <c:v>38153.0</c:v>
                </c:pt>
                <c:pt idx="54">
                  <c:v>38183.0</c:v>
                </c:pt>
                <c:pt idx="55">
                  <c:v>38214.0</c:v>
                </c:pt>
                <c:pt idx="56">
                  <c:v>38245.0</c:v>
                </c:pt>
                <c:pt idx="57">
                  <c:v>38275.0</c:v>
                </c:pt>
                <c:pt idx="58">
                  <c:v>38306.0</c:v>
                </c:pt>
                <c:pt idx="59">
                  <c:v>38336.0</c:v>
                </c:pt>
                <c:pt idx="60">
                  <c:v>38367.0</c:v>
                </c:pt>
                <c:pt idx="61">
                  <c:v>38398.0</c:v>
                </c:pt>
                <c:pt idx="62">
                  <c:v>38426.0</c:v>
                </c:pt>
                <c:pt idx="63">
                  <c:v>38457.0</c:v>
                </c:pt>
                <c:pt idx="64">
                  <c:v>38487.0</c:v>
                </c:pt>
                <c:pt idx="65">
                  <c:v>38518.0</c:v>
                </c:pt>
                <c:pt idx="66">
                  <c:v>38548.0</c:v>
                </c:pt>
                <c:pt idx="67">
                  <c:v>38579.0</c:v>
                </c:pt>
                <c:pt idx="68">
                  <c:v>38610.0</c:v>
                </c:pt>
                <c:pt idx="69">
                  <c:v>38640.0</c:v>
                </c:pt>
                <c:pt idx="70">
                  <c:v>38671.0</c:v>
                </c:pt>
                <c:pt idx="71">
                  <c:v>38701.0</c:v>
                </c:pt>
                <c:pt idx="72">
                  <c:v>38732.0</c:v>
                </c:pt>
                <c:pt idx="73">
                  <c:v>38763.0</c:v>
                </c:pt>
                <c:pt idx="74">
                  <c:v>38791.0</c:v>
                </c:pt>
                <c:pt idx="75">
                  <c:v>38822.0</c:v>
                </c:pt>
                <c:pt idx="76">
                  <c:v>38852.0</c:v>
                </c:pt>
                <c:pt idx="77">
                  <c:v>38883.0</c:v>
                </c:pt>
                <c:pt idx="78">
                  <c:v>38913.0</c:v>
                </c:pt>
                <c:pt idx="79">
                  <c:v>38944.0</c:v>
                </c:pt>
                <c:pt idx="80">
                  <c:v>38975.0</c:v>
                </c:pt>
                <c:pt idx="81">
                  <c:v>39005.0</c:v>
                </c:pt>
                <c:pt idx="82">
                  <c:v>39036.0</c:v>
                </c:pt>
                <c:pt idx="83">
                  <c:v>39066.0</c:v>
                </c:pt>
                <c:pt idx="84">
                  <c:v>39097.0</c:v>
                </c:pt>
                <c:pt idx="85">
                  <c:v>39128.0</c:v>
                </c:pt>
                <c:pt idx="86">
                  <c:v>39156.0</c:v>
                </c:pt>
                <c:pt idx="87">
                  <c:v>39187.0</c:v>
                </c:pt>
                <c:pt idx="88">
                  <c:v>39217.0</c:v>
                </c:pt>
                <c:pt idx="89">
                  <c:v>39248.0</c:v>
                </c:pt>
                <c:pt idx="90">
                  <c:v>39278.0</c:v>
                </c:pt>
                <c:pt idx="91">
                  <c:v>39309.0</c:v>
                </c:pt>
                <c:pt idx="92">
                  <c:v>39340.0</c:v>
                </c:pt>
                <c:pt idx="93">
                  <c:v>39370.0</c:v>
                </c:pt>
                <c:pt idx="94">
                  <c:v>39401.0</c:v>
                </c:pt>
                <c:pt idx="95">
                  <c:v>39431.0</c:v>
                </c:pt>
                <c:pt idx="96">
                  <c:v>39462.0</c:v>
                </c:pt>
                <c:pt idx="97">
                  <c:v>39493.0</c:v>
                </c:pt>
                <c:pt idx="98">
                  <c:v>39522.0</c:v>
                </c:pt>
                <c:pt idx="99">
                  <c:v>39553.0</c:v>
                </c:pt>
                <c:pt idx="100">
                  <c:v>39583.0</c:v>
                </c:pt>
                <c:pt idx="101">
                  <c:v>39614.0</c:v>
                </c:pt>
                <c:pt idx="102">
                  <c:v>39644.0</c:v>
                </c:pt>
                <c:pt idx="103">
                  <c:v>39675.0</c:v>
                </c:pt>
                <c:pt idx="104">
                  <c:v>39706.0</c:v>
                </c:pt>
                <c:pt idx="105">
                  <c:v>39736.0</c:v>
                </c:pt>
                <c:pt idx="106">
                  <c:v>39767.0</c:v>
                </c:pt>
                <c:pt idx="107">
                  <c:v>39797.0</c:v>
                </c:pt>
                <c:pt idx="108">
                  <c:v>39828.0</c:v>
                </c:pt>
                <c:pt idx="109">
                  <c:v>39859.0</c:v>
                </c:pt>
                <c:pt idx="110">
                  <c:v>39887.0</c:v>
                </c:pt>
                <c:pt idx="111">
                  <c:v>39918.0</c:v>
                </c:pt>
                <c:pt idx="112">
                  <c:v>39948.0</c:v>
                </c:pt>
                <c:pt idx="113">
                  <c:v>39979.0</c:v>
                </c:pt>
                <c:pt idx="114">
                  <c:v>40009.0</c:v>
                </c:pt>
                <c:pt idx="115">
                  <c:v>40040.0</c:v>
                </c:pt>
                <c:pt idx="116">
                  <c:v>40071.0</c:v>
                </c:pt>
                <c:pt idx="117">
                  <c:v>40101.0</c:v>
                </c:pt>
                <c:pt idx="118">
                  <c:v>40132.0</c:v>
                </c:pt>
                <c:pt idx="119">
                  <c:v>40162.0</c:v>
                </c:pt>
                <c:pt idx="120">
                  <c:v>40193.0</c:v>
                </c:pt>
                <c:pt idx="121">
                  <c:v>40224.0</c:v>
                </c:pt>
                <c:pt idx="122">
                  <c:v>40252.0</c:v>
                </c:pt>
                <c:pt idx="123">
                  <c:v>40283.0</c:v>
                </c:pt>
                <c:pt idx="124">
                  <c:v>40313.0</c:v>
                </c:pt>
                <c:pt idx="125">
                  <c:v>40344.0</c:v>
                </c:pt>
                <c:pt idx="126">
                  <c:v>40374.0</c:v>
                </c:pt>
                <c:pt idx="127">
                  <c:v>40405.0</c:v>
                </c:pt>
                <c:pt idx="128">
                  <c:v>40436.0</c:v>
                </c:pt>
                <c:pt idx="129">
                  <c:v>40466.0</c:v>
                </c:pt>
                <c:pt idx="130">
                  <c:v>40497.0</c:v>
                </c:pt>
                <c:pt idx="131">
                  <c:v>40527.0</c:v>
                </c:pt>
                <c:pt idx="132">
                  <c:v>40558.0</c:v>
                </c:pt>
                <c:pt idx="133">
                  <c:v>40589.0</c:v>
                </c:pt>
                <c:pt idx="134">
                  <c:v>40617.0</c:v>
                </c:pt>
                <c:pt idx="135">
                  <c:v>40648.0</c:v>
                </c:pt>
                <c:pt idx="136">
                  <c:v>40678.0</c:v>
                </c:pt>
                <c:pt idx="137">
                  <c:v>40709.0</c:v>
                </c:pt>
                <c:pt idx="138">
                  <c:v>40739.0</c:v>
                </c:pt>
                <c:pt idx="139">
                  <c:v>40770.0</c:v>
                </c:pt>
                <c:pt idx="140">
                  <c:v>40801.0</c:v>
                </c:pt>
                <c:pt idx="141">
                  <c:v>40831.0</c:v>
                </c:pt>
                <c:pt idx="142">
                  <c:v>40862.0</c:v>
                </c:pt>
                <c:pt idx="143">
                  <c:v>40892.0</c:v>
                </c:pt>
                <c:pt idx="144">
                  <c:v>40923.0</c:v>
                </c:pt>
                <c:pt idx="145">
                  <c:v>40954.0</c:v>
                </c:pt>
                <c:pt idx="146">
                  <c:v>40983.0</c:v>
                </c:pt>
                <c:pt idx="147">
                  <c:v>41014.0</c:v>
                </c:pt>
                <c:pt idx="148">
                  <c:v>41044.0</c:v>
                </c:pt>
                <c:pt idx="149">
                  <c:v>41075.0</c:v>
                </c:pt>
                <c:pt idx="150">
                  <c:v>41105.0</c:v>
                </c:pt>
                <c:pt idx="151">
                  <c:v>41136.0</c:v>
                </c:pt>
                <c:pt idx="152">
                  <c:v>41167.0</c:v>
                </c:pt>
                <c:pt idx="153">
                  <c:v>41197.0</c:v>
                </c:pt>
                <c:pt idx="154">
                  <c:v>41228.0</c:v>
                </c:pt>
                <c:pt idx="155">
                  <c:v>41258.0</c:v>
                </c:pt>
                <c:pt idx="156">
                  <c:v>41289.0</c:v>
                </c:pt>
                <c:pt idx="157">
                  <c:v>41320.0</c:v>
                </c:pt>
                <c:pt idx="158">
                  <c:v>41348.0</c:v>
                </c:pt>
                <c:pt idx="159">
                  <c:v>41379.0</c:v>
                </c:pt>
                <c:pt idx="160">
                  <c:v>41409.0</c:v>
                </c:pt>
                <c:pt idx="161">
                  <c:v>41440.0</c:v>
                </c:pt>
                <c:pt idx="162">
                  <c:v>41470.0</c:v>
                </c:pt>
                <c:pt idx="163">
                  <c:v>41501.0</c:v>
                </c:pt>
                <c:pt idx="164">
                  <c:v>41532.0</c:v>
                </c:pt>
                <c:pt idx="165">
                  <c:v>41562.0</c:v>
                </c:pt>
                <c:pt idx="166">
                  <c:v>41593.0</c:v>
                </c:pt>
                <c:pt idx="167">
                  <c:v>41623.0</c:v>
                </c:pt>
                <c:pt idx="168">
                  <c:v>41654.0</c:v>
                </c:pt>
                <c:pt idx="169">
                  <c:v>41685.0</c:v>
                </c:pt>
                <c:pt idx="170">
                  <c:v>41713.0</c:v>
                </c:pt>
                <c:pt idx="171">
                  <c:v>41744.0</c:v>
                </c:pt>
                <c:pt idx="172">
                  <c:v>41774.0</c:v>
                </c:pt>
                <c:pt idx="173">
                  <c:v>41805.0</c:v>
                </c:pt>
                <c:pt idx="174">
                  <c:v>41835.0</c:v>
                </c:pt>
                <c:pt idx="175">
                  <c:v>41866.0</c:v>
                </c:pt>
                <c:pt idx="176">
                  <c:v>41897.0</c:v>
                </c:pt>
                <c:pt idx="177">
                  <c:v>41927.0</c:v>
                </c:pt>
                <c:pt idx="178">
                  <c:v>41958.0</c:v>
                </c:pt>
                <c:pt idx="179">
                  <c:v>41988.0</c:v>
                </c:pt>
                <c:pt idx="180">
                  <c:v>42019.0</c:v>
                </c:pt>
                <c:pt idx="181">
                  <c:v>42050.0</c:v>
                </c:pt>
                <c:pt idx="182">
                  <c:v>42078.0</c:v>
                </c:pt>
                <c:pt idx="183">
                  <c:v>42109.0</c:v>
                </c:pt>
                <c:pt idx="184">
                  <c:v>42139.0</c:v>
                </c:pt>
                <c:pt idx="185">
                  <c:v>42170.0</c:v>
                </c:pt>
                <c:pt idx="186">
                  <c:v>42200.0</c:v>
                </c:pt>
                <c:pt idx="187">
                  <c:v>42231.0</c:v>
                </c:pt>
                <c:pt idx="188">
                  <c:v>42262.0</c:v>
                </c:pt>
                <c:pt idx="189">
                  <c:v>42292.0</c:v>
                </c:pt>
                <c:pt idx="190">
                  <c:v>42323.0</c:v>
                </c:pt>
                <c:pt idx="191">
                  <c:v>42353.0</c:v>
                </c:pt>
                <c:pt idx="192">
                  <c:v>42384.0</c:v>
                </c:pt>
                <c:pt idx="193">
                  <c:v>42415.0</c:v>
                </c:pt>
                <c:pt idx="194">
                  <c:v>42444.0</c:v>
                </c:pt>
                <c:pt idx="195">
                  <c:v>42475.0</c:v>
                </c:pt>
                <c:pt idx="196">
                  <c:v>42505.0</c:v>
                </c:pt>
                <c:pt idx="197">
                  <c:v>42536.0</c:v>
                </c:pt>
                <c:pt idx="198">
                  <c:v>42566.0</c:v>
                </c:pt>
                <c:pt idx="199">
                  <c:v>42597.0</c:v>
                </c:pt>
                <c:pt idx="200">
                  <c:v>42628.0</c:v>
                </c:pt>
                <c:pt idx="201">
                  <c:v>42658.0</c:v>
                </c:pt>
                <c:pt idx="202">
                  <c:v>42689.0</c:v>
                </c:pt>
                <c:pt idx="203">
                  <c:v>42719.0</c:v>
                </c:pt>
                <c:pt idx="204">
                  <c:v>42750.0</c:v>
                </c:pt>
                <c:pt idx="205">
                  <c:v>42781.0</c:v>
                </c:pt>
                <c:pt idx="206">
                  <c:v>42809.0</c:v>
                </c:pt>
                <c:pt idx="207">
                  <c:v>42840.0</c:v>
                </c:pt>
                <c:pt idx="208">
                  <c:v>42870.0</c:v>
                </c:pt>
                <c:pt idx="209">
                  <c:v>42901.0</c:v>
                </c:pt>
                <c:pt idx="210">
                  <c:v>42931.0</c:v>
                </c:pt>
                <c:pt idx="211">
                  <c:v>42962.0</c:v>
                </c:pt>
              </c:numCache>
            </c:numRef>
          </c:xVal>
          <c:yVal>
            <c:numRef>
              <c:f>Sheet1!$AN$7:$AN$218</c:f>
              <c:numCache>
                <c:formatCode>General</c:formatCode>
                <c:ptCount val="212"/>
                <c:pt idx="0">
                  <c:v>100.657561959261</c:v>
                </c:pt>
                <c:pt idx="1">
                  <c:v>100.5563985851186</c:v>
                </c:pt>
                <c:pt idx="2">
                  <c:v>100.4552352003946</c:v>
                </c:pt>
                <c:pt idx="3">
                  <c:v>100.1517450673861</c:v>
                </c:pt>
                <c:pt idx="4">
                  <c:v>99.94941830851981</c:v>
                </c:pt>
                <c:pt idx="5">
                  <c:v>99.94941830851981</c:v>
                </c:pt>
                <c:pt idx="6">
                  <c:v>99.64592817551124</c:v>
                </c:pt>
                <c:pt idx="7">
                  <c:v>99.5447647907873</c:v>
                </c:pt>
                <c:pt idx="8">
                  <c:v>99.34243803192096</c:v>
                </c:pt>
                <c:pt idx="9">
                  <c:v>99.2412746577788</c:v>
                </c:pt>
                <c:pt idx="10">
                  <c:v>99.1401112836365</c:v>
                </c:pt>
                <c:pt idx="11">
                  <c:v>98.93778452477022</c:v>
                </c:pt>
                <c:pt idx="12">
                  <c:v>98.63429438118</c:v>
                </c:pt>
                <c:pt idx="13">
                  <c:v>98.53313100703771</c:v>
                </c:pt>
                <c:pt idx="14">
                  <c:v>98.4319676223138</c:v>
                </c:pt>
                <c:pt idx="15">
                  <c:v>98.12847748930521</c:v>
                </c:pt>
                <c:pt idx="16">
                  <c:v>97.92615073043895</c:v>
                </c:pt>
                <c:pt idx="17">
                  <c:v>97.7238239715727</c:v>
                </c:pt>
                <c:pt idx="18">
                  <c:v>97.31917046442183</c:v>
                </c:pt>
                <c:pt idx="19">
                  <c:v>97.11684370555561</c:v>
                </c:pt>
                <c:pt idx="20">
                  <c:v>96.91451694668936</c:v>
                </c:pt>
                <c:pt idx="21">
                  <c:v>96.40870005481455</c:v>
                </c:pt>
                <c:pt idx="22">
                  <c:v>96.2063732959483</c:v>
                </c:pt>
                <c:pt idx="23">
                  <c:v>96.00404653708205</c:v>
                </c:pt>
                <c:pt idx="24">
                  <c:v>95.8017197782158</c:v>
                </c:pt>
                <c:pt idx="25">
                  <c:v>95.8017197782158</c:v>
                </c:pt>
                <c:pt idx="26">
                  <c:v>95.8017197782158</c:v>
                </c:pt>
                <c:pt idx="27">
                  <c:v>95.8017197782158</c:v>
                </c:pt>
                <c:pt idx="28">
                  <c:v>95.70055639349174</c:v>
                </c:pt>
                <c:pt idx="29">
                  <c:v>95.4982296452072</c:v>
                </c:pt>
                <c:pt idx="30">
                  <c:v>95.194739501617</c:v>
                </c:pt>
                <c:pt idx="31">
                  <c:v>94.9924127427507</c:v>
                </c:pt>
                <c:pt idx="32">
                  <c:v>94.8912493686085</c:v>
                </c:pt>
                <c:pt idx="33">
                  <c:v>94.9924127427507</c:v>
                </c:pt>
                <c:pt idx="34">
                  <c:v>94.9924127427507</c:v>
                </c:pt>
                <c:pt idx="35">
                  <c:v>94.7900859838845</c:v>
                </c:pt>
                <c:pt idx="36">
                  <c:v>94.8912493686085</c:v>
                </c:pt>
                <c:pt idx="37">
                  <c:v>94.9924127427507</c:v>
                </c:pt>
                <c:pt idx="38">
                  <c:v>95.09357612747463</c:v>
                </c:pt>
                <c:pt idx="39">
                  <c:v>94.7900859838845</c:v>
                </c:pt>
                <c:pt idx="40">
                  <c:v>94.58775923559988</c:v>
                </c:pt>
                <c:pt idx="41">
                  <c:v>94.38543247673356</c:v>
                </c:pt>
                <c:pt idx="42">
                  <c:v>94.48659585087595</c:v>
                </c:pt>
                <c:pt idx="43">
                  <c:v>94.48659585087595</c:v>
                </c:pt>
                <c:pt idx="44">
                  <c:v>94.38543247673356</c:v>
                </c:pt>
                <c:pt idx="45">
                  <c:v>94.18310571786741</c:v>
                </c:pt>
                <c:pt idx="46">
                  <c:v>94.2842690920097</c:v>
                </c:pt>
                <c:pt idx="47">
                  <c:v>94.18310571786741</c:v>
                </c:pt>
                <c:pt idx="48">
                  <c:v>94.38543247673356</c:v>
                </c:pt>
                <c:pt idx="49">
                  <c:v>94.58775923559988</c:v>
                </c:pt>
                <c:pt idx="50">
                  <c:v>94.8912493686085</c:v>
                </c:pt>
                <c:pt idx="51">
                  <c:v>95.194739501617</c:v>
                </c:pt>
                <c:pt idx="52">
                  <c:v>95.39706626048328</c:v>
                </c:pt>
                <c:pt idx="53">
                  <c:v>95.59939301934953</c:v>
                </c:pt>
                <c:pt idx="54">
                  <c:v>95.90288315235803</c:v>
                </c:pt>
                <c:pt idx="55">
                  <c:v>96.00404653708205</c:v>
                </c:pt>
                <c:pt idx="56">
                  <c:v>96.10520991122434</c:v>
                </c:pt>
                <c:pt idx="57">
                  <c:v>96.50986342895684</c:v>
                </c:pt>
                <c:pt idx="58">
                  <c:v>96.61102680309914</c:v>
                </c:pt>
                <c:pt idx="59">
                  <c:v>96.40870005481455</c:v>
                </c:pt>
                <c:pt idx="60">
                  <c:v>96.50986342895684</c:v>
                </c:pt>
                <c:pt idx="61">
                  <c:v>96.50986342895684</c:v>
                </c:pt>
                <c:pt idx="62">
                  <c:v>96.8133535619654</c:v>
                </c:pt>
                <c:pt idx="63">
                  <c:v>97.52149721270632</c:v>
                </c:pt>
                <c:pt idx="64">
                  <c:v>97.52149721270632</c:v>
                </c:pt>
                <c:pt idx="65">
                  <c:v>97.42033383856406</c:v>
                </c:pt>
                <c:pt idx="66">
                  <c:v>97.82498735629657</c:v>
                </c:pt>
                <c:pt idx="67">
                  <c:v>97.92615073043895</c:v>
                </c:pt>
                <c:pt idx="68">
                  <c:v>98.02731411516294</c:v>
                </c:pt>
                <c:pt idx="69">
                  <c:v>98.33080424817146</c:v>
                </c:pt>
                <c:pt idx="70">
                  <c:v>98.33080424817146</c:v>
                </c:pt>
                <c:pt idx="71">
                  <c:v>98.4319676223138</c:v>
                </c:pt>
                <c:pt idx="72">
                  <c:v>98.53313100703771</c:v>
                </c:pt>
                <c:pt idx="73">
                  <c:v>98.83662114004626</c:v>
                </c:pt>
                <c:pt idx="74">
                  <c:v>98.83662114004626</c:v>
                </c:pt>
                <c:pt idx="75">
                  <c:v>99.1401112836365</c:v>
                </c:pt>
                <c:pt idx="76">
                  <c:v>99.64592817551124</c:v>
                </c:pt>
                <c:pt idx="77">
                  <c:v>99.64592817551124</c:v>
                </c:pt>
                <c:pt idx="78">
                  <c:v>100.1517450673861</c:v>
                </c:pt>
                <c:pt idx="79">
                  <c:v>100.4552352003946</c:v>
                </c:pt>
                <c:pt idx="80">
                  <c:v>100.5563985851186</c:v>
                </c:pt>
                <c:pt idx="81">
                  <c:v>100.2529084415284</c:v>
                </c:pt>
                <c:pt idx="82">
                  <c:v>100.0505816932438</c:v>
                </c:pt>
                <c:pt idx="83">
                  <c:v>100.0505816932438</c:v>
                </c:pt>
                <c:pt idx="84">
                  <c:v>99.94941830851981</c:v>
                </c:pt>
                <c:pt idx="85">
                  <c:v>99.8482549343776</c:v>
                </c:pt>
                <c:pt idx="86">
                  <c:v>99.94941830851981</c:v>
                </c:pt>
                <c:pt idx="87">
                  <c:v>100.8598887181272</c:v>
                </c:pt>
                <c:pt idx="88">
                  <c:v>101.2645422358597</c:v>
                </c:pt>
                <c:pt idx="89">
                  <c:v>101.365705610002</c:v>
                </c:pt>
                <c:pt idx="90">
                  <c:v>101.8715225124584</c:v>
                </c:pt>
                <c:pt idx="91">
                  <c:v>101.8715225124584</c:v>
                </c:pt>
                <c:pt idx="92">
                  <c:v>101.6691957535922</c:v>
                </c:pt>
                <c:pt idx="93">
                  <c:v>102.175012645467</c:v>
                </c:pt>
                <c:pt idx="94">
                  <c:v>102.4785027784755</c:v>
                </c:pt>
                <c:pt idx="95">
                  <c:v>102.6808295373418</c:v>
                </c:pt>
                <c:pt idx="96">
                  <c:v>102.984319680932</c:v>
                </c:pt>
                <c:pt idx="97">
                  <c:v>103.3889731880828</c:v>
                </c:pt>
                <c:pt idx="98">
                  <c:v>103.7936267058153</c:v>
                </c:pt>
                <c:pt idx="99">
                  <c:v>104.6029337412804</c:v>
                </c:pt>
                <c:pt idx="100">
                  <c:v>105.8168942838962</c:v>
                </c:pt>
                <c:pt idx="101">
                  <c:v>106.727364746412</c:v>
                </c:pt>
                <c:pt idx="102">
                  <c:v>108.9529589987056</c:v>
                </c:pt>
                <c:pt idx="103">
                  <c:v>109.3576125376015</c:v>
                </c:pt>
                <c:pt idx="104">
                  <c:v>108.7506322292577</c:v>
                </c:pt>
                <c:pt idx="105">
                  <c:v>106.8285280253191</c:v>
                </c:pt>
                <c:pt idx="106">
                  <c:v>105.0075872484312</c:v>
                </c:pt>
                <c:pt idx="107">
                  <c:v>103.5912999469491</c:v>
                </c:pt>
                <c:pt idx="108">
                  <c:v>101.4668689947259</c:v>
                </c:pt>
                <c:pt idx="109">
                  <c:v>100.9610521028511</c:v>
                </c:pt>
                <c:pt idx="110">
                  <c:v>100.7587253439849</c:v>
                </c:pt>
                <c:pt idx="111">
                  <c:v>100.3540718262524</c:v>
                </c:pt>
                <c:pt idx="112">
                  <c:v>100.1517450673861</c:v>
                </c:pt>
                <c:pt idx="113">
                  <c:v>99.94941830851981</c:v>
                </c:pt>
                <c:pt idx="114">
                  <c:v>100.2529084415284</c:v>
                </c:pt>
                <c:pt idx="115">
                  <c:v>100.3540718262524</c:v>
                </c:pt>
                <c:pt idx="116">
                  <c:v>100.3540718262524</c:v>
                </c:pt>
                <c:pt idx="117">
                  <c:v>99.8482549343776</c:v>
                </c:pt>
                <c:pt idx="118">
                  <c:v>99.8482549343776</c:v>
                </c:pt>
                <c:pt idx="119">
                  <c:v>99.74709154965357</c:v>
                </c:pt>
                <c:pt idx="120">
                  <c:v>100.5563985851186</c:v>
                </c:pt>
                <c:pt idx="121">
                  <c:v>100.3540718262524</c:v>
                </c:pt>
                <c:pt idx="122">
                  <c:v>100.3540718262524</c:v>
                </c:pt>
                <c:pt idx="123">
                  <c:v>100.5563985851186</c:v>
                </c:pt>
                <c:pt idx="124">
                  <c:v>100.5563985851186</c:v>
                </c:pt>
                <c:pt idx="125">
                  <c:v>100.3540718262524</c:v>
                </c:pt>
                <c:pt idx="126">
                  <c:v>99.94941830851981</c:v>
                </c:pt>
                <c:pt idx="127">
                  <c:v>99.8482549343776</c:v>
                </c:pt>
                <c:pt idx="128">
                  <c:v>99.74709154965357</c:v>
                </c:pt>
                <c:pt idx="129">
                  <c:v>100.1517450673861</c:v>
                </c:pt>
                <c:pt idx="130">
                  <c:v>100.0505816932438</c:v>
                </c:pt>
                <c:pt idx="131">
                  <c:v>100.4552352003946</c:v>
                </c:pt>
                <c:pt idx="132">
                  <c:v>100.9610521028511</c:v>
                </c:pt>
                <c:pt idx="133">
                  <c:v>101.0622154769934</c:v>
                </c:pt>
                <c:pt idx="134">
                  <c:v>101.6691957535922</c:v>
                </c:pt>
                <c:pt idx="135">
                  <c:v>102.4785027784755</c:v>
                </c:pt>
                <c:pt idx="136">
                  <c:v>102.2761760196093</c:v>
                </c:pt>
                <c:pt idx="137">
                  <c:v>102.175012645467</c:v>
                </c:pt>
                <c:pt idx="138">
                  <c:v>102.175012645467</c:v>
                </c:pt>
                <c:pt idx="139">
                  <c:v>101.9726858866007</c:v>
                </c:pt>
                <c:pt idx="140">
                  <c:v>101.6691957535922</c:v>
                </c:pt>
                <c:pt idx="141">
                  <c:v>101.0622154769934</c:v>
                </c:pt>
                <c:pt idx="142">
                  <c:v>100.9610521028511</c:v>
                </c:pt>
                <c:pt idx="143">
                  <c:v>100.7587253439849</c:v>
                </c:pt>
                <c:pt idx="144">
                  <c:v>100.7587253439849</c:v>
                </c:pt>
                <c:pt idx="145">
                  <c:v>100.8598887181272</c:v>
                </c:pt>
                <c:pt idx="146">
                  <c:v>101.4668689947259</c:v>
                </c:pt>
                <c:pt idx="147">
                  <c:v>101.0622154769934</c:v>
                </c:pt>
                <c:pt idx="148">
                  <c:v>100.5563985851186</c:v>
                </c:pt>
                <c:pt idx="149">
                  <c:v>99.74709154965357</c:v>
                </c:pt>
                <c:pt idx="150">
                  <c:v>99.03894789891251</c:v>
                </c:pt>
                <c:pt idx="151">
                  <c:v>99.1401112836365</c:v>
                </c:pt>
                <c:pt idx="152">
                  <c:v>99.44360141664502</c:v>
                </c:pt>
                <c:pt idx="153">
                  <c:v>99.34243803192096</c:v>
                </c:pt>
                <c:pt idx="154">
                  <c:v>99.1401112836365</c:v>
                </c:pt>
                <c:pt idx="155">
                  <c:v>99.44360141664502</c:v>
                </c:pt>
                <c:pt idx="156">
                  <c:v>99.8482549343776</c:v>
                </c:pt>
                <c:pt idx="157">
                  <c:v>100.2529084415284</c:v>
                </c:pt>
                <c:pt idx="158">
                  <c:v>100.3540718262524</c:v>
                </c:pt>
                <c:pt idx="159">
                  <c:v>100.5563985851186</c:v>
                </c:pt>
                <c:pt idx="160">
                  <c:v>100.4552352003946</c:v>
                </c:pt>
                <c:pt idx="161">
                  <c:v>100.3540718262524</c:v>
                </c:pt>
                <c:pt idx="162">
                  <c:v>100.5563985851186</c:v>
                </c:pt>
                <c:pt idx="163">
                  <c:v>100.7587253439849</c:v>
                </c:pt>
                <c:pt idx="164">
                  <c:v>100.8598887181272</c:v>
                </c:pt>
                <c:pt idx="165">
                  <c:v>100.9610521028511</c:v>
                </c:pt>
                <c:pt idx="166">
                  <c:v>100.9610521028511</c:v>
                </c:pt>
                <c:pt idx="167">
                  <c:v>101.2645422358597</c:v>
                </c:pt>
                <c:pt idx="168">
                  <c:v>101.6691957535922</c:v>
                </c:pt>
                <c:pt idx="169">
                  <c:v>101.4668689947259</c:v>
                </c:pt>
                <c:pt idx="170">
                  <c:v>101.4668689947259</c:v>
                </c:pt>
                <c:pt idx="171">
                  <c:v>104.2994435976901</c:v>
                </c:pt>
                <c:pt idx="172">
                  <c:v>104.4006069824141</c:v>
                </c:pt>
                <c:pt idx="173">
                  <c:v>104.4006069824141</c:v>
                </c:pt>
                <c:pt idx="174">
                  <c:v>104.7040971154226</c:v>
                </c:pt>
                <c:pt idx="175">
                  <c:v>104.6029337412804</c:v>
                </c:pt>
                <c:pt idx="176">
                  <c:v>104.6029337412804</c:v>
                </c:pt>
                <c:pt idx="177">
                  <c:v>103.8947900905393</c:v>
                </c:pt>
                <c:pt idx="178">
                  <c:v>103.6924633316731</c:v>
                </c:pt>
                <c:pt idx="179">
                  <c:v>102.984319680932</c:v>
                </c:pt>
                <c:pt idx="180">
                  <c:v>101.5680323688682</c:v>
                </c:pt>
                <c:pt idx="181">
                  <c:v>101.4668689947259</c:v>
                </c:pt>
                <c:pt idx="182">
                  <c:v>101.6691957535922</c:v>
                </c:pt>
                <c:pt idx="183">
                  <c:v>101.6691957535922</c:v>
                </c:pt>
                <c:pt idx="184">
                  <c:v>101.9726858866007</c:v>
                </c:pt>
                <c:pt idx="185">
                  <c:v>102.0738492713247</c:v>
                </c:pt>
                <c:pt idx="186">
                  <c:v>101.6691957535922</c:v>
                </c:pt>
                <c:pt idx="187">
                  <c:v>101.0622154769934</c:v>
                </c:pt>
                <c:pt idx="188">
                  <c:v>100.7587253439849</c:v>
                </c:pt>
                <c:pt idx="189">
                  <c:v>100.2529084415284</c:v>
                </c:pt>
                <c:pt idx="190">
                  <c:v>100.1517450673861</c:v>
                </c:pt>
                <c:pt idx="191">
                  <c:v>99.64592817551124</c:v>
                </c:pt>
                <c:pt idx="192">
                  <c:v>98.63429438118</c:v>
                </c:pt>
                <c:pt idx="193">
                  <c:v>98.33080424817146</c:v>
                </c:pt>
                <c:pt idx="194">
                  <c:v>98.33080424817146</c:v>
                </c:pt>
                <c:pt idx="195">
                  <c:v>97.92615073043895</c:v>
                </c:pt>
                <c:pt idx="196">
                  <c:v>97.82498735629657</c:v>
                </c:pt>
                <c:pt idx="197">
                  <c:v>98.02731411516294</c:v>
                </c:pt>
                <c:pt idx="198">
                  <c:v>97.92615073043895</c:v>
                </c:pt>
                <c:pt idx="199">
                  <c:v>97.7238239715727</c:v>
                </c:pt>
                <c:pt idx="200">
                  <c:v>97.7238239715727</c:v>
                </c:pt>
                <c:pt idx="201">
                  <c:v>97.92615073043895</c:v>
                </c:pt>
                <c:pt idx="202">
                  <c:v>98.22964087402913</c:v>
                </c:pt>
                <c:pt idx="203">
                  <c:v>98.83662114004626</c:v>
                </c:pt>
                <c:pt idx="204">
                  <c:v>99.44360141664502</c:v>
                </c:pt>
                <c:pt idx="205">
                  <c:v>99.64592817551124</c:v>
                </c:pt>
                <c:pt idx="206">
                  <c:v>99.8482549343776</c:v>
                </c:pt>
                <c:pt idx="207">
                  <c:v>99.94941830851981</c:v>
                </c:pt>
                <c:pt idx="208">
                  <c:v>99.74709154965357</c:v>
                </c:pt>
                <c:pt idx="209">
                  <c:v>99.74709154965357</c:v>
                </c:pt>
                <c:pt idx="210">
                  <c:v>99.74709154965357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578670864"/>
        <c:axId val="-1633391520"/>
      </c:scatterChart>
      <c:valAx>
        <c:axId val="-1578670864"/>
        <c:scaling>
          <c:orientation val="minMax"/>
          <c:max val="42916.0"/>
          <c:min val="38718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409]mmm\-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33391520"/>
        <c:crosses val="autoZero"/>
        <c:crossBetween val="midCat"/>
        <c:majorUnit val="366.0"/>
      </c:valAx>
      <c:valAx>
        <c:axId val="-1633391520"/>
        <c:scaling>
          <c:orientation val="minMax"/>
          <c:max val="110.0"/>
          <c:min val="8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78670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/>
              <a:t>Exchange rates, </a:t>
            </a:r>
            <a:br>
              <a:rPr lang="en-US" sz="1800" b="1"/>
            </a:br>
            <a:r>
              <a:rPr lang="en-US" sz="1800" b="1"/>
              <a:t>2012 average = 100</a:t>
            </a:r>
          </a:p>
        </c:rich>
      </c:tx>
      <c:layout>
        <c:manualLayout>
          <c:xMode val="edge"/>
          <c:yMode val="edge"/>
          <c:x val="0.373157894736842"/>
          <c:y val="0.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088722642745092"/>
          <c:y val="0.185428241469816"/>
          <c:w val="0.85158573928259"/>
          <c:h val="0.5756324730242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$/€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Sheet2!$A$3:$A$155</c:f>
              <c:numCache>
                <c:formatCode>d\-mmm\-yy</c:formatCode>
                <c:ptCount val="153"/>
                <c:pt idx="0">
                  <c:v>38367.0</c:v>
                </c:pt>
                <c:pt idx="1">
                  <c:v>38398.0</c:v>
                </c:pt>
                <c:pt idx="2">
                  <c:v>38426.0</c:v>
                </c:pt>
                <c:pt idx="3">
                  <c:v>38457.0</c:v>
                </c:pt>
                <c:pt idx="4">
                  <c:v>38487.0</c:v>
                </c:pt>
                <c:pt idx="5">
                  <c:v>38518.0</c:v>
                </c:pt>
                <c:pt idx="6">
                  <c:v>38548.0</c:v>
                </c:pt>
                <c:pt idx="7">
                  <c:v>38579.0</c:v>
                </c:pt>
                <c:pt idx="8">
                  <c:v>38610.0</c:v>
                </c:pt>
                <c:pt idx="9">
                  <c:v>38640.0</c:v>
                </c:pt>
                <c:pt idx="10">
                  <c:v>38671.0</c:v>
                </c:pt>
                <c:pt idx="11">
                  <c:v>38701.0</c:v>
                </c:pt>
                <c:pt idx="12">
                  <c:v>38732.0</c:v>
                </c:pt>
                <c:pt idx="13">
                  <c:v>38763.0</c:v>
                </c:pt>
                <c:pt idx="14">
                  <c:v>38791.0</c:v>
                </c:pt>
                <c:pt idx="15">
                  <c:v>38822.0</c:v>
                </c:pt>
                <c:pt idx="16">
                  <c:v>38852.0</c:v>
                </c:pt>
                <c:pt idx="17">
                  <c:v>38883.0</c:v>
                </c:pt>
                <c:pt idx="18">
                  <c:v>38913.0</c:v>
                </c:pt>
                <c:pt idx="19">
                  <c:v>38944.0</c:v>
                </c:pt>
                <c:pt idx="20">
                  <c:v>38975.0</c:v>
                </c:pt>
                <c:pt idx="21">
                  <c:v>39005.0</c:v>
                </c:pt>
                <c:pt idx="22">
                  <c:v>39036.0</c:v>
                </c:pt>
                <c:pt idx="23">
                  <c:v>39066.0</c:v>
                </c:pt>
                <c:pt idx="24">
                  <c:v>39097.0</c:v>
                </c:pt>
                <c:pt idx="25">
                  <c:v>39128.0</c:v>
                </c:pt>
                <c:pt idx="26">
                  <c:v>39156.0</c:v>
                </c:pt>
                <c:pt idx="27">
                  <c:v>39187.0</c:v>
                </c:pt>
                <c:pt idx="28">
                  <c:v>39217.0</c:v>
                </c:pt>
                <c:pt idx="29">
                  <c:v>39248.0</c:v>
                </c:pt>
                <c:pt idx="30">
                  <c:v>39278.0</c:v>
                </c:pt>
                <c:pt idx="31">
                  <c:v>39309.0</c:v>
                </c:pt>
                <c:pt idx="32">
                  <c:v>39340.0</c:v>
                </c:pt>
                <c:pt idx="33">
                  <c:v>39370.0</c:v>
                </c:pt>
                <c:pt idx="34">
                  <c:v>39401.0</c:v>
                </c:pt>
                <c:pt idx="35">
                  <c:v>39431.0</c:v>
                </c:pt>
                <c:pt idx="36">
                  <c:v>39462.0</c:v>
                </c:pt>
                <c:pt idx="37">
                  <c:v>39493.0</c:v>
                </c:pt>
                <c:pt idx="38">
                  <c:v>39522.0</c:v>
                </c:pt>
                <c:pt idx="39">
                  <c:v>39553.0</c:v>
                </c:pt>
                <c:pt idx="40">
                  <c:v>39583.0</c:v>
                </c:pt>
                <c:pt idx="41">
                  <c:v>39614.0</c:v>
                </c:pt>
                <c:pt idx="42">
                  <c:v>39644.0</c:v>
                </c:pt>
                <c:pt idx="43">
                  <c:v>39675.0</c:v>
                </c:pt>
                <c:pt idx="44">
                  <c:v>39706.0</c:v>
                </c:pt>
                <c:pt idx="45">
                  <c:v>39736.0</c:v>
                </c:pt>
                <c:pt idx="46">
                  <c:v>39767.0</c:v>
                </c:pt>
                <c:pt idx="47">
                  <c:v>39797.0</c:v>
                </c:pt>
                <c:pt idx="48">
                  <c:v>39828.0</c:v>
                </c:pt>
                <c:pt idx="49">
                  <c:v>39859.0</c:v>
                </c:pt>
                <c:pt idx="50">
                  <c:v>39887.0</c:v>
                </c:pt>
                <c:pt idx="51">
                  <c:v>39918.0</c:v>
                </c:pt>
                <c:pt idx="52">
                  <c:v>39948.0</c:v>
                </c:pt>
                <c:pt idx="53">
                  <c:v>39979.0</c:v>
                </c:pt>
                <c:pt idx="54">
                  <c:v>40009.0</c:v>
                </c:pt>
                <c:pt idx="55">
                  <c:v>40040.0</c:v>
                </c:pt>
                <c:pt idx="56">
                  <c:v>40071.0</c:v>
                </c:pt>
                <c:pt idx="57">
                  <c:v>40101.0</c:v>
                </c:pt>
                <c:pt idx="58">
                  <c:v>40132.0</c:v>
                </c:pt>
                <c:pt idx="59">
                  <c:v>40162.0</c:v>
                </c:pt>
                <c:pt idx="60">
                  <c:v>40193.0</c:v>
                </c:pt>
                <c:pt idx="61">
                  <c:v>40224.0</c:v>
                </c:pt>
                <c:pt idx="62">
                  <c:v>40252.0</c:v>
                </c:pt>
                <c:pt idx="63">
                  <c:v>40283.0</c:v>
                </c:pt>
                <c:pt idx="64">
                  <c:v>40313.0</c:v>
                </c:pt>
                <c:pt idx="65">
                  <c:v>40344.0</c:v>
                </c:pt>
                <c:pt idx="66">
                  <c:v>40374.0</c:v>
                </c:pt>
                <c:pt idx="67">
                  <c:v>40405.0</c:v>
                </c:pt>
                <c:pt idx="68">
                  <c:v>40436.0</c:v>
                </c:pt>
                <c:pt idx="69">
                  <c:v>40466.0</c:v>
                </c:pt>
                <c:pt idx="70">
                  <c:v>40497.0</c:v>
                </c:pt>
                <c:pt idx="71">
                  <c:v>40527.0</c:v>
                </c:pt>
                <c:pt idx="72">
                  <c:v>40558.0</c:v>
                </c:pt>
                <c:pt idx="73">
                  <c:v>40589.0</c:v>
                </c:pt>
                <c:pt idx="74">
                  <c:v>40617.0</c:v>
                </c:pt>
                <c:pt idx="75">
                  <c:v>40648.0</c:v>
                </c:pt>
                <c:pt idx="76">
                  <c:v>40678.0</c:v>
                </c:pt>
                <c:pt idx="77">
                  <c:v>40709.0</c:v>
                </c:pt>
                <c:pt idx="78">
                  <c:v>40739.0</c:v>
                </c:pt>
                <c:pt idx="79">
                  <c:v>40770.0</c:v>
                </c:pt>
                <c:pt idx="80">
                  <c:v>40801.0</c:v>
                </c:pt>
                <c:pt idx="81">
                  <c:v>40831.0</c:v>
                </c:pt>
                <c:pt idx="82">
                  <c:v>40862.0</c:v>
                </c:pt>
                <c:pt idx="83">
                  <c:v>40892.0</c:v>
                </c:pt>
                <c:pt idx="84">
                  <c:v>40923.0</c:v>
                </c:pt>
                <c:pt idx="85">
                  <c:v>40954.0</c:v>
                </c:pt>
                <c:pt idx="86">
                  <c:v>40983.0</c:v>
                </c:pt>
                <c:pt idx="87">
                  <c:v>41014.0</c:v>
                </c:pt>
                <c:pt idx="88">
                  <c:v>41044.0</c:v>
                </c:pt>
                <c:pt idx="89">
                  <c:v>41075.0</c:v>
                </c:pt>
                <c:pt idx="90">
                  <c:v>41105.0</c:v>
                </c:pt>
                <c:pt idx="91">
                  <c:v>41136.0</c:v>
                </c:pt>
                <c:pt idx="92">
                  <c:v>41167.0</c:v>
                </c:pt>
                <c:pt idx="93">
                  <c:v>41197.0</c:v>
                </c:pt>
                <c:pt idx="94">
                  <c:v>41228.0</c:v>
                </c:pt>
                <c:pt idx="95">
                  <c:v>41258.0</c:v>
                </c:pt>
                <c:pt idx="96">
                  <c:v>41289.0</c:v>
                </c:pt>
                <c:pt idx="97">
                  <c:v>41320.0</c:v>
                </c:pt>
                <c:pt idx="98">
                  <c:v>41348.0</c:v>
                </c:pt>
                <c:pt idx="99">
                  <c:v>41379.0</c:v>
                </c:pt>
                <c:pt idx="100">
                  <c:v>41409.0</c:v>
                </c:pt>
                <c:pt idx="101">
                  <c:v>41440.0</c:v>
                </c:pt>
                <c:pt idx="102">
                  <c:v>41470.0</c:v>
                </c:pt>
                <c:pt idx="103">
                  <c:v>41501.0</c:v>
                </c:pt>
                <c:pt idx="104">
                  <c:v>41532.0</c:v>
                </c:pt>
                <c:pt idx="105">
                  <c:v>41562.0</c:v>
                </c:pt>
                <c:pt idx="106">
                  <c:v>41593.0</c:v>
                </c:pt>
                <c:pt idx="107">
                  <c:v>41623.0</c:v>
                </c:pt>
                <c:pt idx="108">
                  <c:v>41654.0</c:v>
                </c:pt>
                <c:pt idx="109">
                  <c:v>41685.0</c:v>
                </c:pt>
                <c:pt idx="110">
                  <c:v>41713.0</c:v>
                </c:pt>
                <c:pt idx="111">
                  <c:v>41744.0</c:v>
                </c:pt>
                <c:pt idx="112">
                  <c:v>41774.0</c:v>
                </c:pt>
                <c:pt idx="113">
                  <c:v>41805.0</c:v>
                </c:pt>
                <c:pt idx="114">
                  <c:v>41835.0</c:v>
                </c:pt>
                <c:pt idx="115">
                  <c:v>41866.0</c:v>
                </c:pt>
                <c:pt idx="116">
                  <c:v>41897.0</c:v>
                </c:pt>
                <c:pt idx="117">
                  <c:v>41927.0</c:v>
                </c:pt>
                <c:pt idx="118">
                  <c:v>41958.0</c:v>
                </c:pt>
                <c:pt idx="119">
                  <c:v>41988.0</c:v>
                </c:pt>
                <c:pt idx="120">
                  <c:v>42019.0</c:v>
                </c:pt>
                <c:pt idx="121">
                  <c:v>42050.0</c:v>
                </c:pt>
                <c:pt idx="122">
                  <c:v>42078.0</c:v>
                </c:pt>
                <c:pt idx="123">
                  <c:v>42109.0</c:v>
                </c:pt>
                <c:pt idx="124">
                  <c:v>42139.0</c:v>
                </c:pt>
                <c:pt idx="125">
                  <c:v>42170.0</c:v>
                </c:pt>
                <c:pt idx="126">
                  <c:v>42200.0</c:v>
                </c:pt>
                <c:pt idx="127">
                  <c:v>42231.0</c:v>
                </c:pt>
                <c:pt idx="128">
                  <c:v>42262.0</c:v>
                </c:pt>
                <c:pt idx="129">
                  <c:v>42292.0</c:v>
                </c:pt>
                <c:pt idx="130">
                  <c:v>42323.0</c:v>
                </c:pt>
                <c:pt idx="131">
                  <c:v>42353.0</c:v>
                </c:pt>
                <c:pt idx="132">
                  <c:v>42384.0</c:v>
                </c:pt>
                <c:pt idx="133">
                  <c:v>42415.0</c:v>
                </c:pt>
                <c:pt idx="134">
                  <c:v>42444.0</c:v>
                </c:pt>
                <c:pt idx="135">
                  <c:v>42475.0</c:v>
                </c:pt>
                <c:pt idx="136">
                  <c:v>42505.0</c:v>
                </c:pt>
                <c:pt idx="137">
                  <c:v>42536.0</c:v>
                </c:pt>
                <c:pt idx="138">
                  <c:v>42566.0</c:v>
                </c:pt>
                <c:pt idx="139">
                  <c:v>42597.0</c:v>
                </c:pt>
                <c:pt idx="140">
                  <c:v>42628.0</c:v>
                </c:pt>
                <c:pt idx="141">
                  <c:v>42658.0</c:v>
                </c:pt>
                <c:pt idx="142">
                  <c:v>42689.0</c:v>
                </c:pt>
                <c:pt idx="143">
                  <c:v>42719.0</c:v>
                </c:pt>
                <c:pt idx="144">
                  <c:v>42750.0</c:v>
                </c:pt>
                <c:pt idx="145">
                  <c:v>42781.0</c:v>
                </c:pt>
                <c:pt idx="146">
                  <c:v>42809.0</c:v>
                </c:pt>
                <c:pt idx="147">
                  <c:v>42840.0</c:v>
                </c:pt>
                <c:pt idx="148">
                  <c:v>42870.0</c:v>
                </c:pt>
                <c:pt idx="149">
                  <c:v>42901.0</c:v>
                </c:pt>
                <c:pt idx="150">
                  <c:v>42931.0</c:v>
                </c:pt>
                <c:pt idx="151">
                  <c:v>42962.0</c:v>
                </c:pt>
                <c:pt idx="152">
                  <c:v>42993.0</c:v>
                </c:pt>
              </c:numCache>
            </c:numRef>
          </c:xVal>
          <c:yVal>
            <c:numRef>
              <c:f>Sheet2!$E$3:$E$155</c:f>
              <c:numCache>
                <c:formatCode>0.000</c:formatCode>
                <c:ptCount val="153"/>
                <c:pt idx="0">
                  <c:v>96.81525906244881</c:v>
                </c:pt>
                <c:pt idx="1">
                  <c:v>98.90233830293168</c:v>
                </c:pt>
                <c:pt idx="2">
                  <c:v>97.37089667524641</c:v>
                </c:pt>
                <c:pt idx="3">
                  <c:v>99.30078304030685</c:v>
                </c:pt>
                <c:pt idx="4">
                  <c:v>101.1888969732231</c:v>
                </c:pt>
                <c:pt idx="5">
                  <c:v>105.6134329859331</c:v>
                </c:pt>
                <c:pt idx="6">
                  <c:v>106.8853714120828</c:v>
                </c:pt>
                <c:pt idx="7">
                  <c:v>104.5209232221626</c:v>
                </c:pt>
                <c:pt idx="8">
                  <c:v>104.8025336800945</c:v>
                </c:pt>
                <c:pt idx="9">
                  <c:v>106.7989988754647</c:v>
                </c:pt>
                <c:pt idx="10">
                  <c:v>109.0110098206988</c:v>
                </c:pt>
                <c:pt idx="11">
                  <c:v>108.3797962383604</c:v>
                </c:pt>
                <c:pt idx="12">
                  <c:v>106.1688135376098</c:v>
                </c:pt>
                <c:pt idx="13">
                  <c:v>107.5962739418963</c:v>
                </c:pt>
                <c:pt idx="14">
                  <c:v>106.950921997909</c:v>
                </c:pt>
                <c:pt idx="15">
                  <c:v>104.894818622493</c:v>
                </c:pt>
                <c:pt idx="16">
                  <c:v>100.6655205310968</c:v>
                </c:pt>
                <c:pt idx="17">
                  <c:v>101.4671656365835</c:v>
                </c:pt>
                <c:pt idx="18">
                  <c:v>101.2284843858397</c:v>
                </c:pt>
                <c:pt idx="19">
                  <c:v>100.3907221928684</c:v>
                </c:pt>
                <c:pt idx="20">
                  <c:v>100.9126847988298</c:v>
                </c:pt>
                <c:pt idx="21">
                  <c:v>101.8468449121338</c:v>
                </c:pt>
                <c:pt idx="22">
                  <c:v>99.84022580248858</c:v>
                </c:pt>
                <c:pt idx="23">
                  <c:v>97.30508902829931</c:v>
                </c:pt>
                <c:pt idx="24">
                  <c:v>98.93472800416351</c:v>
                </c:pt>
                <c:pt idx="25">
                  <c:v>98.33269085904578</c:v>
                </c:pt>
                <c:pt idx="26">
                  <c:v>97.0935277258092</c:v>
                </c:pt>
                <c:pt idx="27">
                  <c:v>95.2162103599702</c:v>
                </c:pt>
                <c:pt idx="28">
                  <c:v>95.11788448123085</c:v>
                </c:pt>
                <c:pt idx="29">
                  <c:v>95.80295236839513</c:v>
                </c:pt>
                <c:pt idx="30">
                  <c:v>93.70109211346116</c:v>
                </c:pt>
                <c:pt idx="31">
                  <c:v>94.3675230693612</c:v>
                </c:pt>
                <c:pt idx="32">
                  <c:v>92.55537069766704</c:v>
                </c:pt>
                <c:pt idx="33">
                  <c:v>90.36803762003817</c:v>
                </c:pt>
                <c:pt idx="34">
                  <c:v>87.64871655273319</c:v>
                </c:pt>
                <c:pt idx="35">
                  <c:v>88.28057278787391</c:v>
                </c:pt>
                <c:pt idx="36">
                  <c:v>87.42044627738541</c:v>
                </c:pt>
                <c:pt idx="37">
                  <c:v>87.34564149120728</c:v>
                </c:pt>
                <c:pt idx="38">
                  <c:v>83.03922506354496</c:v>
                </c:pt>
                <c:pt idx="39">
                  <c:v>81.51935118629955</c:v>
                </c:pt>
                <c:pt idx="40">
                  <c:v>82.69874760892986</c:v>
                </c:pt>
                <c:pt idx="41">
                  <c:v>82.66674349937944</c:v>
                </c:pt>
                <c:pt idx="42">
                  <c:v>81.61587763719268</c:v>
                </c:pt>
                <c:pt idx="43">
                  <c:v>85.63297177329646</c:v>
                </c:pt>
                <c:pt idx="44">
                  <c:v>89.42976452879998</c:v>
                </c:pt>
                <c:pt idx="45">
                  <c:v>95.99870441195071</c:v>
                </c:pt>
                <c:pt idx="46">
                  <c:v>100.9377482581163</c:v>
                </c:pt>
                <c:pt idx="47">
                  <c:v>95.32700370307253</c:v>
                </c:pt>
                <c:pt idx="48">
                  <c:v>96.39869151605109</c:v>
                </c:pt>
                <c:pt idx="49">
                  <c:v>100.3674581614282</c:v>
                </c:pt>
                <c:pt idx="50">
                  <c:v>98.4843569203692</c:v>
                </c:pt>
                <c:pt idx="51">
                  <c:v>97.43169163033627</c:v>
                </c:pt>
                <c:pt idx="52">
                  <c:v>94.29246122206214</c:v>
                </c:pt>
                <c:pt idx="53">
                  <c:v>91.57159778803188</c:v>
                </c:pt>
                <c:pt idx="54">
                  <c:v>91.33253094560681</c:v>
                </c:pt>
                <c:pt idx="55">
                  <c:v>90.15313452297646</c:v>
                </c:pt>
                <c:pt idx="56">
                  <c:v>88.31424779471012</c:v>
                </c:pt>
                <c:pt idx="57">
                  <c:v>86.8131393792895</c:v>
                </c:pt>
                <c:pt idx="58">
                  <c:v>86.29631799574583</c:v>
                </c:pt>
                <c:pt idx="59">
                  <c:v>88.14060300755085</c:v>
                </c:pt>
                <c:pt idx="60">
                  <c:v>90.03398669344528</c:v>
                </c:pt>
                <c:pt idx="61">
                  <c:v>94.07935755284662</c:v>
                </c:pt>
                <c:pt idx="62">
                  <c:v>94.68537914533815</c:v>
                </c:pt>
                <c:pt idx="63">
                  <c:v>95.63020729515895</c:v>
                </c:pt>
                <c:pt idx="64">
                  <c:v>101.8811625717723</c:v>
                </c:pt>
                <c:pt idx="65">
                  <c:v>105.2325969353387</c:v>
                </c:pt>
                <c:pt idx="66">
                  <c:v>100.6621787365253</c:v>
                </c:pt>
                <c:pt idx="67">
                  <c:v>99.6003877767008</c:v>
                </c:pt>
                <c:pt idx="68">
                  <c:v>98.59707822187822</c:v>
                </c:pt>
                <c:pt idx="69">
                  <c:v>92.52349511867708</c:v>
                </c:pt>
                <c:pt idx="70">
                  <c:v>94.03642834565851</c:v>
                </c:pt>
                <c:pt idx="71">
                  <c:v>97.2703857769795</c:v>
                </c:pt>
                <c:pt idx="72">
                  <c:v>96.27221744457465</c:v>
                </c:pt>
                <c:pt idx="73">
                  <c:v>94.18847999866323</c:v>
                </c:pt>
                <c:pt idx="74">
                  <c:v>91.62198176772574</c:v>
                </c:pt>
                <c:pt idx="75">
                  <c:v>88.98877617591805</c:v>
                </c:pt>
                <c:pt idx="76">
                  <c:v>89.67512936868675</c:v>
                </c:pt>
                <c:pt idx="77">
                  <c:v>89.35688770102846</c:v>
                </c:pt>
                <c:pt idx="78">
                  <c:v>89.8346357941973</c:v>
                </c:pt>
                <c:pt idx="79">
                  <c:v>89.71150351729232</c:v>
                </c:pt>
                <c:pt idx="80">
                  <c:v>93.18825517729128</c:v>
                </c:pt>
                <c:pt idx="81">
                  <c:v>93.72448467546194</c:v>
                </c:pt>
                <c:pt idx="82">
                  <c:v>94.67419698657956</c:v>
                </c:pt>
                <c:pt idx="83">
                  <c:v>97.56176455750515</c:v>
                </c:pt>
                <c:pt idx="84">
                  <c:v>99.70565430570414</c:v>
                </c:pt>
                <c:pt idx="85">
                  <c:v>97.19249625735071</c:v>
                </c:pt>
                <c:pt idx="86">
                  <c:v>97.28850858600208</c:v>
                </c:pt>
                <c:pt idx="87">
                  <c:v>97.5801444276486</c:v>
                </c:pt>
                <c:pt idx="88">
                  <c:v>100.230058992314</c:v>
                </c:pt>
                <c:pt idx="89">
                  <c:v>102.5119905624294</c:v>
                </c:pt>
                <c:pt idx="90">
                  <c:v>104.4706677730291</c:v>
                </c:pt>
                <c:pt idx="91">
                  <c:v>103.7425421481163</c:v>
                </c:pt>
                <c:pt idx="92">
                  <c:v>99.94189347579947</c:v>
                </c:pt>
                <c:pt idx="93">
                  <c:v>99.0709703982337</c:v>
                </c:pt>
                <c:pt idx="94">
                  <c:v>100.1999828411702</c:v>
                </c:pt>
                <c:pt idx="95">
                  <c:v>98.06509023220221</c:v>
                </c:pt>
                <c:pt idx="96">
                  <c:v>96.7526646795128</c:v>
                </c:pt>
                <c:pt idx="97">
                  <c:v>96.0818636845577</c:v>
                </c:pt>
                <c:pt idx="98">
                  <c:v>99.14269045096125</c:v>
                </c:pt>
                <c:pt idx="99">
                  <c:v>98.72792233240976</c:v>
                </c:pt>
                <c:pt idx="100">
                  <c:v>98.99346647028626</c:v>
                </c:pt>
                <c:pt idx="101">
                  <c:v>97.5306601618778</c:v>
                </c:pt>
                <c:pt idx="102">
                  <c:v>98.31932368075963</c:v>
                </c:pt>
                <c:pt idx="103">
                  <c:v>96.47863752464705</c:v>
                </c:pt>
                <c:pt idx="104">
                  <c:v>96.29933739282822</c:v>
                </c:pt>
                <c:pt idx="105">
                  <c:v>94.23616483658785</c:v>
                </c:pt>
                <c:pt idx="106">
                  <c:v>95.2690364203125</c:v>
                </c:pt>
                <c:pt idx="107">
                  <c:v>93.82036847355278</c:v>
                </c:pt>
                <c:pt idx="108">
                  <c:v>94.30865607267799</c:v>
                </c:pt>
                <c:pt idx="109">
                  <c:v>94.18179640952017</c:v>
                </c:pt>
                <c:pt idx="110">
                  <c:v>92.94289033740444</c:v>
                </c:pt>
                <c:pt idx="111">
                  <c:v>93.10059733506874</c:v>
                </c:pt>
                <c:pt idx="112">
                  <c:v>93.56035114977547</c:v>
                </c:pt>
                <c:pt idx="113">
                  <c:v>94.51289113322285</c:v>
                </c:pt>
                <c:pt idx="114">
                  <c:v>94.8830591473004</c:v>
                </c:pt>
                <c:pt idx="115">
                  <c:v>96.43378035905225</c:v>
                </c:pt>
                <c:pt idx="116">
                  <c:v>99.5922903513929</c:v>
                </c:pt>
                <c:pt idx="117">
                  <c:v>101.4431304217805</c:v>
                </c:pt>
                <c:pt idx="118">
                  <c:v>103.036009657358</c:v>
                </c:pt>
                <c:pt idx="119">
                  <c:v>104.3278703203763</c:v>
                </c:pt>
                <c:pt idx="120">
                  <c:v>110.7438588365992</c:v>
                </c:pt>
                <c:pt idx="121">
                  <c:v>113.2451920733918</c:v>
                </c:pt>
                <c:pt idx="122">
                  <c:v>118.6829344940785</c:v>
                </c:pt>
                <c:pt idx="123">
                  <c:v>118.9486071625154</c:v>
                </c:pt>
                <c:pt idx="124">
                  <c:v>115.1019445495598</c:v>
                </c:pt>
                <c:pt idx="125">
                  <c:v>114.534353594641</c:v>
                </c:pt>
                <c:pt idx="126">
                  <c:v>116.7662867767438</c:v>
                </c:pt>
                <c:pt idx="127">
                  <c:v>115.5208256460455</c:v>
                </c:pt>
                <c:pt idx="128">
                  <c:v>114.3711197828776</c:v>
                </c:pt>
                <c:pt idx="129">
                  <c:v>114.4810134120569</c:v>
                </c:pt>
                <c:pt idx="130">
                  <c:v>119.7290447255289</c:v>
                </c:pt>
                <c:pt idx="131">
                  <c:v>118.0000516264418</c:v>
                </c:pt>
                <c:pt idx="132">
                  <c:v>118.3634075208158</c:v>
                </c:pt>
                <c:pt idx="133">
                  <c:v>115.7897115784934</c:v>
                </c:pt>
                <c:pt idx="134">
                  <c:v>115.6080978965867</c:v>
                </c:pt>
                <c:pt idx="135">
                  <c:v>113.3485306439884</c:v>
                </c:pt>
                <c:pt idx="136">
                  <c:v>113.668571739493</c:v>
                </c:pt>
                <c:pt idx="137">
                  <c:v>114.3118671945131</c:v>
                </c:pt>
                <c:pt idx="138">
                  <c:v>116.2058935332098</c:v>
                </c:pt>
                <c:pt idx="139">
                  <c:v>114.7289488631525</c:v>
                </c:pt>
                <c:pt idx="140">
                  <c:v>114.7310053521196</c:v>
                </c:pt>
                <c:pt idx="141">
                  <c:v>116.5033132500762</c:v>
                </c:pt>
                <c:pt idx="142">
                  <c:v>119.206953589007</c:v>
                </c:pt>
                <c:pt idx="143">
                  <c:v>121.9770442276872</c:v>
                </c:pt>
                <c:pt idx="144">
                  <c:v>120.9313195879182</c:v>
                </c:pt>
                <c:pt idx="145">
                  <c:v>120.7048487404166</c:v>
                </c:pt>
                <c:pt idx="146">
                  <c:v>120.188927070796</c:v>
                </c:pt>
                <c:pt idx="147">
                  <c:v>120.0359757038681</c:v>
                </c:pt>
                <c:pt idx="148">
                  <c:v>116.2164330391661</c:v>
                </c:pt>
                <c:pt idx="149">
                  <c:v>114.4608341140672</c:v>
                </c:pt>
                <c:pt idx="150">
                  <c:v>111.5037315099417</c:v>
                </c:pt>
                <c:pt idx="151">
                  <c:v>108.7035647201177</c:v>
                </c:pt>
                <c:pt idx="152">
                  <c:v>107.7628495482311</c:v>
                </c:pt>
              </c:numCache>
            </c:numRef>
          </c:yVal>
          <c:smooth val="0"/>
        </c:ser>
        <c:ser>
          <c:idx val="2"/>
          <c:order val="1"/>
          <c:tx>
            <c:v>$/¥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Sheet2!$A$3:$A$155</c:f>
              <c:numCache>
                <c:formatCode>d\-mmm\-yy</c:formatCode>
                <c:ptCount val="153"/>
                <c:pt idx="0">
                  <c:v>38367.0</c:v>
                </c:pt>
                <c:pt idx="1">
                  <c:v>38398.0</c:v>
                </c:pt>
                <c:pt idx="2">
                  <c:v>38426.0</c:v>
                </c:pt>
                <c:pt idx="3">
                  <c:v>38457.0</c:v>
                </c:pt>
                <c:pt idx="4">
                  <c:v>38487.0</c:v>
                </c:pt>
                <c:pt idx="5">
                  <c:v>38518.0</c:v>
                </c:pt>
                <c:pt idx="6">
                  <c:v>38548.0</c:v>
                </c:pt>
                <c:pt idx="7">
                  <c:v>38579.0</c:v>
                </c:pt>
                <c:pt idx="8">
                  <c:v>38610.0</c:v>
                </c:pt>
                <c:pt idx="9">
                  <c:v>38640.0</c:v>
                </c:pt>
                <c:pt idx="10">
                  <c:v>38671.0</c:v>
                </c:pt>
                <c:pt idx="11">
                  <c:v>38701.0</c:v>
                </c:pt>
                <c:pt idx="12">
                  <c:v>38732.0</c:v>
                </c:pt>
                <c:pt idx="13">
                  <c:v>38763.0</c:v>
                </c:pt>
                <c:pt idx="14">
                  <c:v>38791.0</c:v>
                </c:pt>
                <c:pt idx="15">
                  <c:v>38822.0</c:v>
                </c:pt>
                <c:pt idx="16">
                  <c:v>38852.0</c:v>
                </c:pt>
                <c:pt idx="17">
                  <c:v>38883.0</c:v>
                </c:pt>
                <c:pt idx="18">
                  <c:v>38913.0</c:v>
                </c:pt>
                <c:pt idx="19">
                  <c:v>38944.0</c:v>
                </c:pt>
                <c:pt idx="20">
                  <c:v>38975.0</c:v>
                </c:pt>
                <c:pt idx="21">
                  <c:v>39005.0</c:v>
                </c:pt>
                <c:pt idx="22">
                  <c:v>39036.0</c:v>
                </c:pt>
                <c:pt idx="23">
                  <c:v>39066.0</c:v>
                </c:pt>
                <c:pt idx="24">
                  <c:v>39097.0</c:v>
                </c:pt>
                <c:pt idx="25">
                  <c:v>39128.0</c:v>
                </c:pt>
                <c:pt idx="26">
                  <c:v>39156.0</c:v>
                </c:pt>
                <c:pt idx="27">
                  <c:v>39187.0</c:v>
                </c:pt>
                <c:pt idx="28">
                  <c:v>39217.0</c:v>
                </c:pt>
                <c:pt idx="29">
                  <c:v>39248.0</c:v>
                </c:pt>
                <c:pt idx="30">
                  <c:v>39278.0</c:v>
                </c:pt>
                <c:pt idx="31">
                  <c:v>39309.0</c:v>
                </c:pt>
                <c:pt idx="32">
                  <c:v>39340.0</c:v>
                </c:pt>
                <c:pt idx="33">
                  <c:v>39370.0</c:v>
                </c:pt>
                <c:pt idx="34">
                  <c:v>39401.0</c:v>
                </c:pt>
                <c:pt idx="35">
                  <c:v>39431.0</c:v>
                </c:pt>
                <c:pt idx="36">
                  <c:v>39462.0</c:v>
                </c:pt>
                <c:pt idx="37">
                  <c:v>39493.0</c:v>
                </c:pt>
                <c:pt idx="38">
                  <c:v>39522.0</c:v>
                </c:pt>
                <c:pt idx="39">
                  <c:v>39553.0</c:v>
                </c:pt>
                <c:pt idx="40">
                  <c:v>39583.0</c:v>
                </c:pt>
                <c:pt idx="41">
                  <c:v>39614.0</c:v>
                </c:pt>
                <c:pt idx="42">
                  <c:v>39644.0</c:v>
                </c:pt>
                <c:pt idx="43">
                  <c:v>39675.0</c:v>
                </c:pt>
                <c:pt idx="44">
                  <c:v>39706.0</c:v>
                </c:pt>
                <c:pt idx="45">
                  <c:v>39736.0</c:v>
                </c:pt>
                <c:pt idx="46">
                  <c:v>39767.0</c:v>
                </c:pt>
                <c:pt idx="47">
                  <c:v>39797.0</c:v>
                </c:pt>
                <c:pt idx="48">
                  <c:v>39828.0</c:v>
                </c:pt>
                <c:pt idx="49">
                  <c:v>39859.0</c:v>
                </c:pt>
                <c:pt idx="50">
                  <c:v>39887.0</c:v>
                </c:pt>
                <c:pt idx="51">
                  <c:v>39918.0</c:v>
                </c:pt>
                <c:pt idx="52">
                  <c:v>39948.0</c:v>
                </c:pt>
                <c:pt idx="53">
                  <c:v>39979.0</c:v>
                </c:pt>
                <c:pt idx="54">
                  <c:v>40009.0</c:v>
                </c:pt>
                <c:pt idx="55">
                  <c:v>40040.0</c:v>
                </c:pt>
                <c:pt idx="56">
                  <c:v>40071.0</c:v>
                </c:pt>
                <c:pt idx="57">
                  <c:v>40101.0</c:v>
                </c:pt>
                <c:pt idx="58">
                  <c:v>40132.0</c:v>
                </c:pt>
                <c:pt idx="59">
                  <c:v>40162.0</c:v>
                </c:pt>
                <c:pt idx="60">
                  <c:v>40193.0</c:v>
                </c:pt>
                <c:pt idx="61">
                  <c:v>40224.0</c:v>
                </c:pt>
                <c:pt idx="62">
                  <c:v>40252.0</c:v>
                </c:pt>
                <c:pt idx="63">
                  <c:v>40283.0</c:v>
                </c:pt>
                <c:pt idx="64">
                  <c:v>40313.0</c:v>
                </c:pt>
                <c:pt idx="65">
                  <c:v>40344.0</c:v>
                </c:pt>
                <c:pt idx="66">
                  <c:v>40374.0</c:v>
                </c:pt>
                <c:pt idx="67">
                  <c:v>40405.0</c:v>
                </c:pt>
                <c:pt idx="68">
                  <c:v>40436.0</c:v>
                </c:pt>
                <c:pt idx="69">
                  <c:v>40466.0</c:v>
                </c:pt>
                <c:pt idx="70">
                  <c:v>40497.0</c:v>
                </c:pt>
                <c:pt idx="71">
                  <c:v>40527.0</c:v>
                </c:pt>
                <c:pt idx="72">
                  <c:v>40558.0</c:v>
                </c:pt>
                <c:pt idx="73">
                  <c:v>40589.0</c:v>
                </c:pt>
                <c:pt idx="74">
                  <c:v>40617.0</c:v>
                </c:pt>
                <c:pt idx="75">
                  <c:v>40648.0</c:v>
                </c:pt>
                <c:pt idx="76">
                  <c:v>40678.0</c:v>
                </c:pt>
                <c:pt idx="77">
                  <c:v>40709.0</c:v>
                </c:pt>
                <c:pt idx="78">
                  <c:v>40739.0</c:v>
                </c:pt>
                <c:pt idx="79">
                  <c:v>40770.0</c:v>
                </c:pt>
                <c:pt idx="80">
                  <c:v>40801.0</c:v>
                </c:pt>
                <c:pt idx="81">
                  <c:v>40831.0</c:v>
                </c:pt>
                <c:pt idx="82">
                  <c:v>40862.0</c:v>
                </c:pt>
                <c:pt idx="83">
                  <c:v>40892.0</c:v>
                </c:pt>
                <c:pt idx="84">
                  <c:v>40923.0</c:v>
                </c:pt>
                <c:pt idx="85">
                  <c:v>40954.0</c:v>
                </c:pt>
                <c:pt idx="86">
                  <c:v>40983.0</c:v>
                </c:pt>
                <c:pt idx="87">
                  <c:v>41014.0</c:v>
                </c:pt>
                <c:pt idx="88">
                  <c:v>41044.0</c:v>
                </c:pt>
                <c:pt idx="89">
                  <c:v>41075.0</c:v>
                </c:pt>
                <c:pt idx="90">
                  <c:v>41105.0</c:v>
                </c:pt>
                <c:pt idx="91">
                  <c:v>41136.0</c:v>
                </c:pt>
                <c:pt idx="92">
                  <c:v>41167.0</c:v>
                </c:pt>
                <c:pt idx="93">
                  <c:v>41197.0</c:v>
                </c:pt>
                <c:pt idx="94">
                  <c:v>41228.0</c:v>
                </c:pt>
                <c:pt idx="95">
                  <c:v>41258.0</c:v>
                </c:pt>
                <c:pt idx="96">
                  <c:v>41289.0</c:v>
                </c:pt>
                <c:pt idx="97">
                  <c:v>41320.0</c:v>
                </c:pt>
                <c:pt idx="98">
                  <c:v>41348.0</c:v>
                </c:pt>
                <c:pt idx="99">
                  <c:v>41379.0</c:v>
                </c:pt>
                <c:pt idx="100">
                  <c:v>41409.0</c:v>
                </c:pt>
                <c:pt idx="101">
                  <c:v>41440.0</c:v>
                </c:pt>
                <c:pt idx="102">
                  <c:v>41470.0</c:v>
                </c:pt>
                <c:pt idx="103">
                  <c:v>41501.0</c:v>
                </c:pt>
                <c:pt idx="104">
                  <c:v>41532.0</c:v>
                </c:pt>
                <c:pt idx="105">
                  <c:v>41562.0</c:v>
                </c:pt>
                <c:pt idx="106">
                  <c:v>41593.0</c:v>
                </c:pt>
                <c:pt idx="107">
                  <c:v>41623.0</c:v>
                </c:pt>
                <c:pt idx="108">
                  <c:v>41654.0</c:v>
                </c:pt>
                <c:pt idx="109">
                  <c:v>41685.0</c:v>
                </c:pt>
                <c:pt idx="110">
                  <c:v>41713.0</c:v>
                </c:pt>
                <c:pt idx="111">
                  <c:v>41744.0</c:v>
                </c:pt>
                <c:pt idx="112">
                  <c:v>41774.0</c:v>
                </c:pt>
                <c:pt idx="113">
                  <c:v>41805.0</c:v>
                </c:pt>
                <c:pt idx="114">
                  <c:v>41835.0</c:v>
                </c:pt>
                <c:pt idx="115">
                  <c:v>41866.0</c:v>
                </c:pt>
                <c:pt idx="116">
                  <c:v>41897.0</c:v>
                </c:pt>
                <c:pt idx="117">
                  <c:v>41927.0</c:v>
                </c:pt>
                <c:pt idx="118">
                  <c:v>41958.0</c:v>
                </c:pt>
                <c:pt idx="119">
                  <c:v>41988.0</c:v>
                </c:pt>
                <c:pt idx="120">
                  <c:v>42019.0</c:v>
                </c:pt>
                <c:pt idx="121">
                  <c:v>42050.0</c:v>
                </c:pt>
                <c:pt idx="122">
                  <c:v>42078.0</c:v>
                </c:pt>
                <c:pt idx="123">
                  <c:v>42109.0</c:v>
                </c:pt>
                <c:pt idx="124">
                  <c:v>42139.0</c:v>
                </c:pt>
                <c:pt idx="125">
                  <c:v>42170.0</c:v>
                </c:pt>
                <c:pt idx="126">
                  <c:v>42200.0</c:v>
                </c:pt>
                <c:pt idx="127">
                  <c:v>42231.0</c:v>
                </c:pt>
                <c:pt idx="128">
                  <c:v>42262.0</c:v>
                </c:pt>
                <c:pt idx="129">
                  <c:v>42292.0</c:v>
                </c:pt>
                <c:pt idx="130">
                  <c:v>42323.0</c:v>
                </c:pt>
                <c:pt idx="131">
                  <c:v>42353.0</c:v>
                </c:pt>
                <c:pt idx="132">
                  <c:v>42384.0</c:v>
                </c:pt>
                <c:pt idx="133">
                  <c:v>42415.0</c:v>
                </c:pt>
                <c:pt idx="134">
                  <c:v>42444.0</c:v>
                </c:pt>
                <c:pt idx="135">
                  <c:v>42475.0</c:v>
                </c:pt>
                <c:pt idx="136">
                  <c:v>42505.0</c:v>
                </c:pt>
                <c:pt idx="137">
                  <c:v>42536.0</c:v>
                </c:pt>
                <c:pt idx="138">
                  <c:v>42566.0</c:v>
                </c:pt>
                <c:pt idx="139">
                  <c:v>42597.0</c:v>
                </c:pt>
                <c:pt idx="140">
                  <c:v>42628.0</c:v>
                </c:pt>
                <c:pt idx="141">
                  <c:v>42658.0</c:v>
                </c:pt>
                <c:pt idx="142">
                  <c:v>42689.0</c:v>
                </c:pt>
                <c:pt idx="143">
                  <c:v>42719.0</c:v>
                </c:pt>
                <c:pt idx="144">
                  <c:v>42750.0</c:v>
                </c:pt>
                <c:pt idx="145">
                  <c:v>42781.0</c:v>
                </c:pt>
                <c:pt idx="146">
                  <c:v>42809.0</c:v>
                </c:pt>
                <c:pt idx="147">
                  <c:v>42840.0</c:v>
                </c:pt>
                <c:pt idx="148">
                  <c:v>42870.0</c:v>
                </c:pt>
                <c:pt idx="149">
                  <c:v>42901.0</c:v>
                </c:pt>
                <c:pt idx="150">
                  <c:v>42931.0</c:v>
                </c:pt>
                <c:pt idx="151">
                  <c:v>42962.0</c:v>
                </c:pt>
                <c:pt idx="152">
                  <c:v>42993.0</c:v>
                </c:pt>
              </c:numCache>
            </c:numRef>
          </c:xVal>
          <c:yVal>
            <c:numRef>
              <c:f>Sheet2!$F$3:$F$155</c:f>
              <c:numCache>
                <c:formatCode>0.000</c:formatCode>
                <c:ptCount val="153"/>
                <c:pt idx="0">
                  <c:v>128.1810073689402</c:v>
                </c:pt>
                <c:pt idx="1">
                  <c:v>131.6129461411429</c:v>
                </c:pt>
                <c:pt idx="2">
                  <c:v>131.7667801992356</c:v>
                </c:pt>
                <c:pt idx="3">
                  <c:v>134.393274145147</c:v>
                </c:pt>
                <c:pt idx="4">
                  <c:v>133.6016756999227</c:v>
                </c:pt>
                <c:pt idx="5">
                  <c:v>136.107625049834</c:v>
                </c:pt>
                <c:pt idx="6">
                  <c:v>140.2914314621796</c:v>
                </c:pt>
                <c:pt idx="7">
                  <c:v>138.5892301334221</c:v>
                </c:pt>
                <c:pt idx="8">
                  <c:v>139.0584443747728</c:v>
                </c:pt>
                <c:pt idx="9">
                  <c:v>143.7326224591463</c:v>
                </c:pt>
                <c:pt idx="10">
                  <c:v>148.3821003741988</c:v>
                </c:pt>
                <c:pt idx="11">
                  <c:v>148.3626560399935</c:v>
                </c:pt>
                <c:pt idx="12">
                  <c:v>144.9473995942242</c:v>
                </c:pt>
                <c:pt idx="13">
                  <c:v>147.8377555112785</c:v>
                </c:pt>
                <c:pt idx="14">
                  <c:v>146.8703196810746</c:v>
                </c:pt>
                <c:pt idx="15">
                  <c:v>146.7437046832383</c:v>
                </c:pt>
                <c:pt idx="16">
                  <c:v>140.055450230106</c:v>
                </c:pt>
                <c:pt idx="17">
                  <c:v>143.4839640625444</c:v>
                </c:pt>
                <c:pt idx="18">
                  <c:v>144.8808983671724</c:v>
                </c:pt>
                <c:pt idx="19">
                  <c:v>145.2372199269763</c:v>
                </c:pt>
                <c:pt idx="20">
                  <c:v>146.7499104284681</c:v>
                </c:pt>
                <c:pt idx="21">
                  <c:v>148.6914552700851</c:v>
                </c:pt>
                <c:pt idx="22">
                  <c:v>146.9835482147462</c:v>
                </c:pt>
                <c:pt idx="23">
                  <c:v>147.010663261098</c:v>
                </c:pt>
                <c:pt idx="24">
                  <c:v>150.7564921860505</c:v>
                </c:pt>
                <c:pt idx="25">
                  <c:v>151.2323232155298</c:v>
                </c:pt>
                <c:pt idx="26">
                  <c:v>147.030770527296</c:v>
                </c:pt>
                <c:pt idx="27">
                  <c:v>148.934683639611</c:v>
                </c:pt>
                <c:pt idx="28">
                  <c:v>151.370488769461</c:v>
                </c:pt>
                <c:pt idx="29">
                  <c:v>153.6593109739266</c:v>
                </c:pt>
                <c:pt idx="30">
                  <c:v>152.4710824480352</c:v>
                </c:pt>
                <c:pt idx="31">
                  <c:v>146.3069665904394</c:v>
                </c:pt>
                <c:pt idx="32">
                  <c:v>144.3564702871552</c:v>
                </c:pt>
                <c:pt idx="33">
                  <c:v>145.2125874293519</c:v>
                </c:pt>
                <c:pt idx="34">
                  <c:v>139.489955455586</c:v>
                </c:pt>
                <c:pt idx="35">
                  <c:v>140.7264063313238</c:v>
                </c:pt>
                <c:pt idx="36">
                  <c:v>135.5160090003607</c:v>
                </c:pt>
                <c:pt idx="37">
                  <c:v>134.3589996839126</c:v>
                </c:pt>
                <c:pt idx="38">
                  <c:v>126.7496131325015</c:v>
                </c:pt>
                <c:pt idx="39">
                  <c:v>128.4005117960299</c:v>
                </c:pt>
                <c:pt idx="40">
                  <c:v>130.7910771434097</c:v>
                </c:pt>
                <c:pt idx="41">
                  <c:v>133.9819530403831</c:v>
                </c:pt>
                <c:pt idx="42">
                  <c:v>133.8780556817885</c:v>
                </c:pt>
                <c:pt idx="43">
                  <c:v>136.8413591816017</c:v>
                </c:pt>
                <c:pt idx="44">
                  <c:v>133.6221551604526</c:v>
                </c:pt>
                <c:pt idx="45">
                  <c:v>126.5508839163202</c:v>
                </c:pt>
                <c:pt idx="46">
                  <c:v>121.463775644615</c:v>
                </c:pt>
                <c:pt idx="47">
                  <c:v>114.4877573264047</c:v>
                </c:pt>
                <c:pt idx="48">
                  <c:v>113.0794178345118</c:v>
                </c:pt>
                <c:pt idx="49">
                  <c:v>116.0015744363298</c:v>
                </c:pt>
                <c:pt idx="50">
                  <c:v>122.3116794479112</c:v>
                </c:pt>
                <c:pt idx="51">
                  <c:v>124.1121814353047</c:v>
                </c:pt>
                <c:pt idx="52">
                  <c:v>121.2534332133602</c:v>
                </c:pt>
                <c:pt idx="53">
                  <c:v>121.0606616128538</c:v>
                </c:pt>
                <c:pt idx="54">
                  <c:v>118.3271661825533</c:v>
                </c:pt>
                <c:pt idx="55">
                  <c:v>118.9329469207042</c:v>
                </c:pt>
                <c:pt idx="56">
                  <c:v>114.590301251064</c:v>
                </c:pt>
                <c:pt idx="57">
                  <c:v>113.264249289264</c:v>
                </c:pt>
                <c:pt idx="58">
                  <c:v>111.8075120023848</c:v>
                </c:pt>
                <c:pt idx="59">
                  <c:v>112.6146974950985</c:v>
                </c:pt>
                <c:pt idx="60">
                  <c:v>114.4504652087661</c:v>
                </c:pt>
                <c:pt idx="61">
                  <c:v>112.9674249358961</c:v>
                </c:pt>
                <c:pt idx="62">
                  <c:v>113.569479971186</c:v>
                </c:pt>
                <c:pt idx="63">
                  <c:v>117.1486886468947</c:v>
                </c:pt>
                <c:pt idx="64">
                  <c:v>115.3227984945963</c:v>
                </c:pt>
                <c:pt idx="65">
                  <c:v>113.9535394075881</c:v>
                </c:pt>
                <c:pt idx="66">
                  <c:v>109.7708094764929</c:v>
                </c:pt>
                <c:pt idx="67">
                  <c:v>107.2435498079969</c:v>
                </c:pt>
                <c:pt idx="68">
                  <c:v>105.8571221608823</c:v>
                </c:pt>
                <c:pt idx="69">
                  <c:v>102.5852795850826</c:v>
                </c:pt>
                <c:pt idx="70">
                  <c:v>103.4447940970931</c:v>
                </c:pt>
                <c:pt idx="71">
                  <c:v>104.432531436328</c:v>
                </c:pt>
                <c:pt idx="72">
                  <c:v>103.4379266730505</c:v>
                </c:pt>
                <c:pt idx="73">
                  <c:v>103.5120948527105</c:v>
                </c:pt>
                <c:pt idx="74">
                  <c:v>102.2175791547848</c:v>
                </c:pt>
                <c:pt idx="75">
                  <c:v>104.2798703543127</c:v>
                </c:pt>
                <c:pt idx="76">
                  <c:v>101.5923164870416</c:v>
                </c:pt>
                <c:pt idx="77">
                  <c:v>100.819508216287</c:v>
                </c:pt>
                <c:pt idx="78">
                  <c:v>99.495262086247</c:v>
                </c:pt>
                <c:pt idx="79">
                  <c:v>96.58762482292494</c:v>
                </c:pt>
                <c:pt idx="80">
                  <c:v>96.23688116538631</c:v>
                </c:pt>
                <c:pt idx="81">
                  <c:v>95.98777162413927</c:v>
                </c:pt>
                <c:pt idx="82">
                  <c:v>97.23159996800467</c:v>
                </c:pt>
                <c:pt idx="83">
                  <c:v>97.48989406231883</c:v>
                </c:pt>
                <c:pt idx="84">
                  <c:v>96.45100819894195</c:v>
                </c:pt>
                <c:pt idx="85">
                  <c:v>98.27983705733146</c:v>
                </c:pt>
                <c:pt idx="86">
                  <c:v>103.3235640118683</c:v>
                </c:pt>
                <c:pt idx="87">
                  <c:v>101.9734961167923</c:v>
                </c:pt>
                <c:pt idx="88">
                  <c:v>99.91540056246413</c:v>
                </c:pt>
                <c:pt idx="89">
                  <c:v>99.30985667525195</c:v>
                </c:pt>
                <c:pt idx="90">
                  <c:v>99.10324997229478</c:v>
                </c:pt>
                <c:pt idx="91">
                  <c:v>98.62527349939197</c:v>
                </c:pt>
                <c:pt idx="92">
                  <c:v>97.9921045217428</c:v>
                </c:pt>
                <c:pt idx="93">
                  <c:v>98.88570050533399</c:v>
                </c:pt>
                <c:pt idx="94">
                  <c:v>101.3956988784354</c:v>
                </c:pt>
                <c:pt idx="95">
                  <c:v>104.7448100001507</c:v>
                </c:pt>
                <c:pt idx="96">
                  <c:v>111.5119608794599</c:v>
                </c:pt>
                <c:pt idx="97">
                  <c:v>116.5899635484108</c:v>
                </c:pt>
                <c:pt idx="98">
                  <c:v>118.6845541981711</c:v>
                </c:pt>
                <c:pt idx="99">
                  <c:v>122.5918315002822</c:v>
                </c:pt>
                <c:pt idx="100">
                  <c:v>126.4787045326375</c:v>
                </c:pt>
                <c:pt idx="101">
                  <c:v>121.9064212259061</c:v>
                </c:pt>
                <c:pt idx="102">
                  <c:v>125.010624717472</c:v>
                </c:pt>
                <c:pt idx="103">
                  <c:v>122.6137771809088</c:v>
                </c:pt>
                <c:pt idx="104">
                  <c:v>124.2145110662575</c:v>
                </c:pt>
                <c:pt idx="105">
                  <c:v>122.5911397451596</c:v>
                </c:pt>
                <c:pt idx="106">
                  <c:v>125.2983033663392</c:v>
                </c:pt>
                <c:pt idx="107">
                  <c:v>129.6568280743085</c:v>
                </c:pt>
                <c:pt idx="108">
                  <c:v>130.2797598280519</c:v>
                </c:pt>
                <c:pt idx="109">
                  <c:v>128.0041022749672</c:v>
                </c:pt>
                <c:pt idx="110">
                  <c:v>128.1833119661691</c:v>
                </c:pt>
                <c:pt idx="111">
                  <c:v>128.4172580346214</c:v>
                </c:pt>
                <c:pt idx="112">
                  <c:v>127.6107091571291</c:v>
                </c:pt>
                <c:pt idx="113">
                  <c:v>127.9064620419647</c:v>
                </c:pt>
                <c:pt idx="114">
                  <c:v>127.4387616415343</c:v>
                </c:pt>
                <c:pt idx="115">
                  <c:v>128.9378501319754</c:v>
                </c:pt>
                <c:pt idx="116">
                  <c:v>134.3842186695755</c:v>
                </c:pt>
                <c:pt idx="117">
                  <c:v>135.2798861589957</c:v>
                </c:pt>
                <c:pt idx="118">
                  <c:v>145.3397350285054</c:v>
                </c:pt>
                <c:pt idx="119">
                  <c:v>149.8444594246281</c:v>
                </c:pt>
                <c:pt idx="120">
                  <c:v>148.20998994526</c:v>
                </c:pt>
                <c:pt idx="121">
                  <c:v>148.7531981743103</c:v>
                </c:pt>
                <c:pt idx="122">
                  <c:v>150.8090643221838</c:v>
                </c:pt>
                <c:pt idx="123">
                  <c:v>149.7234624308033</c:v>
                </c:pt>
                <c:pt idx="124">
                  <c:v>151.2395515552885</c:v>
                </c:pt>
                <c:pt idx="125">
                  <c:v>155.1812048261791</c:v>
                </c:pt>
                <c:pt idx="126">
                  <c:v>154.474089481654</c:v>
                </c:pt>
                <c:pt idx="127">
                  <c:v>154.4094692771363</c:v>
                </c:pt>
                <c:pt idx="128">
                  <c:v>150.558873286968</c:v>
                </c:pt>
                <c:pt idx="129">
                  <c:v>150.552304119663</c:v>
                </c:pt>
                <c:pt idx="130">
                  <c:v>153.5840074135764</c:v>
                </c:pt>
                <c:pt idx="131">
                  <c:v>152.4089297540907</c:v>
                </c:pt>
                <c:pt idx="132">
                  <c:v>148.4481354184506</c:v>
                </c:pt>
                <c:pt idx="133">
                  <c:v>143.838028645943</c:v>
                </c:pt>
                <c:pt idx="134">
                  <c:v>141.5795584506584</c:v>
                </c:pt>
                <c:pt idx="135">
                  <c:v>137.5947932962069</c:v>
                </c:pt>
                <c:pt idx="136">
                  <c:v>136.269533343895</c:v>
                </c:pt>
                <c:pt idx="137">
                  <c:v>132.2271532587212</c:v>
                </c:pt>
                <c:pt idx="138">
                  <c:v>130.164164038173</c:v>
                </c:pt>
                <c:pt idx="139">
                  <c:v>126.8634306605708</c:v>
                </c:pt>
                <c:pt idx="140">
                  <c:v>127.9494047462835</c:v>
                </c:pt>
                <c:pt idx="141">
                  <c:v>129.921472029503</c:v>
                </c:pt>
                <c:pt idx="142">
                  <c:v>136.007265417165</c:v>
                </c:pt>
                <c:pt idx="143">
                  <c:v>145.4604838927754</c:v>
                </c:pt>
                <c:pt idx="144">
                  <c:v>144.2326411075026</c:v>
                </c:pt>
                <c:pt idx="145">
                  <c:v>141.4406936225272</c:v>
                </c:pt>
                <c:pt idx="146">
                  <c:v>141.5949713061876</c:v>
                </c:pt>
                <c:pt idx="147">
                  <c:v>138.036541600926</c:v>
                </c:pt>
                <c:pt idx="148">
                  <c:v>140.6504573834951</c:v>
                </c:pt>
                <c:pt idx="149">
                  <c:v>138.9205946220931</c:v>
                </c:pt>
                <c:pt idx="150">
                  <c:v>140.7807780333194</c:v>
                </c:pt>
                <c:pt idx="151">
                  <c:v>137.5599436255499</c:v>
                </c:pt>
                <c:pt idx="152">
                  <c:v>138.4430868383493</c:v>
                </c:pt>
              </c:numCache>
            </c:numRef>
          </c:yVal>
          <c:smooth val="0"/>
        </c:ser>
        <c:ser>
          <c:idx val="1"/>
          <c:order val="2"/>
          <c:tx>
            <c:v>$/CHF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Sheet2!$A$3:$A$155</c:f>
              <c:numCache>
                <c:formatCode>d\-mmm\-yy</c:formatCode>
                <c:ptCount val="153"/>
                <c:pt idx="0">
                  <c:v>38367.0</c:v>
                </c:pt>
                <c:pt idx="1">
                  <c:v>38398.0</c:v>
                </c:pt>
                <c:pt idx="2">
                  <c:v>38426.0</c:v>
                </c:pt>
                <c:pt idx="3">
                  <c:v>38457.0</c:v>
                </c:pt>
                <c:pt idx="4">
                  <c:v>38487.0</c:v>
                </c:pt>
                <c:pt idx="5">
                  <c:v>38518.0</c:v>
                </c:pt>
                <c:pt idx="6">
                  <c:v>38548.0</c:v>
                </c:pt>
                <c:pt idx="7">
                  <c:v>38579.0</c:v>
                </c:pt>
                <c:pt idx="8">
                  <c:v>38610.0</c:v>
                </c:pt>
                <c:pt idx="9">
                  <c:v>38640.0</c:v>
                </c:pt>
                <c:pt idx="10">
                  <c:v>38671.0</c:v>
                </c:pt>
                <c:pt idx="11">
                  <c:v>38701.0</c:v>
                </c:pt>
                <c:pt idx="12">
                  <c:v>38732.0</c:v>
                </c:pt>
                <c:pt idx="13">
                  <c:v>38763.0</c:v>
                </c:pt>
                <c:pt idx="14">
                  <c:v>38791.0</c:v>
                </c:pt>
                <c:pt idx="15">
                  <c:v>38822.0</c:v>
                </c:pt>
                <c:pt idx="16">
                  <c:v>38852.0</c:v>
                </c:pt>
                <c:pt idx="17">
                  <c:v>38883.0</c:v>
                </c:pt>
                <c:pt idx="18">
                  <c:v>38913.0</c:v>
                </c:pt>
                <c:pt idx="19">
                  <c:v>38944.0</c:v>
                </c:pt>
                <c:pt idx="20">
                  <c:v>38975.0</c:v>
                </c:pt>
                <c:pt idx="21">
                  <c:v>39005.0</c:v>
                </c:pt>
                <c:pt idx="22">
                  <c:v>39036.0</c:v>
                </c:pt>
                <c:pt idx="23">
                  <c:v>39066.0</c:v>
                </c:pt>
                <c:pt idx="24">
                  <c:v>39097.0</c:v>
                </c:pt>
                <c:pt idx="25">
                  <c:v>39128.0</c:v>
                </c:pt>
                <c:pt idx="26">
                  <c:v>39156.0</c:v>
                </c:pt>
                <c:pt idx="27">
                  <c:v>39187.0</c:v>
                </c:pt>
                <c:pt idx="28">
                  <c:v>39217.0</c:v>
                </c:pt>
                <c:pt idx="29">
                  <c:v>39248.0</c:v>
                </c:pt>
                <c:pt idx="30">
                  <c:v>39278.0</c:v>
                </c:pt>
                <c:pt idx="31">
                  <c:v>39309.0</c:v>
                </c:pt>
                <c:pt idx="32">
                  <c:v>39340.0</c:v>
                </c:pt>
                <c:pt idx="33">
                  <c:v>39370.0</c:v>
                </c:pt>
                <c:pt idx="34">
                  <c:v>39401.0</c:v>
                </c:pt>
                <c:pt idx="35">
                  <c:v>39431.0</c:v>
                </c:pt>
                <c:pt idx="36">
                  <c:v>39462.0</c:v>
                </c:pt>
                <c:pt idx="37">
                  <c:v>39493.0</c:v>
                </c:pt>
                <c:pt idx="38">
                  <c:v>39522.0</c:v>
                </c:pt>
                <c:pt idx="39">
                  <c:v>39553.0</c:v>
                </c:pt>
                <c:pt idx="40">
                  <c:v>39583.0</c:v>
                </c:pt>
                <c:pt idx="41">
                  <c:v>39614.0</c:v>
                </c:pt>
                <c:pt idx="42">
                  <c:v>39644.0</c:v>
                </c:pt>
                <c:pt idx="43">
                  <c:v>39675.0</c:v>
                </c:pt>
                <c:pt idx="44">
                  <c:v>39706.0</c:v>
                </c:pt>
                <c:pt idx="45">
                  <c:v>39736.0</c:v>
                </c:pt>
                <c:pt idx="46">
                  <c:v>39767.0</c:v>
                </c:pt>
                <c:pt idx="47">
                  <c:v>39797.0</c:v>
                </c:pt>
                <c:pt idx="48">
                  <c:v>39828.0</c:v>
                </c:pt>
                <c:pt idx="49">
                  <c:v>39859.0</c:v>
                </c:pt>
                <c:pt idx="50">
                  <c:v>39887.0</c:v>
                </c:pt>
                <c:pt idx="51">
                  <c:v>39918.0</c:v>
                </c:pt>
                <c:pt idx="52">
                  <c:v>39948.0</c:v>
                </c:pt>
                <c:pt idx="53">
                  <c:v>39979.0</c:v>
                </c:pt>
                <c:pt idx="54">
                  <c:v>40009.0</c:v>
                </c:pt>
                <c:pt idx="55">
                  <c:v>40040.0</c:v>
                </c:pt>
                <c:pt idx="56">
                  <c:v>40071.0</c:v>
                </c:pt>
                <c:pt idx="57">
                  <c:v>40101.0</c:v>
                </c:pt>
                <c:pt idx="58">
                  <c:v>40132.0</c:v>
                </c:pt>
                <c:pt idx="59">
                  <c:v>40162.0</c:v>
                </c:pt>
                <c:pt idx="60">
                  <c:v>40193.0</c:v>
                </c:pt>
                <c:pt idx="61">
                  <c:v>40224.0</c:v>
                </c:pt>
                <c:pt idx="62">
                  <c:v>40252.0</c:v>
                </c:pt>
                <c:pt idx="63">
                  <c:v>40283.0</c:v>
                </c:pt>
                <c:pt idx="64">
                  <c:v>40313.0</c:v>
                </c:pt>
                <c:pt idx="65">
                  <c:v>40344.0</c:v>
                </c:pt>
                <c:pt idx="66">
                  <c:v>40374.0</c:v>
                </c:pt>
                <c:pt idx="67">
                  <c:v>40405.0</c:v>
                </c:pt>
                <c:pt idx="68">
                  <c:v>40436.0</c:v>
                </c:pt>
                <c:pt idx="69">
                  <c:v>40466.0</c:v>
                </c:pt>
                <c:pt idx="70">
                  <c:v>40497.0</c:v>
                </c:pt>
                <c:pt idx="71">
                  <c:v>40527.0</c:v>
                </c:pt>
                <c:pt idx="72">
                  <c:v>40558.0</c:v>
                </c:pt>
                <c:pt idx="73">
                  <c:v>40589.0</c:v>
                </c:pt>
                <c:pt idx="74">
                  <c:v>40617.0</c:v>
                </c:pt>
                <c:pt idx="75">
                  <c:v>40648.0</c:v>
                </c:pt>
                <c:pt idx="76">
                  <c:v>40678.0</c:v>
                </c:pt>
                <c:pt idx="77">
                  <c:v>40709.0</c:v>
                </c:pt>
                <c:pt idx="78">
                  <c:v>40739.0</c:v>
                </c:pt>
                <c:pt idx="79">
                  <c:v>40770.0</c:v>
                </c:pt>
                <c:pt idx="80">
                  <c:v>40801.0</c:v>
                </c:pt>
                <c:pt idx="81">
                  <c:v>40831.0</c:v>
                </c:pt>
                <c:pt idx="82">
                  <c:v>40862.0</c:v>
                </c:pt>
                <c:pt idx="83">
                  <c:v>40892.0</c:v>
                </c:pt>
                <c:pt idx="84">
                  <c:v>40923.0</c:v>
                </c:pt>
                <c:pt idx="85">
                  <c:v>40954.0</c:v>
                </c:pt>
                <c:pt idx="86">
                  <c:v>40983.0</c:v>
                </c:pt>
                <c:pt idx="87">
                  <c:v>41014.0</c:v>
                </c:pt>
                <c:pt idx="88">
                  <c:v>41044.0</c:v>
                </c:pt>
                <c:pt idx="89">
                  <c:v>41075.0</c:v>
                </c:pt>
                <c:pt idx="90">
                  <c:v>41105.0</c:v>
                </c:pt>
                <c:pt idx="91">
                  <c:v>41136.0</c:v>
                </c:pt>
                <c:pt idx="92">
                  <c:v>41167.0</c:v>
                </c:pt>
                <c:pt idx="93">
                  <c:v>41197.0</c:v>
                </c:pt>
                <c:pt idx="94">
                  <c:v>41228.0</c:v>
                </c:pt>
                <c:pt idx="95">
                  <c:v>41258.0</c:v>
                </c:pt>
                <c:pt idx="96">
                  <c:v>41289.0</c:v>
                </c:pt>
                <c:pt idx="97">
                  <c:v>41320.0</c:v>
                </c:pt>
                <c:pt idx="98">
                  <c:v>41348.0</c:v>
                </c:pt>
                <c:pt idx="99">
                  <c:v>41379.0</c:v>
                </c:pt>
                <c:pt idx="100">
                  <c:v>41409.0</c:v>
                </c:pt>
                <c:pt idx="101">
                  <c:v>41440.0</c:v>
                </c:pt>
                <c:pt idx="102">
                  <c:v>41470.0</c:v>
                </c:pt>
                <c:pt idx="103">
                  <c:v>41501.0</c:v>
                </c:pt>
                <c:pt idx="104">
                  <c:v>41532.0</c:v>
                </c:pt>
                <c:pt idx="105">
                  <c:v>41562.0</c:v>
                </c:pt>
                <c:pt idx="106">
                  <c:v>41593.0</c:v>
                </c:pt>
                <c:pt idx="107">
                  <c:v>41623.0</c:v>
                </c:pt>
                <c:pt idx="108">
                  <c:v>41654.0</c:v>
                </c:pt>
                <c:pt idx="109">
                  <c:v>41685.0</c:v>
                </c:pt>
                <c:pt idx="110">
                  <c:v>41713.0</c:v>
                </c:pt>
                <c:pt idx="111">
                  <c:v>41744.0</c:v>
                </c:pt>
                <c:pt idx="112">
                  <c:v>41774.0</c:v>
                </c:pt>
                <c:pt idx="113">
                  <c:v>41805.0</c:v>
                </c:pt>
                <c:pt idx="114">
                  <c:v>41835.0</c:v>
                </c:pt>
                <c:pt idx="115">
                  <c:v>41866.0</c:v>
                </c:pt>
                <c:pt idx="116">
                  <c:v>41897.0</c:v>
                </c:pt>
                <c:pt idx="117">
                  <c:v>41927.0</c:v>
                </c:pt>
                <c:pt idx="118">
                  <c:v>41958.0</c:v>
                </c:pt>
                <c:pt idx="119">
                  <c:v>41988.0</c:v>
                </c:pt>
                <c:pt idx="120">
                  <c:v>42019.0</c:v>
                </c:pt>
                <c:pt idx="121">
                  <c:v>42050.0</c:v>
                </c:pt>
                <c:pt idx="122">
                  <c:v>42078.0</c:v>
                </c:pt>
                <c:pt idx="123">
                  <c:v>42109.0</c:v>
                </c:pt>
                <c:pt idx="124">
                  <c:v>42139.0</c:v>
                </c:pt>
                <c:pt idx="125">
                  <c:v>42170.0</c:v>
                </c:pt>
                <c:pt idx="126">
                  <c:v>42200.0</c:v>
                </c:pt>
                <c:pt idx="127">
                  <c:v>42231.0</c:v>
                </c:pt>
                <c:pt idx="128">
                  <c:v>42262.0</c:v>
                </c:pt>
                <c:pt idx="129">
                  <c:v>42292.0</c:v>
                </c:pt>
                <c:pt idx="130">
                  <c:v>42323.0</c:v>
                </c:pt>
                <c:pt idx="131">
                  <c:v>42353.0</c:v>
                </c:pt>
                <c:pt idx="132">
                  <c:v>42384.0</c:v>
                </c:pt>
                <c:pt idx="133">
                  <c:v>42415.0</c:v>
                </c:pt>
                <c:pt idx="134">
                  <c:v>42444.0</c:v>
                </c:pt>
                <c:pt idx="135">
                  <c:v>42475.0</c:v>
                </c:pt>
                <c:pt idx="136">
                  <c:v>42505.0</c:v>
                </c:pt>
                <c:pt idx="137">
                  <c:v>42536.0</c:v>
                </c:pt>
                <c:pt idx="138">
                  <c:v>42566.0</c:v>
                </c:pt>
                <c:pt idx="139">
                  <c:v>42597.0</c:v>
                </c:pt>
                <c:pt idx="140">
                  <c:v>42628.0</c:v>
                </c:pt>
                <c:pt idx="141">
                  <c:v>42658.0</c:v>
                </c:pt>
                <c:pt idx="142">
                  <c:v>42689.0</c:v>
                </c:pt>
                <c:pt idx="143">
                  <c:v>42719.0</c:v>
                </c:pt>
                <c:pt idx="144">
                  <c:v>42750.0</c:v>
                </c:pt>
                <c:pt idx="145">
                  <c:v>42781.0</c:v>
                </c:pt>
                <c:pt idx="146">
                  <c:v>42809.0</c:v>
                </c:pt>
                <c:pt idx="147">
                  <c:v>42840.0</c:v>
                </c:pt>
                <c:pt idx="148">
                  <c:v>42870.0</c:v>
                </c:pt>
                <c:pt idx="149">
                  <c:v>42901.0</c:v>
                </c:pt>
                <c:pt idx="150">
                  <c:v>42931.0</c:v>
                </c:pt>
                <c:pt idx="151">
                  <c:v>42962.0</c:v>
                </c:pt>
                <c:pt idx="152">
                  <c:v>42993.0</c:v>
                </c:pt>
              </c:numCache>
            </c:numRef>
          </c:xVal>
          <c:yVal>
            <c:numRef>
              <c:f>Sheet2!$G$3:$G$155</c:f>
              <c:numCache>
                <c:formatCode>0.000</c:formatCode>
                <c:ptCount val="153"/>
                <c:pt idx="0">
                  <c:v>124.2228688957349</c:v>
                </c:pt>
                <c:pt idx="1">
                  <c:v>127.261922326887</c:v>
                </c:pt>
                <c:pt idx="2">
                  <c:v>125.216190223932</c:v>
                </c:pt>
                <c:pt idx="3">
                  <c:v>127.5249450258383</c:v>
                </c:pt>
                <c:pt idx="4">
                  <c:v>129.8298600803147</c:v>
                </c:pt>
                <c:pt idx="5">
                  <c:v>134.8671820698017</c:v>
                </c:pt>
                <c:pt idx="6">
                  <c:v>138.1834439334657</c:v>
                </c:pt>
                <c:pt idx="7">
                  <c:v>134.6933268389458</c:v>
                </c:pt>
                <c:pt idx="8">
                  <c:v>134.730551057086</c:v>
                </c:pt>
                <c:pt idx="9">
                  <c:v>137.319927400331</c:v>
                </c:pt>
                <c:pt idx="10">
                  <c:v>139.6807321118434</c:v>
                </c:pt>
                <c:pt idx="11">
                  <c:v>139.2371346240336</c:v>
                </c:pt>
                <c:pt idx="12">
                  <c:v>136.5166735699163</c:v>
                </c:pt>
                <c:pt idx="13">
                  <c:v>139.1317548890118</c:v>
                </c:pt>
                <c:pt idx="14">
                  <c:v>139.2202823992022</c:v>
                </c:pt>
                <c:pt idx="15">
                  <c:v>137.0619177049687</c:v>
                </c:pt>
                <c:pt idx="16">
                  <c:v>130.0570451365866</c:v>
                </c:pt>
                <c:pt idx="17">
                  <c:v>131.5934774068195</c:v>
                </c:pt>
                <c:pt idx="18">
                  <c:v>131.7211490088652</c:v>
                </c:pt>
                <c:pt idx="19">
                  <c:v>131.4730586610303</c:v>
                </c:pt>
                <c:pt idx="20">
                  <c:v>132.5940515912731</c:v>
                </c:pt>
                <c:pt idx="21">
                  <c:v>134.377934251436</c:v>
                </c:pt>
                <c:pt idx="22">
                  <c:v>131.8676993691082</c:v>
                </c:pt>
                <c:pt idx="23">
                  <c:v>129.0419652396198</c:v>
                </c:pt>
                <c:pt idx="24">
                  <c:v>132.5656801241517</c:v>
                </c:pt>
                <c:pt idx="25">
                  <c:v>132.4200897007664</c:v>
                </c:pt>
                <c:pt idx="26">
                  <c:v>129.9486789313414</c:v>
                </c:pt>
                <c:pt idx="27">
                  <c:v>129.3220534827043</c:v>
                </c:pt>
                <c:pt idx="28">
                  <c:v>130.3159081091555</c:v>
                </c:pt>
                <c:pt idx="29">
                  <c:v>131.5972104945986</c:v>
                </c:pt>
                <c:pt idx="30">
                  <c:v>128.8342988994502</c:v>
                </c:pt>
                <c:pt idx="31">
                  <c:v>128.3262789825381</c:v>
                </c:pt>
                <c:pt idx="32">
                  <c:v>126.5898598669954</c:v>
                </c:pt>
                <c:pt idx="33">
                  <c:v>125.2597073614714</c:v>
                </c:pt>
                <c:pt idx="34">
                  <c:v>120.0708220081524</c:v>
                </c:pt>
                <c:pt idx="35">
                  <c:v>121.5742964462782</c:v>
                </c:pt>
                <c:pt idx="36">
                  <c:v>117.7302826302981</c:v>
                </c:pt>
                <c:pt idx="37">
                  <c:v>116.6168625352644</c:v>
                </c:pt>
                <c:pt idx="38">
                  <c:v>108.3705782908502</c:v>
                </c:pt>
                <c:pt idx="39">
                  <c:v>107.9361535330121</c:v>
                </c:pt>
                <c:pt idx="40">
                  <c:v>111.4833335407271</c:v>
                </c:pt>
                <c:pt idx="41">
                  <c:v>110.7870593400967</c:v>
                </c:pt>
                <c:pt idx="42">
                  <c:v>109.624789124982</c:v>
                </c:pt>
                <c:pt idx="43">
                  <c:v>115.2409530395334</c:v>
                </c:pt>
                <c:pt idx="44">
                  <c:v>118.2230502171413</c:v>
                </c:pt>
                <c:pt idx="45">
                  <c:v>121.6679436197086</c:v>
                </c:pt>
                <c:pt idx="46">
                  <c:v>126.765848290868</c:v>
                </c:pt>
                <c:pt idx="47">
                  <c:v>121.7058077957539</c:v>
                </c:pt>
                <c:pt idx="48">
                  <c:v>119.2629818127519</c:v>
                </c:pt>
                <c:pt idx="49">
                  <c:v>124.1466072453901</c:v>
                </c:pt>
                <c:pt idx="50">
                  <c:v>123.231360781602</c:v>
                </c:pt>
                <c:pt idx="51">
                  <c:v>122.5607915568221</c:v>
                </c:pt>
                <c:pt idx="52">
                  <c:v>118.1226834857085</c:v>
                </c:pt>
                <c:pt idx="53">
                  <c:v>115.1565852557254</c:v>
                </c:pt>
                <c:pt idx="54">
                  <c:v>115.1575451925829</c:v>
                </c:pt>
                <c:pt idx="55">
                  <c:v>113.9713832156818</c:v>
                </c:pt>
                <c:pt idx="56">
                  <c:v>110.9557949077127</c:v>
                </c:pt>
                <c:pt idx="57">
                  <c:v>109.0712255371647</c:v>
                </c:pt>
                <c:pt idx="58">
                  <c:v>108.1416866801651</c:v>
                </c:pt>
                <c:pt idx="59">
                  <c:v>109.8693597043395</c:v>
                </c:pt>
                <c:pt idx="60">
                  <c:v>110.3288494801231</c:v>
                </c:pt>
                <c:pt idx="61">
                  <c:v>114.420420345684</c:v>
                </c:pt>
                <c:pt idx="62">
                  <c:v>113.792408321586</c:v>
                </c:pt>
                <c:pt idx="63">
                  <c:v>113.7867553600919</c:v>
                </c:pt>
                <c:pt idx="64">
                  <c:v>120.1935872662598</c:v>
                </c:pt>
                <c:pt idx="65">
                  <c:v>120.4261053050733</c:v>
                </c:pt>
                <c:pt idx="66">
                  <c:v>112.5200653468128</c:v>
                </c:pt>
                <c:pt idx="67">
                  <c:v>110.9444889847246</c:v>
                </c:pt>
                <c:pt idx="68">
                  <c:v>107.1178606918301</c:v>
                </c:pt>
                <c:pt idx="69">
                  <c:v>103.4367161626702</c:v>
                </c:pt>
                <c:pt idx="70">
                  <c:v>104.9741083697606</c:v>
                </c:pt>
                <c:pt idx="71">
                  <c:v>103.509138065585</c:v>
                </c:pt>
                <c:pt idx="72">
                  <c:v>101.9426277738176</c:v>
                </c:pt>
                <c:pt idx="73">
                  <c:v>101.3973836387651</c:v>
                </c:pt>
                <c:pt idx="74">
                  <c:v>97.82428533589791</c:v>
                </c:pt>
                <c:pt idx="75">
                  <c:v>95.89630548746128</c:v>
                </c:pt>
                <c:pt idx="76">
                  <c:v>93.18331060890218</c:v>
                </c:pt>
                <c:pt idx="77">
                  <c:v>89.72039172534431</c:v>
                </c:pt>
                <c:pt idx="78">
                  <c:v>87.85416781473927</c:v>
                </c:pt>
                <c:pt idx="79">
                  <c:v>83.34598435302919</c:v>
                </c:pt>
                <c:pt idx="80">
                  <c:v>92.47359729226701</c:v>
                </c:pt>
                <c:pt idx="81">
                  <c:v>95.6379758131465</c:v>
                </c:pt>
                <c:pt idx="82">
                  <c:v>96.66809472088057</c:v>
                </c:pt>
                <c:pt idx="83">
                  <c:v>99.3905823083637</c:v>
                </c:pt>
                <c:pt idx="84">
                  <c:v>100.0804569299442</c:v>
                </c:pt>
                <c:pt idx="85">
                  <c:v>97.36564883732088</c:v>
                </c:pt>
                <c:pt idx="86">
                  <c:v>97.35956923722351</c:v>
                </c:pt>
                <c:pt idx="87">
                  <c:v>97.32479819105228</c:v>
                </c:pt>
                <c:pt idx="88">
                  <c:v>99.92569377658715</c:v>
                </c:pt>
                <c:pt idx="89">
                  <c:v>102.1653331247545</c:v>
                </c:pt>
                <c:pt idx="90">
                  <c:v>104.1144315840558</c:v>
                </c:pt>
                <c:pt idx="91">
                  <c:v>103.402585074404</c:v>
                </c:pt>
                <c:pt idx="92">
                  <c:v>100.2791638594439</c:v>
                </c:pt>
                <c:pt idx="93">
                  <c:v>99.45852450594362</c:v>
                </c:pt>
                <c:pt idx="94">
                  <c:v>100.2103683846574</c:v>
                </c:pt>
                <c:pt idx="95">
                  <c:v>98.31342649461282</c:v>
                </c:pt>
                <c:pt idx="96">
                  <c:v>98.5574637757161</c:v>
                </c:pt>
                <c:pt idx="97">
                  <c:v>98.10458689828401</c:v>
                </c:pt>
                <c:pt idx="98">
                  <c:v>100.8770978620073</c:v>
                </c:pt>
                <c:pt idx="99">
                  <c:v>99.92548045728547</c:v>
                </c:pt>
                <c:pt idx="100">
                  <c:v>101.8842849448125</c:v>
                </c:pt>
                <c:pt idx="101">
                  <c:v>99.7419191982039</c:v>
                </c:pt>
                <c:pt idx="102">
                  <c:v>100.8527794616177</c:v>
                </c:pt>
                <c:pt idx="103">
                  <c:v>98.69793453586165</c:v>
                </c:pt>
                <c:pt idx="104">
                  <c:v>98.53730510170888</c:v>
                </c:pt>
                <c:pt idx="105">
                  <c:v>96.3232640697412</c:v>
                </c:pt>
                <c:pt idx="106">
                  <c:v>97.37834133576983</c:v>
                </c:pt>
                <c:pt idx="107">
                  <c:v>95.35010141555132</c:v>
                </c:pt>
                <c:pt idx="108">
                  <c:v>96.31771776789794</c:v>
                </c:pt>
                <c:pt idx="109">
                  <c:v>95.49505188103184</c:v>
                </c:pt>
                <c:pt idx="110">
                  <c:v>93.8770249779126</c:v>
                </c:pt>
                <c:pt idx="111">
                  <c:v>94.19647063215393</c:v>
                </c:pt>
                <c:pt idx="112">
                  <c:v>94.75110081647959</c:v>
                </c:pt>
                <c:pt idx="113">
                  <c:v>95.5475284292411</c:v>
                </c:pt>
                <c:pt idx="114">
                  <c:v>95.66837381363355</c:v>
                </c:pt>
                <c:pt idx="115">
                  <c:v>96.97154142749723</c:v>
                </c:pt>
                <c:pt idx="116">
                  <c:v>99.80858147997378</c:v>
                </c:pt>
                <c:pt idx="117">
                  <c:v>101.6976305558568</c:v>
                </c:pt>
                <c:pt idx="118">
                  <c:v>102.8416619706793</c:v>
                </c:pt>
                <c:pt idx="119">
                  <c:v>104.0903265029678</c:v>
                </c:pt>
                <c:pt idx="120">
                  <c:v>99.9639845912358</c:v>
                </c:pt>
                <c:pt idx="121">
                  <c:v>99.61424759615814</c:v>
                </c:pt>
                <c:pt idx="122">
                  <c:v>104.4152117994016</c:v>
                </c:pt>
                <c:pt idx="123">
                  <c:v>102.4480878591097</c:v>
                </c:pt>
                <c:pt idx="124">
                  <c:v>99.38780915744211</c:v>
                </c:pt>
                <c:pt idx="125">
                  <c:v>99.34045227247275</c:v>
                </c:pt>
                <c:pt idx="126">
                  <c:v>101.612516154493</c:v>
                </c:pt>
                <c:pt idx="127">
                  <c:v>103.2304363979614</c:v>
                </c:pt>
                <c:pt idx="128">
                  <c:v>103.6902461526975</c:v>
                </c:pt>
                <c:pt idx="129">
                  <c:v>103.2944321884605</c:v>
                </c:pt>
                <c:pt idx="130">
                  <c:v>107.661611591771</c:v>
                </c:pt>
                <c:pt idx="131">
                  <c:v>106.0267324638202</c:v>
                </c:pt>
                <c:pt idx="132">
                  <c:v>107.407121664886</c:v>
                </c:pt>
                <c:pt idx="133">
                  <c:v>105.7969875759284</c:v>
                </c:pt>
                <c:pt idx="134">
                  <c:v>104.787347321154</c:v>
                </c:pt>
                <c:pt idx="135">
                  <c:v>102.7995314086007</c:v>
                </c:pt>
                <c:pt idx="136">
                  <c:v>104.3010859730116</c:v>
                </c:pt>
                <c:pt idx="137">
                  <c:v>103.3914924707175</c:v>
                </c:pt>
                <c:pt idx="138">
                  <c:v>104.6822875650846</c:v>
                </c:pt>
                <c:pt idx="139">
                  <c:v>103.6277435973101</c:v>
                </c:pt>
                <c:pt idx="140">
                  <c:v>104.0072386349698</c:v>
                </c:pt>
                <c:pt idx="141">
                  <c:v>105.1678022956713</c:v>
                </c:pt>
                <c:pt idx="142">
                  <c:v>106.2842088609283</c:v>
                </c:pt>
                <c:pt idx="143">
                  <c:v>108.7915639326835</c:v>
                </c:pt>
                <c:pt idx="144">
                  <c:v>107.5489790004924</c:v>
                </c:pt>
                <c:pt idx="145">
                  <c:v>106.7846559426313</c:v>
                </c:pt>
                <c:pt idx="146">
                  <c:v>106.8517448630046</c:v>
                </c:pt>
                <c:pt idx="147">
                  <c:v>106.7834826864722</c:v>
                </c:pt>
                <c:pt idx="148">
                  <c:v>105.161616035923</c:v>
                </c:pt>
                <c:pt idx="149">
                  <c:v>103.2695804898167</c:v>
                </c:pt>
                <c:pt idx="150">
                  <c:v>102.4319822518341</c:v>
                </c:pt>
                <c:pt idx="151">
                  <c:v>102.8904054311094</c:v>
                </c:pt>
                <c:pt idx="152">
                  <c:v>102.5095238179889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539510816"/>
        <c:axId val="-1539523296"/>
      </c:scatterChart>
      <c:valAx>
        <c:axId val="-1539510816"/>
        <c:scaling>
          <c:orientation val="minMax"/>
          <c:max val="43008.0"/>
          <c:min val="38718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-409]mmm\-yy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39523296"/>
        <c:crosses val="autoZero"/>
        <c:crossBetween val="midCat"/>
        <c:majorUnit val="366.0"/>
      </c:valAx>
      <c:valAx>
        <c:axId val="-1539523296"/>
        <c:scaling>
          <c:orientation val="minMax"/>
          <c:max val="160.0"/>
          <c:min val="7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39510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smtClean="0"/>
              <a:t>Fraction</a:t>
            </a:r>
            <a:r>
              <a:rPr lang="en-US" sz="1600" b="1" baseline="0" dirty="0" smtClean="0"/>
              <a:t> of Value by Currency Type</a:t>
            </a:r>
            <a:endParaRPr lang="en-US" sz="16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U.S.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Sheet3!$B$32:$B$33</c:f>
              <c:numCache>
                <c:formatCode>General</c:formatCode>
                <c:ptCount val="2"/>
                <c:pt idx="0">
                  <c:v>0.0</c:v>
                </c:pt>
                <c:pt idx="1">
                  <c:v>1.0</c:v>
                </c:pt>
              </c:numCache>
            </c:numRef>
          </c:xVal>
          <c:yVal>
            <c:numRef>
              <c:f>Sheet3!$C$32:$C$33</c:f>
              <c:numCache>
                <c:formatCode>General</c:formatCode>
                <c:ptCount val="2"/>
                <c:pt idx="0">
                  <c:v>1.040247074003467</c:v>
                </c:pt>
                <c:pt idx="1">
                  <c:v>1.0</c:v>
                </c:pt>
              </c:numCache>
            </c:numRef>
          </c:yVal>
          <c:smooth val="0"/>
        </c:ser>
        <c:ser>
          <c:idx val="1"/>
          <c:order val="1"/>
          <c:tx>
            <c:v>Europe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Sheet3!$B$32:$B$33</c:f>
              <c:numCache>
                <c:formatCode>General</c:formatCode>
                <c:ptCount val="2"/>
                <c:pt idx="0">
                  <c:v>0.0</c:v>
                </c:pt>
                <c:pt idx="1">
                  <c:v>1.0</c:v>
                </c:pt>
              </c:numCache>
            </c:numRef>
          </c:xVal>
          <c:yVal>
            <c:numRef>
              <c:f>Sheet3!$D$32:$D$33</c:f>
              <c:numCache>
                <c:formatCode>General</c:formatCode>
                <c:ptCount val="2"/>
                <c:pt idx="0">
                  <c:v>0.932493385071006</c:v>
                </c:pt>
                <c:pt idx="1">
                  <c:v>1.0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539352432"/>
        <c:axId val="-1539549872"/>
      </c:scatterChart>
      <c:valAx>
        <c:axId val="-1539352432"/>
        <c:scaling>
          <c:orientation val="minMax"/>
          <c:max val="1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39549872"/>
        <c:crosses val="autoZero"/>
        <c:crossBetween val="midCat"/>
      </c:valAx>
      <c:valAx>
        <c:axId val="-1539549872"/>
        <c:scaling>
          <c:orientation val="minMax"/>
          <c:max val="1.1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39352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10/25/17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10/25/17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C0F47-88F6-F049-9FB3-BD75BBF58E7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00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C0F47-88F6-F049-9FB3-BD75BBF58E7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96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C0F47-88F6-F049-9FB3-BD75BBF58E7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0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0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1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672453"/>
            <a:ext cx="77724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422285"/>
            <a:ext cx="7772400" cy="1250156"/>
          </a:xfrm>
        </p:spPr>
        <p:txBody>
          <a:bodyPr anchor="b"/>
          <a:lstStyle>
            <a:lvl1pPr marL="0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1pPr>
            <a:lvl2pPr marL="3801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0291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0446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0590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0732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088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1032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11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333536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333536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137" indent="0">
              <a:buNone/>
              <a:defRPr sz="1667" b="1"/>
            </a:lvl2pPr>
            <a:lvl3pPr marL="760291" indent="0">
              <a:buNone/>
              <a:defRPr sz="1500" b="1"/>
            </a:lvl3pPr>
            <a:lvl4pPr marL="1140446" indent="0">
              <a:buNone/>
              <a:defRPr sz="1333" b="1"/>
            </a:lvl4pPr>
            <a:lvl5pPr marL="1520590" indent="0">
              <a:buNone/>
              <a:defRPr sz="1333" b="1"/>
            </a:lvl5pPr>
            <a:lvl6pPr marL="1900732" indent="0">
              <a:buNone/>
              <a:defRPr sz="1333" b="1"/>
            </a:lvl6pPr>
            <a:lvl7pPr marL="2280888" indent="0">
              <a:buNone/>
              <a:defRPr sz="1333" b="1"/>
            </a:lvl7pPr>
            <a:lvl8pPr marL="2661032" indent="0">
              <a:buNone/>
              <a:defRPr sz="1333" b="1"/>
            </a:lvl8pPr>
            <a:lvl9pPr marL="3041178" indent="0">
              <a:buNone/>
              <a:defRPr sz="133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137" indent="0">
              <a:buNone/>
              <a:defRPr sz="1667" b="1"/>
            </a:lvl2pPr>
            <a:lvl3pPr marL="760291" indent="0">
              <a:buNone/>
              <a:defRPr sz="1500" b="1"/>
            </a:lvl3pPr>
            <a:lvl4pPr marL="1140446" indent="0">
              <a:buNone/>
              <a:defRPr sz="1333" b="1"/>
            </a:lvl4pPr>
            <a:lvl5pPr marL="1520590" indent="0">
              <a:buNone/>
              <a:defRPr sz="1333" b="1"/>
            </a:lvl5pPr>
            <a:lvl6pPr marL="1900732" indent="0">
              <a:buNone/>
              <a:defRPr sz="1333" b="1"/>
            </a:lvl6pPr>
            <a:lvl7pPr marL="2280888" indent="0">
              <a:buNone/>
              <a:defRPr sz="1333" b="1"/>
            </a:lvl7pPr>
            <a:lvl8pPr marL="2661032" indent="0">
              <a:buNone/>
              <a:defRPr sz="1333" b="1"/>
            </a:lvl8pPr>
            <a:lvl9pPr marL="3041178" indent="0">
              <a:buNone/>
              <a:defRPr sz="133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3" y="227542"/>
            <a:ext cx="3008313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27566"/>
            <a:ext cx="5111750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137" indent="0">
              <a:buNone/>
              <a:defRPr sz="1000"/>
            </a:lvl2pPr>
            <a:lvl3pPr marL="760291" indent="0">
              <a:buNone/>
              <a:defRPr sz="833"/>
            </a:lvl3pPr>
            <a:lvl4pPr marL="1140446" indent="0">
              <a:buNone/>
              <a:defRPr sz="750"/>
            </a:lvl4pPr>
            <a:lvl5pPr marL="1520590" indent="0">
              <a:buNone/>
              <a:defRPr sz="750"/>
            </a:lvl5pPr>
            <a:lvl6pPr marL="1900732" indent="0">
              <a:buNone/>
              <a:defRPr sz="750"/>
            </a:lvl6pPr>
            <a:lvl7pPr marL="2280888" indent="0">
              <a:buNone/>
              <a:defRPr sz="750"/>
            </a:lvl7pPr>
            <a:lvl8pPr marL="2661032" indent="0">
              <a:buNone/>
              <a:defRPr sz="750"/>
            </a:lvl8pPr>
            <a:lvl9pPr marL="3041178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667"/>
            </a:lvl1pPr>
            <a:lvl2pPr marL="380137" indent="0">
              <a:buNone/>
              <a:defRPr sz="2333"/>
            </a:lvl2pPr>
            <a:lvl3pPr marL="760291" indent="0">
              <a:buNone/>
              <a:defRPr sz="2000"/>
            </a:lvl3pPr>
            <a:lvl4pPr marL="1140446" indent="0">
              <a:buNone/>
              <a:defRPr sz="1667"/>
            </a:lvl4pPr>
            <a:lvl5pPr marL="1520590" indent="0">
              <a:buNone/>
              <a:defRPr sz="1667"/>
            </a:lvl5pPr>
            <a:lvl6pPr marL="1900732" indent="0">
              <a:buNone/>
              <a:defRPr sz="1667"/>
            </a:lvl6pPr>
            <a:lvl7pPr marL="2280888" indent="0">
              <a:buNone/>
              <a:defRPr sz="1667"/>
            </a:lvl7pPr>
            <a:lvl8pPr marL="2661032" indent="0">
              <a:buNone/>
              <a:defRPr sz="1667"/>
            </a:lvl8pPr>
            <a:lvl9pPr marL="3041178" indent="0">
              <a:buNone/>
              <a:defRPr sz="1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7"/>
            </a:lvl1pPr>
            <a:lvl2pPr marL="380137" indent="0">
              <a:buNone/>
              <a:defRPr sz="1000"/>
            </a:lvl2pPr>
            <a:lvl3pPr marL="760291" indent="0">
              <a:buNone/>
              <a:defRPr sz="833"/>
            </a:lvl3pPr>
            <a:lvl4pPr marL="1140446" indent="0">
              <a:buNone/>
              <a:defRPr sz="750"/>
            </a:lvl4pPr>
            <a:lvl5pPr marL="1520590" indent="0">
              <a:buNone/>
              <a:defRPr sz="750"/>
            </a:lvl5pPr>
            <a:lvl6pPr marL="1900732" indent="0">
              <a:buNone/>
              <a:defRPr sz="750"/>
            </a:lvl6pPr>
            <a:lvl7pPr marL="2280888" indent="0">
              <a:buNone/>
              <a:defRPr sz="750"/>
            </a:lvl7pPr>
            <a:lvl8pPr marL="2661032" indent="0">
              <a:buNone/>
              <a:defRPr sz="750"/>
            </a:lvl8pPr>
            <a:lvl9pPr marL="3041178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28901"/>
            <a:ext cx="2057400" cy="4876271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28901"/>
            <a:ext cx="6019800" cy="4876271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D7202-CF98-4FBA-AC16-2A865504B95E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3D400-FC8D-4D4E-AA79-EEFF69F4899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236" tIns="45619" rIns="91236" bIns="45619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333536"/>
            <a:ext cx="8229600" cy="3771636"/>
          </a:xfrm>
          <a:prstGeom prst="rect">
            <a:avLst/>
          </a:prstGeom>
        </p:spPr>
        <p:txBody>
          <a:bodyPr vert="horz" lIns="91236" tIns="45619" rIns="91236" bIns="45619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5296995"/>
            <a:ext cx="2133600" cy="304271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60291" fontAlgn="auto">
              <a:spcBef>
                <a:spcPts val="0"/>
              </a:spcBef>
              <a:spcAft>
                <a:spcPts val="0"/>
              </a:spcAft>
            </a:pPr>
            <a:fld id="{411D7202-CF98-4FBA-AC16-2A865504B95E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pPr defTabSz="760291" fontAlgn="auto">
                <a:spcBef>
                  <a:spcPts val="0"/>
                </a:spcBef>
                <a:spcAft>
                  <a:spcPts val="0"/>
                </a:spcAft>
              </a:pPr>
              <a:t>2017/10/25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1" y="5296995"/>
            <a:ext cx="2895600" cy="304271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60291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5296995"/>
            <a:ext cx="2133600" cy="304271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60291" fontAlgn="auto">
              <a:spcBef>
                <a:spcPts val="0"/>
              </a:spcBef>
              <a:spcAft>
                <a:spcPts val="0"/>
              </a:spcAft>
            </a:pPr>
            <a:fld id="{45A3D400-FC8D-4D4E-AA79-EEFF69F4899E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"/>
              </a:rPr>
              <a:pPr defTabSz="7602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160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xStyles>
    <p:titleStyle>
      <a:lvl1pPr algn="ctr" defTabSz="760291" rtl="0" eaLnBrk="1" latinLnBrk="0" hangingPunct="1"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118" indent="-285118" algn="l" defTabSz="76029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7739" indent="-237602" algn="l" defTabSz="760291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0367" indent="-190068" algn="l" defTabSz="76029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0510" indent="-190068" algn="l" defTabSz="760291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0669" indent="-190068" algn="l" defTabSz="760291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0815" indent="-190068" algn="l" defTabSz="76029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0956" indent="-190068" algn="l" defTabSz="76029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1108" indent="-190068" algn="l" defTabSz="76029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1242" indent="-190068" algn="l" defTabSz="760291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137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0291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0446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0590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0732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0888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1032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1178" algn="l" defTabSz="760291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tiff"/><Relationship Id="rId3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hyperlink" Target="https://edmsdirect.desy.de/item/D00000001020055" TargetMode="External"/><Relationship Id="rId5" Type="http://schemas.openxmlformats.org/officeDocument/2006/relationships/image" Target="../media/image6.tiff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8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hyperlink" Target="https://edmsdirect.desy.de/item/D00000001020055" TargetMode="External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6112" y="3389216"/>
            <a:ext cx="526046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de-DE" dirty="0" smtClean="0">
                <a:solidFill>
                  <a:schemeClr val="bg1"/>
                </a:solidFill>
              </a:rPr>
              <a:t>Impact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Escalation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Purchasing</a:t>
            </a:r>
            <a:r>
              <a:rPr lang="de-DE" dirty="0" smtClean="0">
                <a:solidFill>
                  <a:schemeClr val="bg1"/>
                </a:solidFill>
              </a:rPr>
              <a:t> Powers on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TDR Value </a:t>
            </a:r>
            <a:r>
              <a:rPr lang="de-DE" dirty="0" err="1" smtClean="0">
                <a:solidFill>
                  <a:schemeClr val="bg1"/>
                </a:solidFill>
              </a:rPr>
              <a:t>Estimate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Benno List, DESY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LCWS2017, Strasbourg, France</a:t>
            </a: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25.10.2017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619" y="423747"/>
            <a:ext cx="2659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Public Version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Escalation Indices for Construction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282883"/>
              </p:ext>
            </p:extLst>
          </p:nvPr>
        </p:nvGraphicFramePr>
        <p:xfrm>
          <a:off x="831850" y="679450"/>
          <a:ext cx="7480300" cy="440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661154" y="835742"/>
            <a:ext cx="655949" cy="3411892"/>
            <a:chOff x="1569881" y="1233331"/>
            <a:chExt cx="655949" cy="301430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945648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569881" y="1233331"/>
              <a:ext cx="65594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RDR</a:t>
              </a:r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13062" y="823675"/>
            <a:ext cx="631904" cy="3423960"/>
            <a:chOff x="4493398" y="1222669"/>
            <a:chExt cx="631904" cy="302496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809350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493398" y="1222669"/>
              <a:ext cx="631904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TDR</a:t>
              </a:r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350757" y="792484"/>
            <a:ext cx="671979" cy="3455150"/>
            <a:chOff x="7301597" y="1195114"/>
            <a:chExt cx="671979" cy="305252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626979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301597" y="1195114"/>
              <a:ext cx="67197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2017</a:t>
              </a:r>
              <a:endParaRPr lang="en-US" dirty="0"/>
            </a:p>
          </p:txBody>
        </p:sp>
      </p:grpSp>
      <p:sp>
        <p:nvSpPr>
          <p:cNvPr id="17" name="Right Arrow 16"/>
          <p:cNvSpPr/>
          <p:nvPr/>
        </p:nvSpPr>
        <p:spPr>
          <a:xfrm rot="21183710">
            <a:off x="4893659" y="2531024"/>
            <a:ext cx="2793863" cy="328541"/>
          </a:xfrm>
          <a:prstGeom prst="rightArrow">
            <a:avLst>
              <a:gd name="adj1" fmla="val 50000"/>
              <a:gd name="adj2" fmla="val 62945"/>
            </a:avLst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+5%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63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Escalation from 2012 to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072316"/>
              </p:ext>
            </p:extLst>
          </p:nvPr>
        </p:nvGraphicFramePr>
        <p:xfrm>
          <a:off x="831850" y="1041990"/>
          <a:ext cx="7480300" cy="4038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88828" y="648582"/>
            <a:ext cx="538320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Escalation indices for manufacturing goods (monthly),</a:t>
            </a:r>
            <a:br>
              <a:rPr lang="en-US" dirty="0" smtClean="0"/>
            </a:br>
            <a:r>
              <a:rPr lang="en-US" dirty="0" smtClean="0"/>
              <a:t>normalized to 2012 = 100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569881" y="1233331"/>
            <a:ext cx="655949" cy="3014303"/>
            <a:chOff x="1569881" y="1233331"/>
            <a:chExt cx="655949" cy="301430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945648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569881" y="1233331"/>
              <a:ext cx="65594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RDR</a:t>
              </a:r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493398" y="1222669"/>
            <a:ext cx="631904" cy="3024965"/>
            <a:chOff x="4493398" y="1222669"/>
            <a:chExt cx="631904" cy="302496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4809350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93398" y="1222669"/>
              <a:ext cx="631904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TDR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301597" y="1195114"/>
            <a:ext cx="671979" cy="3052520"/>
            <a:chOff x="7301597" y="1195114"/>
            <a:chExt cx="671979" cy="3052520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7626979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301597" y="1195114"/>
              <a:ext cx="67197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13866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Exchange Rates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197300"/>
              </p:ext>
            </p:extLst>
          </p:nvPr>
        </p:nvGraphicFramePr>
        <p:xfrm>
          <a:off x="831850" y="679450"/>
          <a:ext cx="7480300" cy="440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7954297" y="1494503"/>
            <a:ext cx="1052051" cy="1719968"/>
            <a:chOff x="7954297" y="1494503"/>
            <a:chExt cx="1052051" cy="1719968"/>
          </a:xfrm>
        </p:grpSpPr>
        <p:sp>
          <p:nvSpPr>
            <p:cNvPr id="10" name="Up Arrow 9"/>
            <p:cNvSpPr/>
            <p:nvPr/>
          </p:nvSpPr>
          <p:spPr>
            <a:xfrm>
              <a:off x="7954297" y="1494503"/>
              <a:ext cx="1052051" cy="1582994"/>
            </a:xfrm>
            <a:prstGeom prst="upArrow">
              <a:avLst/>
            </a:prstGeom>
            <a:gradFill>
              <a:gsLst>
                <a:gs pos="0">
                  <a:schemeClr val="bg1"/>
                </a:gs>
                <a:gs pos="10000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723577" y="2149949"/>
              <a:ext cx="151349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$ stronger than in 2012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54297" y="3114822"/>
            <a:ext cx="1052051" cy="1467009"/>
            <a:chOff x="7954297" y="3114822"/>
            <a:chExt cx="1052051" cy="1467009"/>
          </a:xfrm>
        </p:grpSpPr>
        <p:sp>
          <p:nvSpPr>
            <p:cNvPr id="11" name="Up Arrow 10"/>
            <p:cNvSpPr/>
            <p:nvPr/>
          </p:nvSpPr>
          <p:spPr>
            <a:xfrm rot="10800000">
              <a:off x="7954297" y="3244946"/>
              <a:ext cx="1052051" cy="963259"/>
            </a:xfrm>
            <a:prstGeom prst="upArrow">
              <a:avLst/>
            </a:prstGeom>
            <a:gradFill>
              <a:gsLst>
                <a:gs pos="0">
                  <a:schemeClr val="bg1"/>
                </a:gs>
                <a:gs pos="10000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7796894" y="3540550"/>
              <a:ext cx="146700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/>
                <a:t>$ weaker than </a:t>
              </a:r>
              <a:r>
                <a:rPr lang="en-US" dirty="0" smtClean="0"/>
                <a:t>in 2012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38705" y="1184171"/>
            <a:ext cx="655949" cy="2856887"/>
            <a:chOff x="1569881" y="1233331"/>
            <a:chExt cx="655949" cy="285688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945648" y="1546964"/>
              <a:ext cx="0" cy="25432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569881" y="1233331"/>
              <a:ext cx="65594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RDR</a:t>
              </a:r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29675" y="1175450"/>
            <a:ext cx="631904" cy="2865608"/>
            <a:chOff x="4493398" y="1222669"/>
            <a:chExt cx="631904" cy="2865608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799518" y="1546964"/>
              <a:ext cx="0" cy="25413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493398" y="1222669"/>
              <a:ext cx="631904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TDR</a:t>
              </a:r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165786" y="1155685"/>
            <a:ext cx="671979" cy="2885373"/>
            <a:chOff x="7301597" y="1195114"/>
            <a:chExt cx="671979" cy="2885373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7626979" y="1546964"/>
              <a:ext cx="0" cy="25335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301597" y="1195114"/>
              <a:ext cx="67197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2017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904683" y="1571810"/>
            <a:ext cx="1508746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Dollar unusually </a:t>
            </a:r>
            <a:br>
              <a:rPr lang="en-US" sz="1400" dirty="0" smtClean="0"/>
            </a:br>
            <a:r>
              <a:rPr lang="en-US" sz="1400" dirty="0" smtClean="0"/>
              <a:t>weak in 2012,</a:t>
            </a:r>
            <a:br>
              <a:rPr lang="en-US" sz="1400" dirty="0" smtClean="0"/>
            </a:br>
            <a:r>
              <a:rPr lang="en-US" sz="1400" smtClean="0"/>
              <a:t>Yen unusually </a:t>
            </a:r>
            <a:br>
              <a:rPr lang="en-US" sz="1400" smtClean="0"/>
            </a:br>
            <a:r>
              <a:rPr lang="en-US" sz="1400" smtClean="0"/>
              <a:t>strong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400800" y="1828802"/>
            <a:ext cx="48923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$/¥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99123" y="3205618"/>
            <a:ext cx="8146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$/CHF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13903" y="2653593"/>
            <a:ext cx="48923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$/€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1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PPP rates are published by OECD/Eurostat every 3 years</a:t>
            </a:r>
          </a:p>
          <a:p>
            <a:r>
              <a:rPr lang="en-US" dirty="0" smtClean="0"/>
              <a:t>Last edition: 2014 PPP indices, appeared in 2017</a:t>
            </a:r>
          </a:p>
          <a:p>
            <a:r>
              <a:rPr lang="en-US" dirty="0" smtClean="0"/>
              <a:t>2017 indices will be published in 2019</a:t>
            </a:r>
          </a:p>
          <a:p>
            <a:r>
              <a:rPr lang="en-US" dirty="0" smtClean="0"/>
              <a:t>-&gt; use inflation indices to estimate PPP rates in Jan. 2017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PPP Rates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98906"/>
              </p:ext>
            </p:extLst>
          </p:nvPr>
        </p:nvGraphicFramePr>
        <p:xfrm>
          <a:off x="831273" y="2152855"/>
          <a:ext cx="3470787" cy="2291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929"/>
                <a:gridCol w="1156929"/>
                <a:gridCol w="1156929"/>
              </a:tblGrid>
              <a:tr h="381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Rate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PPP(2014</a:t>
                      </a:r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)</a:t>
                      </a:r>
                      <a:b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</a:br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(OECD)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PPP(2017</a:t>
                      </a:r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)</a:t>
                      </a:r>
                      <a:b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</a:br>
                      <a:r>
                        <a:rPr lang="is-I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my estimate</a:t>
                      </a:r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81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EUR-NCON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0,795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0,844</a:t>
                      </a:r>
                    </a:p>
                  </a:txBody>
                  <a:tcPr marL="12700" marR="12700" marT="12700" marB="0" anchor="b"/>
                </a:tc>
              </a:tr>
              <a:tr h="381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CHF-NCON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1,089</a:t>
                      </a:r>
                    </a:p>
                  </a:txBody>
                  <a:tcPr marL="12700" marR="12700" marT="12700" marB="0" anchor="b"/>
                </a:tc>
              </a:tr>
              <a:tr h="381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108,3</a:t>
                      </a:r>
                    </a:p>
                  </a:txBody>
                  <a:tcPr marL="12700" marR="12700" marT="12700" marB="0" anchor="b"/>
                </a:tc>
              </a:tr>
              <a:tr h="381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EUR-CON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0,726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0,679</a:t>
                      </a:r>
                    </a:p>
                  </a:txBody>
                  <a:tcPr marL="12700" marR="12700" marT="12700" marB="0" anchor="b"/>
                </a:tc>
              </a:tr>
              <a:tr h="381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105,4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205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1273" y="679561"/>
            <a:ext cx="3799721" cy="4400439"/>
          </a:xfrm>
        </p:spPr>
        <p:txBody>
          <a:bodyPr/>
          <a:lstStyle/>
          <a:p>
            <a:r>
              <a:rPr lang="en-US" dirty="0" smtClean="0"/>
              <a:t>Basis: Gerry Dugan’s final cost estimate for Asia</a:t>
            </a:r>
          </a:p>
          <a:p>
            <a:r>
              <a:rPr lang="en-US" dirty="0" smtClean="0"/>
              <a:t>6 currencies / goods:</a:t>
            </a:r>
          </a:p>
          <a:p>
            <a:pPr lvl="1"/>
            <a:r>
              <a:rPr lang="en-US" dirty="0" smtClean="0"/>
              <a:t>Dollars (Industrial goods)</a:t>
            </a:r>
          </a:p>
          <a:p>
            <a:pPr lvl="1"/>
            <a:r>
              <a:rPr lang="en-US" dirty="0" smtClean="0"/>
              <a:t>Euro, PPP (Industrial)</a:t>
            </a:r>
          </a:p>
          <a:p>
            <a:pPr lvl="1"/>
            <a:r>
              <a:rPr lang="en-US" dirty="0" smtClean="0"/>
              <a:t>Yen, PPP (Construction): CFS</a:t>
            </a:r>
          </a:p>
          <a:p>
            <a:pPr lvl="1"/>
            <a:r>
              <a:rPr lang="en-US" dirty="0" smtClean="0"/>
              <a:t>Yen, PPP (Industrial): Vacuum system, LLRF, </a:t>
            </a:r>
            <a:r>
              <a:rPr lang="en-US" dirty="0" err="1" smtClean="0"/>
              <a:t>Cryomodules</a:t>
            </a:r>
            <a:r>
              <a:rPr lang="en-US" dirty="0" smtClean="0"/>
              <a:t> (parts), CFS</a:t>
            </a:r>
          </a:p>
          <a:p>
            <a:pPr lvl="1"/>
            <a:r>
              <a:rPr lang="en-US" dirty="0" smtClean="0"/>
              <a:t>Euro, Exchange rate: Niobium sheets</a:t>
            </a:r>
          </a:p>
          <a:p>
            <a:pPr lvl="1"/>
            <a:r>
              <a:rPr lang="en-US" dirty="0" smtClean="0"/>
              <a:t>CHF, PPP (Industrial): Installation equipment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18735" y="117818"/>
            <a:ext cx="5893993" cy="416919"/>
          </a:xfrm>
        </p:spPr>
        <p:txBody>
          <a:bodyPr/>
          <a:lstStyle/>
          <a:p>
            <a:r>
              <a:rPr lang="en-US" dirty="0" smtClean="0"/>
              <a:t>TDR Value Estimate: Breakdown </a:t>
            </a:r>
            <a:r>
              <a:rPr lang="en-US" smtClean="0"/>
              <a:t>into Currencies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2723841"/>
              </p:ext>
            </p:extLst>
          </p:nvPr>
        </p:nvGraphicFramePr>
        <p:xfrm>
          <a:off x="4758813" y="679561"/>
          <a:ext cx="3865510" cy="4502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3821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65055"/>
              </p:ext>
            </p:extLst>
          </p:nvPr>
        </p:nvGraphicFramePr>
        <p:xfrm>
          <a:off x="831850" y="679450"/>
          <a:ext cx="7479600" cy="166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123"/>
                <a:gridCol w="1894030"/>
                <a:gridCol w="2057694"/>
                <a:gridCol w="174575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Currency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Country</a:t>
                      </a:r>
                      <a:endParaRPr lang="en-GB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Goods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Inflation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2012-17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€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Germany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Equipment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+1.1%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€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Germany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Construction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+10.5%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CHF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Switzerland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Equipment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-4.9%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US$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USA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Equipment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-2.8%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US$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USA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Construction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+24.1%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  <a:tr h="20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¥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Japan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Equipment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-1.3%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¥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Japan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Construction</a:t>
                      </a:r>
                      <a:endParaRPr lang="en-GB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+5.0%</a:t>
                      </a:r>
                      <a:endParaRPr lang="en-GB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151075" marR="151075" marT="0" marB="0"/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Escalation Rates (very preliminary)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419" y="2738347"/>
            <a:ext cx="655500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these escalation rates for inflation from Jan 2012 to Jan 2017</a:t>
            </a:r>
          </a:p>
          <a:p>
            <a:endParaRPr lang="en-US" dirty="0"/>
          </a:p>
          <a:p>
            <a:r>
              <a:rPr lang="en-US" dirty="0" smtClean="0"/>
              <a:t>Result depends on whether monthly indices or </a:t>
            </a:r>
            <a:br>
              <a:rPr lang="en-US" dirty="0" smtClean="0"/>
            </a:br>
            <a:r>
              <a:rPr lang="en-US" dirty="0" smtClean="0"/>
              <a:t>quarterly or yearly averages are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446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286071"/>
              </p:ext>
            </p:extLst>
          </p:nvPr>
        </p:nvGraphicFramePr>
        <p:xfrm>
          <a:off x="831850" y="679450"/>
          <a:ext cx="6709492" cy="2974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092"/>
                <a:gridCol w="646984"/>
                <a:gridCol w="729532"/>
                <a:gridCol w="786581"/>
                <a:gridCol w="845574"/>
                <a:gridCol w="747252"/>
                <a:gridCol w="825909"/>
                <a:gridCol w="90456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Rate (TDR)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Rate 2017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Escalation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Change In ILCU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 Yen(TDR)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 Yen(2017)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Change in Yen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Dollar-NCON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-2,85%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-3%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108,3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-17%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EUR-PPP-NCON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0,927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0,844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137,3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128,3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-6%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YEN-PPP-CON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105,4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5,02%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+</a:t>
                      </a:r>
                      <a:r>
                        <a:rPr lang="mr-IN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r>
                        <a:rPr lang="mr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%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YEN-PPP-NCON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108,3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-1,29%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-1%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EUR-EX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0,776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0,941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-17%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99,2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122,3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+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%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CHF-PPP-NCON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1,480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1,089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-4,89%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86,0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99,4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+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%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YEN-EX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76,9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115,1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-1,29%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-34%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-1%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52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250644"/>
              </p:ext>
            </p:extLst>
          </p:nvPr>
        </p:nvGraphicFramePr>
        <p:xfrm>
          <a:off x="831850" y="679450"/>
          <a:ext cx="7309261" cy="352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130"/>
                <a:gridCol w="621085"/>
                <a:gridCol w="700328"/>
                <a:gridCol w="755093"/>
                <a:gridCol w="811725"/>
                <a:gridCol w="717339"/>
                <a:gridCol w="792847"/>
                <a:gridCol w="868357"/>
                <a:gridCol w="868357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Rate (TDR)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Rate 2017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Escalation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Change In ILCU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 Yen(TDR)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 Yen(2017)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Change in Yen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Value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cange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in Yen (% total cost)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Dollar-NCON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-2,85%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-3%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108,3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-17%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EUR-PPP-NCON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0,927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0,844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137,3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128,3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-6%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YEN-PPP-CON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105,4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5,02%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+</a:t>
                      </a:r>
                      <a:r>
                        <a:rPr lang="mr-IN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r>
                        <a:rPr lang="mr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YEN-PPP-NCON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108,3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-1,29%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EUR-EX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0,776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0,941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1,05%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-17%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99,2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122,3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+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CHF-PPP-NCON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1,480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1,089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-4,89%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86,0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99,4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+</a:t>
                      </a:r>
                      <a:r>
                        <a:rPr lang="mr-I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YEN-EX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76,9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115,1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-1,29%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-34%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-1%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SUM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fi-FI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mr-I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 </a:t>
            </a:r>
            <a:r>
              <a:rPr lang="mr-IN" dirty="0" smtClean="0"/>
              <a:t>–</a:t>
            </a:r>
            <a:r>
              <a:rPr lang="en-US" dirty="0" smtClean="0"/>
              <a:t> effect on TDR Value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15200" y="3805080"/>
            <a:ext cx="996950" cy="48178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1850" y="4139381"/>
            <a:ext cx="759496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means: Escalation to 2017 and conversion to Yen with new </a:t>
            </a:r>
            <a:r>
              <a:rPr lang="en-US" b="1" dirty="0" smtClean="0"/>
              <a:t>PPP</a:t>
            </a:r>
            <a:r>
              <a:rPr lang="en-US" dirty="0" smtClean="0"/>
              <a:t> indices</a:t>
            </a:r>
            <a:br>
              <a:rPr lang="en-US" dirty="0" smtClean="0"/>
            </a:br>
            <a:r>
              <a:rPr lang="en-US" dirty="0" smtClean="0"/>
              <a:t>reduces total value in Yen by </a:t>
            </a:r>
            <a:r>
              <a:rPr lang="en-US" dirty="0" smtClean="0"/>
              <a:t>several%!</a:t>
            </a:r>
            <a:endParaRPr lang="en-US" dirty="0" smtClean="0"/>
          </a:p>
          <a:p>
            <a:r>
              <a:rPr lang="en-US" dirty="0" smtClean="0"/>
              <a:t>Due to deflation in Japan, which makes Yen in PPP stronger </a:t>
            </a:r>
            <a:br>
              <a:rPr lang="en-US" dirty="0" smtClean="0"/>
            </a:br>
            <a:r>
              <a:rPr lang="en-US" dirty="0" smtClean="0"/>
              <a:t>(opposite of exchange rate!)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203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44550" y="772477"/>
            <a:ext cx="3575050" cy="259928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92361" y="76332"/>
            <a:ext cx="5874328" cy="416919"/>
          </a:xfrm>
        </p:spPr>
        <p:txBody>
          <a:bodyPr/>
          <a:lstStyle/>
          <a:p>
            <a:r>
              <a:rPr lang="en-US" sz="2000" dirty="0" smtClean="0"/>
              <a:t>Effect on Cost, depending on Cost Share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1663850662"/>
              </p:ext>
            </p:extLst>
          </p:nvPr>
        </p:nvGraphicFramePr>
        <p:xfrm>
          <a:off x="4725988" y="772958"/>
          <a:ext cx="3575050" cy="2599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20877" y="3775587"/>
            <a:ext cx="7128875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Contrary to 2012, in 2017 the share between regions does not influence</a:t>
            </a:r>
            <a:br>
              <a:rPr lang="en-US" dirty="0" smtClean="0"/>
            </a:br>
            <a:r>
              <a:rPr lang="en-US" dirty="0" smtClean="0"/>
              <a:t>total Cost much</a:t>
            </a:r>
          </a:p>
          <a:p>
            <a:r>
              <a:rPr lang="en-US" dirty="0" smtClean="0"/>
              <a:t>Reason: Yen in 2012 was severely overvalued, not anymore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09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possible to evaluate the effect of escalation and new PPP and exchange rates on the TDR value estimate</a:t>
            </a:r>
          </a:p>
          <a:p>
            <a:r>
              <a:rPr lang="en-US" dirty="0" smtClean="0"/>
              <a:t>Value estimate expressed in U.S. dollar (or “ILCU</a:t>
            </a:r>
            <a:r>
              <a:rPr lang="en-US" baseline="-25000" dirty="0" smtClean="0"/>
              <a:t>2017</a:t>
            </a:r>
            <a:r>
              <a:rPr lang="en-US" dirty="0" smtClean="0"/>
              <a:t>”) rises considerably because of U.S. inflation</a:t>
            </a:r>
          </a:p>
          <a:p>
            <a:r>
              <a:rPr lang="en-US" b="1" dirty="0" smtClean="0"/>
              <a:t>Low inflation / slight deflation in Japan leads to </a:t>
            </a:r>
            <a:r>
              <a:rPr lang="en-US" b="1" dirty="0" smtClean="0">
                <a:solidFill>
                  <a:schemeClr val="accent2"/>
                </a:solidFill>
              </a:rPr>
              <a:t>reduction</a:t>
            </a:r>
            <a:r>
              <a:rPr lang="en-US" b="1" dirty="0" smtClean="0"/>
              <a:t> of Value expressed in Japanese Yen of 2017 by </a:t>
            </a:r>
            <a:r>
              <a:rPr lang="en-US" b="1" dirty="0" smtClean="0"/>
              <a:t>several </a:t>
            </a:r>
            <a:r>
              <a:rPr lang="en-US" b="1" dirty="0" smtClean="0"/>
              <a:t>%</a:t>
            </a:r>
            <a:endParaRPr lang="en-US" b="1" dirty="0" smtClean="0"/>
          </a:p>
          <a:p>
            <a:r>
              <a:rPr lang="en-US" dirty="0" smtClean="0"/>
              <a:t>Calculation of Cost depends on value share between regions</a:t>
            </a:r>
            <a:br>
              <a:rPr lang="en-US" dirty="0" smtClean="0"/>
            </a:br>
            <a:r>
              <a:rPr lang="en-US" dirty="0" smtClean="0"/>
              <a:t>-&gt; because Yen is not overvalued anymore, Cost dependence on share between regions is now small (was a big effect in TDR)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16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the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“Value” estimate, and what are Purchasing Power Parities?</a:t>
            </a:r>
          </a:p>
          <a:p>
            <a:r>
              <a:rPr lang="en-US" dirty="0" smtClean="0"/>
              <a:t>Calculating “Costs” from the Value estimate</a:t>
            </a:r>
          </a:p>
          <a:p>
            <a:r>
              <a:rPr lang="en-US" dirty="0" smtClean="0"/>
              <a:t>From 2012 to 2017: Escalation, Exchange Rates, Purchasing Powers</a:t>
            </a:r>
          </a:p>
          <a:p>
            <a:r>
              <a:rPr lang="en-US" dirty="0" smtClean="0"/>
              <a:t>Result: How much more (or less) would the ILC cost in 2017?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Disclaimer: </a:t>
            </a:r>
            <a:r>
              <a:rPr lang="en-US" b="1" dirty="0" smtClean="0"/>
              <a:t>This is work in progress </a:t>
            </a:r>
            <a:r>
              <a:rPr lang="mr-IN" b="1" dirty="0" smtClean="0"/>
              <a:t>–</a:t>
            </a:r>
            <a:r>
              <a:rPr lang="en-US" b="1" dirty="0" smtClean="0"/>
              <a:t> values subject to change!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6743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“Value” is the intrinsic material worth of a contribution (a component or a service), expressed in a monetary unit</a:t>
            </a:r>
          </a:p>
          <a:p>
            <a:r>
              <a:rPr lang="en-US" dirty="0"/>
              <a:t>For the ILC, Value is measured in ILC-Units (ILCU): 1 ILCU = 1$ in 2012</a:t>
            </a:r>
          </a:p>
          <a:p>
            <a:r>
              <a:rPr lang="en-US" dirty="0" smtClean="0"/>
              <a:t>The “Value” of a component or service is the same everywhere, although the local price may vary</a:t>
            </a:r>
            <a:endParaRPr lang="en-US" dirty="0"/>
          </a:p>
          <a:p>
            <a:r>
              <a:rPr lang="en-US" dirty="0" smtClean="0"/>
              <a:t>to translate a Value to a local cost, the “buying power” (PPP: Purchasing Power Parity) has to be taken into account.</a:t>
            </a:r>
          </a:p>
          <a:p>
            <a:r>
              <a:rPr lang="en-US" dirty="0" smtClean="0"/>
              <a:t>PPP rates depend on country / region and type of goods</a:t>
            </a:r>
            <a:br>
              <a:rPr lang="en-US" dirty="0" smtClean="0"/>
            </a:br>
            <a:r>
              <a:rPr lang="en-US" sz="1200" dirty="0" smtClean="0"/>
              <a:t>-&gt; 1$ may correspond to 0.90€ for fruits or 1.10€ for transport in Germany,</a:t>
            </a:r>
            <a:br>
              <a:rPr lang="en-US" sz="1200" dirty="0" smtClean="0"/>
            </a:br>
            <a:r>
              <a:rPr lang="en-US" sz="1200" dirty="0" smtClean="0"/>
              <a:t>or 0.92€ in Germany and 1.12€ in Finland for beverages</a:t>
            </a:r>
          </a:p>
          <a:p>
            <a:r>
              <a:rPr lang="en-US" dirty="0" smtClean="0"/>
              <a:t>PPP rates are evaluated and published by OECD and Eurostat every 3 years (last evaluation for 2014 appeared 2016)</a:t>
            </a:r>
          </a:p>
          <a:p>
            <a:r>
              <a:rPr lang="en-US" dirty="0" smtClean="0"/>
              <a:t>the ”Value” is the correct basis for (cost) sharing in an in-kind project:</a:t>
            </a:r>
            <a:br>
              <a:rPr lang="en-US" dirty="0" smtClean="0"/>
            </a:br>
            <a:r>
              <a:rPr lang="en-US" dirty="0" smtClean="0"/>
              <a:t>if 3 regions each contribute 1/3 of the </a:t>
            </a:r>
            <a:r>
              <a:rPr lang="en-US" dirty="0" err="1" smtClean="0"/>
              <a:t>cryo</a:t>
            </a:r>
            <a:r>
              <a:rPr lang="en-US" dirty="0" smtClean="0"/>
              <a:t> modules, they all contribute the same Value</a:t>
            </a:r>
          </a:p>
          <a:p>
            <a:endParaRPr lang="en-US" dirty="0"/>
          </a:p>
          <a:p>
            <a:r>
              <a:rPr lang="en-US" b="1" dirty="0" smtClean="0"/>
              <a:t>The TDR ”Cost” Estimate gives the total Value of all components in ILCU</a:t>
            </a:r>
            <a:br>
              <a:rPr lang="en-US" b="1" dirty="0" smtClean="0"/>
            </a:b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“Value” estimate and PPP?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430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iPhone X costs 999$ in the US today</a:t>
            </a:r>
            <a:br>
              <a:rPr lang="en-US" dirty="0"/>
            </a:br>
            <a:r>
              <a:rPr lang="en-US" dirty="0"/>
              <a:t>-&gt; Value of an iPhone X: 1028 ILCU (corrected for de-escalation from 2012 to 2017)</a:t>
            </a:r>
          </a:p>
          <a:p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iPhone X has the same intrinsic value everywhere; </a:t>
            </a:r>
            <a:br>
              <a:rPr lang="en-US" dirty="0"/>
            </a:br>
            <a:r>
              <a:rPr lang="en-US" dirty="0"/>
              <a:t>in the US, its value is 999$, in Germany, 1149€; in Japan, 112,800</a:t>
            </a:r>
            <a:r>
              <a:rPr lang="en-US" dirty="0" smtClean="0"/>
              <a:t>¥</a:t>
            </a:r>
          </a:p>
          <a:p>
            <a:r>
              <a:rPr lang="en-US" dirty="0"/>
              <a:t>an 1028ILCU iPhone would be worth today </a:t>
            </a:r>
            <a:br>
              <a:rPr lang="en-US" dirty="0"/>
            </a:br>
            <a:r>
              <a:rPr lang="en-US" dirty="0"/>
              <a:t>999$ in the U.S., </a:t>
            </a:r>
            <a:r>
              <a:rPr lang="en-US" dirty="0" smtClean="0"/>
              <a:t>844€ </a:t>
            </a:r>
            <a:r>
              <a:rPr lang="en-US" dirty="0"/>
              <a:t>in Germany, or </a:t>
            </a:r>
            <a:r>
              <a:rPr lang="en-US" dirty="0" smtClean="0"/>
              <a:t>108.200¥ </a:t>
            </a:r>
            <a:r>
              <a:rPr lang="en-US" dirty="0"/>
              <a:t>in </a:t>
            </a:r>
            <a:r>
              <a:rPr lang="en-US" dirty="0" smtClean="0"/>
              <a:t>Japan</a:t>
            </a:r>
          </a:p>
          <a:p>
            <a:endParaRPr lang="en-US" dirty="0"/>
          </a:p>
          <a:p>
            <a:r>
              <a:rPr lang="en-US" dirty="0" smtClean="0"/>
              <a:t>Converting US price with exchange rates: 940€, 115.000¥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PPP vs Exchange Rates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34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TDR “Value” estimate can be translated to a local cost using PPP rates:</a:t>
            </a:r>
            <a:br>
              <a:rPr lang="en-US" dirty="0" smtClean="0"/>
            </a:br>
            <a:r>
              <a:rPr lang="en-US" dirty="0" smtClean="0"/>
              <a:t>“what would it cost to construct the ILC in a certain region, in local currency?”</a:t>
            </a:r>
          </a:p>
          <a:p>
            <a:r>
              <a:rPr lang="en-US" dirty="0" smtClean="0"/>
              <a:t>Because exchange rates deviate from purchasing powers, producing components “in kind” locally can be more or less expensive than in other regions</a:t>
            </a:r>
          </a:p>
          <a:p>
            <a:r>
              <a:rPr lang="en-US" dirty="0" smtClean="0"/>
              <a:t>Cost: </a:t>
            </a:r>
            <a:r>
              <a:rPr lang="en-US" b="1" dirty="0" smtClean="0"/>
              <a:t>total sum of money </a:t>
            </a:r>
            <a:r>
              <a:rPr lang="en-US" dirty="0" smtClean="0"/>
              <a:t>(converted to a single currency using exchange rates) to be spent to purchase all components / services to construct the ILC</a:t>
            </a:r>
          </a:p>
          <a:p>
            <a:r>
              <a:rPr lang="en-US" dirty="0" smtClean="0"/>
              <a:t>The cost (not the value!) depends</a:t>
            </a:r>
          </a:p>
          <a:p>
            <a:pPr lvl="1"/>
            <a:r>
              <a:rPr lang="en-US" dirty="0" smtClean="0"/>
              <a:t>which region produces the components / services (value sharing between regions)</a:t>
            </a:r>
          </a:p>
          <a:p>
            <a:pPr lvl="1"/>
            <a:r>
              <a:rPr lang="en-US" dirty="0" smtClean="0"/>
              <a:t>the current exchange rates (which may fluctuate wildly)</a:t>
            </a:r>
          </a:p>
          <a:p>
            <a:pPr lvl="1"/>
            <a:endParaRPr lang="en-US" dirty="0"/>
          </a:p>
          <a:p>
            <a:r>
              <a:rPr lang="en-US" dirty="0" smtClean="0"/>
              <a:t>If a currency is overvalued (exchange rate is better than buying power), the total cost may be reduced if larger fraction of components is produced elsewhere and contributed in-kind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versus Cost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1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= Sum of Money needed to produce/purchase items </a:t>
            </a:r>
          </a:p>
          <a:p>
            <a:r>
              <a:rPr lang="en-US" dirty="0" smtClean="0"/>
              <a:t>Depends on where the purchase is made</a:t>
            </a:r>
          </a:p>
          <a:p>
            <a:r>
              <a:rPr lang="en-US" dirty="0" smtClean="0"/>
              <a:t>Assume: CFS costs paid by host (Japan), rest is in-kind, purchased in regions</a:t>
            </a:r>
          </a:p>
          <a:p>
            <a:r>
              <a:rPr lang="en-US" dirty="0" smtClean="0"/>
              <a:t>Convert value to local cost with PPP, </a:t>
            </a:r>
            <a:br>
              <a:rPr lang="en-US" dirty="0" smtClean="0"/>
            </a:br>
            <a:r>
              <a:rPr lang="en-US" dirty="0" smtClean="0"/>
              <a:t>then cost to host currency with exchange rate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Cost from Value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074" y="2399952"/>
            <a:ext cx="3491476" cy="21806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7128106" y="3287799"/>
            <a:ext cx="3184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Guidelines </a:t>
            </a:r>
            <a:r>
              <a:rPr lang="en-US" sz="1000" dirty="0" smtClean="0"/>
              <a:t>for preparation of national cost estimates based on the ILC TDR value estimate. </a:t>
            </a:r>
            <a:r>
              <a:rPr lang="en-US" sz="1000" dirty="0" smtClean="0">
                <a:hlinkClick r:id="rId4"/>
              </a:rPr>
              <a:t>D*1020055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465" y="2399952"/>
            <a:ext cx="4899677" cy="255403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610833" y="2833577"/>
            <a:ext cx="0" cy="15523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44279" y="3147237"/>
            <a:ext cx="86655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2712" y="2074586"/>
            <a:ext cx="1689100" cy="1600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9702" y="3236926"/>
            <a:ext cx="1384300" cy="101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3881" y="2954454"/>
            <a:ext cx="16510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8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= Sum of Money needed to produce/purchase items </a:t>
            </a:r>
          </a:p>
          <a:p>
            <a:r>
              <a:rPr lang="en-US" dirty="0" smtClean="0"/>
              <a:t>Depends on where the purchase is made</a:t>
            </a:r>
          </a:p>
          <a:p>
            <a:r>
              <a:rPr lang="en-US" dirty="0" smtClean="0"/>
              <a:t>Assume: CFS costs paid by host (Japan), rest is in-kind, purchased in regions</a:t>
            </a:r>
          </a:p>
          <a:p>
            <a:r>
              <a:rPr lang="en-US" dirty="0" smtClean="0"/>
              <a:t>Convert value to local cost with PPP, </a:t>
            </a:r>
            <a:br>
              <a:rPr lang="en-US" dirty="0" smtClean="0"/>
            </a:br>
            <a:r>
              <a:rPr lang="en-US" dirty="0" smtClean="0"/>
              <a:t>then cost to host currency with exchange rate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Cost from Value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074" y="2399952"/>
            <a:ext cx="3491476" cy="21806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7128106" y="3287799"/>
            <a:ext cx="3184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Guidelines </a:t>
            </a:r>
            <a:r>
              <a:rPr lang="en-US" sz="1000" dirty="0" smtClean="0"/>
              <a:t>for preparation of national cost estimates based on the ILC TDR value estimate. </a:t>
            </a:r>
            <a:r>
              <a:rPr lang="en-US" sz="1000" dirty="0" smtClean="0">
                <a:hlinkClick r:id="rId4"/>
              </a:rPr>
              <a:t>D*1020055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465" y="2399952"/>
            <a:ext cx="4899677" cy="255403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610833" y="2833577"/>
            <a:ext cx="0" cy="15523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44279" y="3147237"/>
            <a:ext cx="86655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50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Prescription developed to escalate RDR estimate to TDR</a:t>
            </a:r>
          </a:p>
          <a:p>
            <a:r>
              <a:rPr lang="en-US" dirty="0" smtClean="0"/>
              <a:t>Recipe:</a:t>
            </a:r>
          </a:p>
          <a:p>
            <a:pPr lvl="1"/>
            <a:r>
              <a:rPr lang="en-US" dirty="0" smtClean="0"/>
              <a:t>Start with cost estimate in local currency ($, ¥, €, CHF) at date of estimate</a:t>
            </a:r>
          </a:p>
          <a:p>
            <a:pPr lvl="1"/>
            <a:r>
              <a:rPr lang="en-US" dirty="0" smtClean="0"/>
              <a:t>Escalate in local currency to target date (1.1.2012 for TDR), using local inflation indices</a:t>
            </a:r>
          </a:p>
          <a:p>
            <a:pPr lvl="1"/>
            <a:r>
              <a:rPr lang="en-US" dirty="0" smtClean="0"/>
              <a:t>Transform to ILCU using PPP rates at target date</a:t>
            </a:r>
          </a:p>
          <a:p>
            <a:r>
              <a:rPr lang="en-US" dirty="0" smtClean="0"/>
              <a:t>Recipe for escalation to 2017:</a:t>
            </a:r>
          </a:p>
          <a:p>
            <a:pPr lvl="1"/>
            <a:r>
              <a:rPr lang="en-US" dirty="0" smtClean="0"/>
              <a:t>take TDR value, transform back to original currency (using PPP rates used in TDR)</a:t>
            </a:r>
            <a:br>
              <a:rPr lang="en-US" dirty="0" smtClean="0"/>
            </a:br>
            <a:r>
              <a:rPr lang="en-US" dirty="0" smtClean="0"/>
              <a:t>-&gt; needs break-down of TDR cost into currencies and type of good (CFS, non-CFS)</a:t>
            </a:r>
          </a:p>
          <a:p>
            <a:pPr lvl="1"/>
            <a:r>
              <a:rPr lang="en-US" dirty="0" smtClean="0"/>
              <a:t>escalate using local inflation indices</a:t>
            </a:r>
            <a:br>
              <a:rPr lang="en-US" dirty="0" smtClean="0"/>
            </a:br>
            <a:r>
              <a:rPr lang="en-US" dirty="0" smtClean="0"/>
              <a:t>-&gt; needs local inflation indices (“deflators”)</a:t>
            </a:r>
          </a:p>
          <a:p>
            <a:pPr lvl="1"/>
            <a:r>
              <a:rPr lang="en-US" dirty="0" smtClean="0"/>
              <a:t>convert back to $</a:t>
            </a:r>
            <a:r>
              <a:rPr lang="en-US" baseline="-25000" dirty="0" smtClean="0"/>
              <a:t>2017</a:t>
            </a:r>
            <a:r>
              <a:rPr lang="en-US" dirty="0" smtClean="0"/>
              <a:t> (call that “ILCU</a:t>
            </a:r>
            <a:r>
              <a:rPr lang="en-US" baseline="-25000" dirty="0" smtClean="0"/>
              <a:t>2017</a:t>
            </a:r>
            <a:r>
              <a:rPr lang="en-US" dirty="0" smtClean="0"/>
              <a:t>) using 2017 PPP rates</a:t>
            </a:r>
            <a:br>
              <a:rPr lang="en-US" dirty="0" smtClean="0"/>
            </a:br>
            <a:r>
              <a:rPr lang="en-US" dirty="0" smtClean="0"/>
              <a:t>-&gt; needs 2017 PPP rates </a:t>
            </a:r>
            <a:br>
              <a:rPr lang="en-US" dirty="0" smtClean="0"/>
            </a:br>
            <a:r>
              <a:rPr lang="en-US" dirty="0" smtClean="0"/>
              <a:t>-&gt; use 2014 rates from OECD and extrapolate using OECD deflators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Escalate the Value Estimate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62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Escalation from 2012 to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072316"/>
              </p:ext>
            </p:extLst>
          </p:nvPr>
        </p:nvGraphicFramePr>
        <p:xfrm>
          <a:off x="831850" y="1041990"/>
          <a:ext cx="7480300" cy="4038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88828" y="648582"/>
            <a:ext cx="538320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Escalation indices for manufacturing goods (monthly),</a:t>
            </a:r>
            <a:br>
              <a:rPr lang="en-US" dirty="0" smtClean="0"/>
            </a:br>
            <a:r>
              <a:rPr lang="en-US" dirty="0" smtClean="0"/>
              <a:t>normalized to 2012 = 100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569881" y="1233331"/>
            <a:ext cx="655949" cy="3014303"/>
            <a:chOff x="1569881" y="1233331"/>
            <a:chExt cx="655949" cy="301430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945648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569881" y="1233331"/>
              <a:ext cx="65594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RDR</a:t>
              </a:r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493398" y="1222669"/>
            <a:ext cx="631904" cy="3024965"/>
            <a:chOff x="4493398" y="1222669"/>
            <a:chExt cx="631904" cy="302496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4809350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93398" y="1222669"/>
              <a:ext cx="631904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TDR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301597" y="1195114"/>
            <a:ext cx="671979" cy="3052520"/>
            <a:chOff x="7301597" y="1195114"/>
            <a:chExt cx="671979" cy="3052520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7626979" y="1546964"/>
              <a:ext cx="0" cy="27006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301597" y="1195114"/>
              <a:ext cx="67197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2017</a:t>
              </a:r>
              <a:endParaRPr lang="en-US" dirty="0"/>
            </a:p>
          </p:txBody>
        </p:sp>
      </p:grpSp>
      <p:sp>
        <p:nvSpPr>
          <p:cNvPr id="20" name="Right Arrow 19"/>
          <p:cNvSpPr/>
          <p:nvPr/>
        </p:nvSpPr>
        <p:spPr>
          <a:xfrm>
            <a:off x="2030819" y="2282455"/>
            <a:ext cx="2636874" cy="328541"/>
          </a:xfrm>
          <a:prstGeom prst="rightArrow">
            <a:avLst>
              <a:gd name="adj1" fmla="val 50000"/>
              <a:gd name="adj2" fmla="val 62945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rot="20664551">
            <a:off x="1985849" y="2765724"/>
            <a:ext cx="2718988" cy="328541"/>
          </a:xfrm>
          <a:prstGeom prst="rightArrow">
            <a:avLst>
              <a:gd name="adj1" fmla="val 50000"/>
              <a:gd name="adj2" fmla="val 62945"/>
            </a:avLst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+10%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rot="19977740">
            <a:off x="1853917" y="3130831"/>
            <a:ext cx="2933224" cy="369364"/>
          </a:xfrm>
          <a:prstGeom prst="rightArrow">
            <a:avLst>
              <a:gd name="adj1" fmla="val 50000"/>
              <a:gd name="adj2" fmla="val 62945"/>
            </a:avLst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+15%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4951008" y="2282216"/>
            <a:ext cx="2636874" cy="328541"/>
          </a:xfrm>
          <a:prstGeom prst="rightArrow">
            <a:avLst>
              <a:gd name="adj1" fmla="val 50000"/>
              <a:gd name="adj2" fmla="val 62945"/>
            </a:avLst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448186">
            <a:off x="4888651" y="2460245"/>
            <a:ext cx="2672596" cy="330374"/>
          </a:xfrm>
          <a:prstGeom prst="rightArrow">
            <a:avLst>
              <a:gd name="adj1" fmla="val 50000"/>
              <a:gd name="adj2" fmla="val 62945"/>
            </a:avLst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-2%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 rot="601202">
            <a:off x="4875640" y="2616634"/>
            <a:ext cx="2636874" cy="328541"/>
          </a:xfrm>
          <a:prstGeom prst="rightArrow">
            <a:avLst>
              <a:gd name="adj1" fmla="val 50000"/>
              <a:gd name="adj2" fmla="val 62945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-7%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69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4221</TotalTime>
  <Words>1158</Words>
  <Application>Microsoft Macintosh PowerPoint</Application>
  <PresentationFormat>On-screen Show (16:10)</PresentationFormat>
  <Paragraphs>358</Paragraphs>
  <Slides>19</Slides>
  <Notes>3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Calibri</vt:lpstr>
      <vt:lpstr>Lucida Grande</vt:lpstr>
      <vt:lpstr>Mangal</vt:lpstr>
      <vt:lpstr>ＭＳ Ｐゴシック</vt:lpstr>
      <vt:lpstr>Times New Roman</vt:lpstr>
      <vt:lpstr>Arial</vt:lpstr>
      <vt:lpstr>LLC_PowerPoint</vt:lpstr>
      <vt:lpstr>デザインの設定</vt:lpstr>
      <vt:lpstr>PowerPoint Presentation</vt:lpstr>
      <vt:lpstr>Plan of the Talk</vt:lpstr>
      <vt:lpstr>What is the “Value” estimate and PPP?</vt:lpstr>
      <vt:lpstr>Example: PPP vs Exchange Rates</vt:lpstr>
      <vt:lpstr>Value versus Cost</vt:lpstr>
      <vt:lpstr>Calculation of Cost from Value</vt:lpstr>
      <vt:lpstr>Calculation of Cost from Value</vt:lpstr>
      <vt:lpstr>How to Escalate the Value Estimate</vt:lpstr>
      <vt:lpstr>Escalation from 2012 to 2017</vt:lpstr>
      <vt:lpstr>Escalation Indices for Construction </vt:lpstr>
      <vt:lpstr>Escalation from 2012 to 2017</vt:lpstr>
      <vt:lpstr>Exchange Rates</vt:lpstr>
      <vt:lpstr>PPP Rates</vt:lpstr>
      <vt:lpstr>TDR Value Estimate: Breakdown into Currencies</vt:lpstr>
      <vt:lpstr>Escalation Rates (very preliminary)</vt:lpstr>
      <vt:lpstr>Putting it together</vt:lpstr>
      <vt:lpstr>Putting it together – effect on TDR Value</vt:lpstr>
      <vt:lpstr>Effect on Cost, depending on Cost Share</vt:lpstr>
      <vt:lpstr>Summary and conclusions</vt:lpstr>
    </vt:vector>
  </TitlesOfParts>
  <Company>Sandbox Studio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306</cp:revision>
  <dcterms:created xsi:type="dcterms:W3CDTF">2013-03-22T17:34:51Z</dcterms:created>
  <dcterms:modified xsi:type="dcterms:W3CDTF">2017-10-25T12:02:51Z</dcterms:modified>
</cp:coreProperties>
</file>