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96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3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2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7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6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5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3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28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7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427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4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0D10B-596A-4E4F-A377-CCF58CCB12C1}" type="datetimeFigureOut">
              <a:rPr lang="en-US" smtClean="0"/>
              <a:t>10/26/17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03D0C-0EB6-2E44-A837-FBE4346464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1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39240" y="0"/>
            <a:ext cx="5637679" cy="6858000"/>
            <a:chOff x="3276600" y="0"/>
            <a:chExt cx="5637679" cy="6858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6600" y="0"/>
              <a:ext cx="5637679" cy="6858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276600" y="1293223"/>
              <a:ext cx="5527766" cy="509451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276600" y="3820885"/>
              <a:ext cx="5527766" cy="509451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76600" y="5339443"/>
              <a:ext cx="5527766" cy="220110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43216" y="1363282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31 January 2018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43216" y="3890944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31 December 2017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43216" y="5264832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28 February 2018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07060" y="2118360"/>
            <a:ext cx="7124700" cy="2438400"/>
            <a:chOff x="2527300" y="2209800"/>
            <a:chExt cx="7124700" cy="24384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7300" y="2209800"/>
              <a:ext cx="7124700" cy="24384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527300" y="2536807"/>
              <a:ext cx="6982460" cy="480713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527300" y="3647367"/>
              <a:ext cx="6982460" cy="302841"/>
            </a:xfrm>
            <a:prstGeom prst="rect">
              <a:avLst/>
            </a:prstGeom>
            <a:solidFill>
              <a:schemeClr val="accent2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119872" y="2501057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31 December 2017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19872" y="3489436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31 December 2017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9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</Words>
  <Application>Microsoft Macintosh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Schörner-Sadenius</dc:creator>
  <cp:lastModifiedBy>Steinar Stapnes</cp:lastModifiedBy>
  <cp:revision>2</cp:revision>
  <dcterms:created xsi:type="dcterms:W3CDTF">2017-10-25T20:59:58Z</dcterms:created>
  <dcterms:modified xsi:type="dcterms:W3CDTF">2017-10-26T07:21:31Z</dcterms:modified>
</cp:coreProperties>
</file>