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4"/>
  </p:notesMasterIdLst>
  <p:handoutMasterIdLst>
    <p:handoutMasterId r:id="rId5"/>
  </p:handoutMasterIdLst>
  <p:sldIdLst>
    <p:sldId id="266" r:id="rId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anose="020F0502020204030204" pitchFamily="34" charset="0"/>
        <a:ea typeface="Geneva" pitchFamily="121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1" autoAdjust="0"/>
    <p:restoredTop sz="94660"/>
  </p:normalViewPr>
  <p:slideViewPr>
    <p:cSldViewPr snapToGrid="0" snapToObjects="1">
      <p:cViewPr varScale="1">
        <p:scale>
          <a:sx n="65" d="100"/>
          <a:sy n="65" d="100"/>
        </p:scale>
        <p:origin x="62" y="3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80DBBE75-B897-4C2D-851E-711B34683BA3}" type="datetimeFigureOut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CABB725D-266A-4787-B290-EA1B210292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67617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4050BF1F-29FD-4232-8E96-B3FD1DCB3ADE}" type="datetimeFigureOut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Helvetica" panose="020B0604020202020204" pitchFamily="34" charset="0"/>
              </a:defRPr>
            </a:lvl1pPr>
          </a:lstStyle>
          <a:p>
            <a:fld id="{60BFB643-3B51-4A23-96A6-8ED93A064CC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760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MS PGothic" panose="020B0600070205080204" pitchFamily="34" charset="-128"/>
        <a:cs typeface="MS PGothic" panose="020B0600070205080204" pitchFamily="34" charset="-128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900798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1200"/>
            </a:lvl1pPr>
          </a:lstStyle>
          <a:p>
            <a:fld id="{50889BEA-2B91-403F-ADA4-053DEE04721E}" type="datetime1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52E9C158-AEF1-41A2-A6CE-6F0BAB305E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8226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 sz="1200"/>
            </a:lvl1pPr>
          </a:lstStyle>
          <a:p>
            <a:fld id="{6A3537A3-8C6B-43C4-A25C-FC2CE8D9D9BB}" type="datetime1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/>
            </a:lvl1pPr>
          </a:lstStyle>
          <a:p>
            <a:fld id="{47C05DF5-FB48-4D3F-AF82-EC74A689CA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93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/>
            </a:lvl1pPr>
          </a:lstStyle>
          <a:p>
            <a:fld id="{2B1CF01D-1604-4C8E-BF6F-5634B5B9B0FA}" type="datetime1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/>
            </a:lvl1pPr>
          </a:lstStyle>
          <a:p>
            <a:fld id="{071AFBCB-9629-4487-8658-FCC7F72DA4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796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fld id="{5E62D87C-608A-49B4-979E-2C9EC8FFFA3E}" type="datetime1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/>
            </a:lvl1pPr>
          </a:lstStyle>
          <a:p>
            <a:fld id="{077094B4-CDBE-4107-9E6E-D38410A9E4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733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EAD63FCB-C847-421A-A82C-644CA8D55BDB}" type="datetime1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71519E6-F709-4990-B973-B339820CA7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952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A0E092C4-48F6-48C5-B2B3-815670E99CE7}" type="datetime1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382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DD380D08-F2CA-47D3-B2B9-BCFDF76A6561}" type="datetime1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B5585131-D98E-4CC9-8879-1D32CC470D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779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866E9CA-C242-476E-AC96-726DAD61F4C9}" type="datetime1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2C85A5DC-9CCB-48FE-8FD9-B52B9FD5749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875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D594D8DC-1801-43BE-B437-DF92E32BA858}" type="datetime1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6827BE81-7C2D-481B-BBCE-23778685B2B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98" r:id="rId2"/>
    <p:sldLayoutId id="2147484099" r:id="rId3"/>
    <p:sldLayoutId id="2147484100" r:id="rId4"/>
    <p:sldLayoutId id="2147484101" r:id="rId5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Geneva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595959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595959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F478486A-2EA2-4759-824C-EE1AD3861CE4}" type="datetime1">
              <a:rPr lang="en-US" altLang="en-US"/>
              <a:pPr/>
              <a:t>5/29/2017</a:t>
            </a:fld>
            <a:endParaRPr lang="en-US" alt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panose="020B0604020202020204" pitchFamily="34" charset="0"/>
              </a:defRPr>
            </a:lvl1pPr>
          </a:lstStyle>
          <a:p>
            <a:fld id="{319E6341-E9E7-4128-9402-327DA8681509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</p:sldLayoutIdLst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200" kern="1200">
          <a:solidFill>
            <a:srgbClr val="7F7F7F"/>
          </a:solidFill>
          <a:latin typeface="Helvetica"/>
          <a:ea typeface="MS PGothic" panose="020B0600070205080204" pitchFamily="34" charset="-128"/>
          <a:cs typeface="MS PGothic" panose="020B0600070205080204" pitchFamily="34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28"/>
          <p:cNvSpPr>
            <a:spLocks noGrp="1"/>
          </p:cNvSpPr>
          <p:nvPr>
            <p:ph type="title"/>
          </p:nvPr>
        </p:nvSpPr>
        <p:spPr bwMode="auto">
          <a:xfrm>
            <a:off x="228600" y="103188"/>
            <a:ext cx="8686800" cy="642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anose="020B0604020202020204" pitchFamily="34" charset="0"/>
                <a:ea typeface="Geneva" pitchFamily="121" charset="-128"/>
              </a:rPr>
              <a:t>Beam Dynamic session: Tuesday 27 June</a:t>
            </a: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4DD9356F-AFC1-46DA-ACC5-77A7E9A7C83A}" type="datetime1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5/29/2017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sp>
        <p:nvSpPr>
          <p:cNvPr id="2458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r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  <a:ea typeface="MS PGothic" panose="020B0600070205080204" pitchFamily="34" charset="-128"/>
              </a:rPr>
              <a:t>Presenter | Presentation Title</a:t>
            </a:r>
            <a:endParaRPr lang="en-US" altLang="en-US" sz="1200" b="1">
              <a:solidFill>
                <a:srgbClr val="004C97"/>
              </a:solidFill>
              <a:latin typeface="Helvetica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4581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itchFamily="121" charset="-128"/>
              </a:defRPr>
            </a:lvl9pPr>
          </a:lstStyle>
          <a:p>
            <a:pPr eaLnBrk="1" hangingPunct="1"/>
            <a:fld id="{626492DB-2F06-44C7-8B18-72CF568DED1B}" type="slidenum">
              <a:rPr lang="en-US" altLang="en-US" sz="1200">
                <a:solidFill>
                  <a:srgbClr val="004C97"/>
                </a:solidFill>
                <a:latin typeface="Helvetica" panose="020B0604020202020204" pitchFamily="34" charset="0"/>
              </a:rPr>
              <a:pPr eaLnBrk="1" hangingPunct="1"/>
              <a:t>1</a:t>
            </a:fld>
            <a:endParaRPr lang="en-US" altLang="en-US" sz="1200">
              <a:solidFill>
                <a:srgbClr val="004C97"/>
              </a:solidFill>
              <a:latin typeface="Helvetica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195" y="2141659"/>
            <a:ext cx="8885805" cy="32040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25415" y="1043354"/>
            <a:ext cx="4895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Conveners: </a:t>
            </a:r>
            <a:r>
              <a:rPr lang="en-US" dirty="0" err="1"/>
              <a:t>A.Latina</a:t>
            </a:r>
            <a:r>
              <a:rPr lang="en-US" dirty="0"/>
              <a:t>, </a:t>
            </a:r>
            <a:r>
              <a:rPr lang="en-US" dirty="0" err="1"/>
              <a:t>K.Kubo</a:t>
            </a:r>
            <a:r>
              <a:rPr lang="en-US" dirty="0"/>
              <a:t>, </a:t>
            </a:r>
            <a:r>
              <a:rPr lang="en-US" dirty="0" err="1"/>
              <a:t>N.Solyak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NAL_TemplateMac_060514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B6CED81E-951A-4DFA-9287-6DC86C25A1D3}"/>
    </a:ext>
  </a:extLst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FA6561EA-5476-4052-84D7-7BCA5B4A2A6E}" vid="{3CED6F7E-0C40-4358-9557-CEEF733EC32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6</TotalTime>
  <Words>20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ＭＳ Ｐゴシック</vt:lpstr>
      <vt:lpstr>ＭＳ Ｐゴシック</vt:lpstr>
      <vt:lpstr>Arial</vt:lpstr>
      <vt:lpstr>Calibri</vt:lpstr>
      <vt:lpstr>Geneva</vt:lpstr>
      <vt:lpstr>Helvetica</vt:lpstr>
      <vt:lpstr>FNAL_TemplateMac_060514</vt:lpstr>
      <vt:lpstr>Fermilab: Footer Only</vt:lpstr>
      <vt:lpstr>Beam Dynamic session: Tuesday 27 June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Dynamic session: Tuesday 27 June</dc:title>
  <dc:creator>Nikolay A. Solyak x8841 12664N</dc:creator>
  <cp:lastModifiedBy>Nikolay A. Solyak x8841 12664N</cp:lastModifiedBy>
  <cp:revision>1</cp:revision>
  <cp:lastPrinted>2014-01-20T19:40:21Z</cp:lastPrinted>
  <dcterms:created xsi:type="dcterms:W3CDTF">2017-05-30T00:32:55Z</dcterms:created>
  <dcterms:modified xsi:type="dcterms:W3CDTF">2017-05-30T00:39:51Z</dcterms:modified>
</cp:coreProperties>
</file>