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024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12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23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00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27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514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26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023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92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27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11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3DB61-F0B0-4E18-A590-340158AB6BB1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03300-C56B-459F-8599-2216410CE1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64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868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Positron WG </a:t>
            </a:r>
            <a:r>
              <a:rPr kumimoji="1" lang="en-US" altLang="ja-JP" sz="3600" dirty="0" smtClean="0"/>
              <a:t>(Jun.13.2017, TCMB)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89973"/>
            <a:ext cx="7886700" cy="4986990"/>
          </a:xfrm>
        </p:spPr>
        <p:txBody>
          <a:bodyPr/>
          <a:lstStyle/>
          <a:p>
            <a:r>
              <a:rPr kumimoji="1" lang="en-US" altLang="ja-JP" dirty="0" smtClean="0"/>
              <a:t>Last meeting on Jun.1</a:t>
            </a:r>
          </a:p>
          <a:p>
            <a:r>
              <a:rPr lang="en-US" altLang="ja-JP" dirty="0" smtClean="0"/>
              <a:t>Discussion</a:t>
            </a:r>
          </a:p>
          <a:p>
            <a:pPr lvl="1"/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radiation on the masks and inner surface of </a:t>
            </a:r>
            <a:r>
              <a:rPr kumimoji="1" lang="en-US" altLang="ja-JP" dirty="0" err="1" smtClean="0"/>
              <a:t>undulator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Finalized the status report for the meeting with Lyn (Jun.6)</a:t>
            </a:r>
          </a:p>
          <a:p>
            <a:pPr lvl="2"/>
            <a:r>
              <a:rPr lang="en-US" altLang="ja-JP" dirty="0" smtClean="0"/>
              <a:t>conclusion page attached</a:t>
            </a:r>
          </a:p>
          <a:p>
            <a:r>
              <a:rPr kumimoji="1" lang="en-US" altLang="ja-JP" dirty="0" smtClean="0"/>
              <a:t>AWLC agenda</a:t>
            </a:r>
          </a:p>
          <a:p>
            <a:pPr lvl="1"/>
            <a:r>
              <a:rPr lang="en-US" altLang="ja-JP" dirty="0" smtClean="0"/>
              <a:t>Latest version attached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597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958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Conclusions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65129"/>
            <a:ext cx="7886700" cy="4911834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Neither</a:t>
            </a:r>
            <a:r>
              <a:rPr kumimoji="1" lang="en-US" altLang="ja-JP" dirty="0" smtClean="0"/>
              <a:t> scheme is not ready now.</a:t>
            </a:r>
          </a:p>
          <a:p>
            <a:r>
              <a:rPr kumimoji="1" lang="en-US" altLang="ja-JP" dirty="0" smtClean="0"/>
              <a:t>e-Driven scheme seems to be closer to reality </a:t>
            </a:r>
            <a:endParaRPr lang="en-US" altLang="ja-JP" dirty="0"/>
          </a:p>
          <a:p>
            <a:r>
              <a:rPr kumimoji="1" lang="en-US" altLang="ja-JP" dirty="0" smtClean="0"/>
              <a:t>But obviously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is better if feasible (polarization)</a:t>
            </a:r>
          </a:p>
          <a:p>
            <a:r>
              <a:rPr kumimoji="1" lang="en-US" altLang="ja-JP" dirty="0" smtClean="0"/>
              <a:t>So, we cannot down-select now</a:t>
            </a:r>
          </a:p>
          <a:p>
            <a:pPr lvl="1"/>
            <a:r>
              <a:rPr lang="en-US" altLang="ja-JP" dirty="0" smtClean="0"/>
              <a:t>When can we decide? In 2019 after 2-3 year R&amp;D?</a:t>
            </a:r>
          </a:p>
          <a:p>
            <a:r>
              <a:rPr kumimoji="1" lang="en-US" altLang="ja-JP" dirty="0" smtClean="0"/>
              <a:t>Tentative decision in April was (in view of the limited money and manpower)</a:t>
            </a:r>
          </a:p>
          <a:p>
            <a:pPr lvl="1"/>
            <a:r>
              <a:rPr lang="en-US" altLang="ja-JP" dirty="0" smtClean="0"/>
              <a:t>Continue the on-going works for e-driven in JFY2017</a:t>
            </a:r>
          </a:p>
          <a:p>
            <a:pPr lvl="1"/>
            <a:r>
              <a:rPr kumimoji="1" lang="en-US" altLang="ja-JP" dirty="0" smtClean="0"/>
              <a:t>Concentrate more on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in JFY2018-19</a:t>
            </a:r>
          </a:p>
          <a:p>
            <a:r>
              <a:rPr lang="en-US" altLang="ja-JP" dirty="0" smtClean="0"/>
              <a:t>Main R&amp;D issue for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is the mechanical performance of the target wheel.</a:t>
            </a:r>
          </a:p>
          <a:p>
            <a:r>
              <a:rPr kumimoji="1" lang="en-US" altLang="ja-JP" dirty="0" smtClean="0"/>
              <a:t>Flux Concentrator for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seems very difficult due to the time dependence of the field. A possibility when FC fails is the QWT. TDR says the positron yield with QWT is ~1/1.6 times FC (this number must be confirmed). Are we satisfied with a lower luminosity? (This is a question for the future.)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2017/6/6 Lyn's mtg, KEK, 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26CC9-E209-43F4-B303-D0F5253BC9C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33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357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Positron session agenda</a:t>
            </a:r>
            <a:endParaRPr kumimoji="1" lang="ja-JP" altLang="en-US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661713"/>
              </p:ext>
            </p:extLst>
          </p:nvPr>
        </p:nvGraphicFramePr>
        <p:xfrm>
          <a:off x="161925" y="1397001"/>
          <a:ext cx="8820150" cy="5722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8191357" imgH="5314950" progId="Excel.Sheet.12">
                  <p:embed/>
                </p:oleObj>
              </mc:Choice>
              <mc:Fallback>
                <p:oleObj name="Worksheet" r:id="rId3" imgW="8191357" imgH="53149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25" y="1397001"/>
                        <a:ext cx="8820150" cy="57228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1541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204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Microsoft Excel Worksheet</vt:lpstr>
      <vt:lpstr>Positron WG (Jun.13.2017, TCMB)</vt:lpstr>
      <vt:lpstr>Conclusions</vt:lpstr>
      <vt:lpstr>Positron session agenda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</dc:creator>
  <cp:lastModifiedBy>Yokoya</cp:lastModifiedBy>
  <cp:revision>3</cp:revision>
  <dcterms:created xsi:type="dcterms:W3CDTF">2017-06-13T07:03:08Z</dcterms:created>
  <dcterms:modified xsi:type="dcterms:W3CDTF">2017-06-13T07:25:33Z</dcterms:modified>
</cp:coreProperties>
</file>