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713" r:id="rId2"/>
    <p:sldId id="719" r:id="rId3"/>
    <p:sldId id="720" r:id="rId4"/>
    <p:sldId id="721" r:id="rId5"/>
    <p:sldId id="722" r:id="rId6"/>
    <p:sldId id="723" r:id="rId7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moto" initials="m" lastIdx="1" clrIdx="0">
    <p:extLst>
      <p:ext uri="{19B8F6BF-5375-455C-9EA6-DF929625EA0E}">
        <p15:presenceInfo xmlns:p15="http://schemas.microsoft.com/office/powerpoint/2012/main" userId="miya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9900"/>
    <a:srgbClr val="CDE8EF"/>
    <a:srgbClr val="B7DEE8"/>
    <a:srgbClr val="0033CC"/>
    <a:srgbClr val="FCD5B5"/>
    <a:srgbClr val="CCFFCC"/>
    <a:srgbClr val="8094D6"/>
    <a:srgbClr val="99FF99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6" autoAdjust="0"/>
    <p:restoredTop sz="91930" autoAdjust="0"/>
  </p:normalViewPr>
  <p:slideViewPr>
    <p:cSldViewPr>
      <p:cViewPr varScale="1">
        <p:scale>
          <a:sx n="64" d="100"/>
          <a:sy n="64" d="100"/>
        </p:scale>
        <p:origin x="963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howGuides="1">
      <p:cViewPr varScale="1">
        <p:scale>
          <a:sx n="84" d="100"/>
          <a:sy n="84" d="100"/>
        </p:scale>
        <p:origin x="2574" y="96"/>
      </p:cViewPr>
      <p:guideLst>
        <p:guide orient="horz" pos="312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8" y="5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2017/8/2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38" tIns="47768" rIns="95538" bIns="4776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1" y="4717415"/>
            <a:ext cx="5435600" cy="4469130"/>
          </a:xfrm>
          <a:prstGeom prst="rect">
            <a:avLst/>
          </a:prstGeom>
        </p:spPr>
        <p:txBody>
          <a:bodyPr vert="horz" lIns="95538" tIns="47768" rIns="95538" bIns="4776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8" y="9433111"/>
            <a:ext cx="2944284" cy="496570"/>
          </a:xfrm>
          <a:prstGeom prst="rect">
            <a:avLst/>
          </a:prstGeom>
        </p:spPr>
        <p:txBody>
          <a:bodyPr vert="horz" lIns="95538" tIns="47768" rIns="95538" bIns="47768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75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2017/04/05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ja-JP" smtClean="0"/>
              <a:t>ILD Software conveners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2017/04/05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ja-JP" smtClean="0"/>
              <a:t>ILD Software conveners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2017/04/05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GB" altLang="ja-JP" smtClean="0"/>
              <a:t>ILD Software conveners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forum.linearcollider.org/index.php?t=msg&amp;goto=2410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ld.ngt.ndu.ac.jp/elog/dbd-prod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49225" y="1412776"/>
            <a:ext cx="36455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Production</a:t>
            </a:r>
          </a:p>
          <a:p>
            <a:pPr algn="ctr"/>
            <a:endParaRPr kumimoji="1" lang="en-US" altLang="ja-JP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3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Status and plan - </a:t>
            </a:r>
            <a:endParaRPr kumimoji="1" lang="ja-JP" altLang="en-US" sz="3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49787" y="4653136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</a:t>
            </a:r>
          </a:p>
          <a:p>
            <a:pPr algn="ctr"/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 August 2017</a:t>
            </a:r>
          </a:p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Soft &amp; Analysis meeting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0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1027" y="39356"/>
            <a:ext cx="268374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v01-19-04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56808" y="6581001"/>
            <a:ext cx="2387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2 August, 2017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6061" y="908720"/>
            <a:ext cx="827021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Released 27 July as a pre-production release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some fixes for the ILD simulation models.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together with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ILDConfig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v01-19-04, including steering files for simulation and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reconstruction.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gear files: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ILD_l4_v02, ILD_s4_v02, ILD_l5_v02, ILD_s5_v02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kumimoji="1" lang="en-US" altLang="ja-JP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details,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forum.linearcollider.org/index.php?t=msg&amp;goto=2410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ILCDirac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configurations: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ddsim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marlin :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ILCSoft-01-19-04_gcc49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ILDConfig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v01-19-04_lcgeo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59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1027" y="39356"/>
            <a:ext cx="651492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plan and status of test sample productions  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853" y="472318"/>
            <a:ext cx="899071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Baed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on a report on 4 July and discussions/suggestions since then.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Set1: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single-particles 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Input file directory : 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ilc</a:t>
            </a:r>
            <a:r>
              <a:rPr lang="en-GB" altLang="ja-JP" sz="1600" dirty="0">
                <a:solidFill>
                  <a:srgbClr val="23346C"/>
                </a:solidFill>
              </a:rPr>
              <a:t>/user/a/</a:t>
            </a:r>
            <a:r>
              <a:rPr lang="en-GB" altLang="ja-JP" sz="1600" dirty="0" err="1">
                <a:solidFill>
                  <a:srgbClr val="23346C"/>
                </a:solidFill>
              </a:rPr>
              <a:t>amiyamot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mygen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single_particles</a:t>
            </a:r>
            <a:r>
              <a:rPr lang="en-GB" altLang="ja-JP" sz="1600" dirty="0">
                <a:solidFill>
                  <a:srgbClr val="23346C"/>
                </a:solidFill>
              </a:rPr>
              <a:t>/data2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Momentum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=[1,2,5,10,20,50,100]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GeV; phi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=[0, 2pi],  </a:t>
            </a:r>
            <a:r>
              <a:rPr lang="en-US" altLang="ja-JP" sz="16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costh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=[-1,1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]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20k events of mu+, gamma, k0L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10k events of pi+, e+, pi0, K+, K0S, p</a:t>
            </a: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</a:t>
            </a: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Input file directory: 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ilc</a:t>
            </a:r>
            <a:r>
              <a:rPr lang="en-GB" altLang="ja-JP" sz="1600" dirty="0">
                <a:solidFill>
                  <a:srgbClr val="23346C"/>
                </a:solidFill>
              </a:rPr>
              <a:t>/user/s/</a:t>
            </a:r>
            <a:r>
              <a:rPr lang="en-GB" altLang="ja-JP" sz="1600" dirty="0" err="1">
                <a:solidFill>
                  <a:srgbClr val="23346C"/>
                </a:solidFill>
              </a:rPr>
              <a:t>sgreen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StdHepFiles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r>
              <a:rPr lang="en-GB" altLang="ja-JP" sz="1600" dirty="0" err="1">
                <a:solidFill>
                  <a:srgbClr val="23346C"/>
                </a:solidFill>
              </a:rPr>
              <a:t>Z_uds</a:t>
            </a:r>
            <a:r>
              <a:rPr lang="en-GB" altLang="ja-JP" sz="1600" dirty="0">
                <a:solidFill>
                  <a:srgbClr val="23346C"/>
                </a:solidFill>
              </a:rPr>
              <a:t>/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=[30, 40, 60, 91, 120, 160, 200, 240, 300, 350, 400, 500] GeV,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10k 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events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each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models: 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ILD_l4_v02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ILD_s4_v02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Other models will be tried later.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Data directory: 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/prod/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/mc-opt/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/[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sim|rec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]/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calib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/[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uds|single_PDGxxx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]/…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/prod/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/mc-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opt.dsk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/[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dst|simlog|reclog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]/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calib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/[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uds|single_PDGxxx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]/…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n"/>
            </a:pP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-merged files are not created.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Written to DESY-SRM, rec files are replicated to KEK-SRM </a:t>
            </a: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Status: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Many error messages in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Marlin job logs. Needs check by experts. Neglect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now</a:t>
            </a: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 samples are available for use.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Found # of events in single particle marlin jobs are not enough. re-do marlin.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latest information, see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https://ild.ngt.ndu.ac.jp/elog/dbd-prod/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15065" y="4437112"/>
            <a:ext cx="785535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en-GB" altLang="ja-JP" sz="1200" dirty="0" err="1" smtClean="0">
                <a:solidFill>
                  <a:schemeClr val="accent3">
                    <a:lumMod val="50000"/>
                  </a:schemeClr>
                </a:solidFill>
              </a:rPr>
              <a:t>ilc</a:t>
            </a:r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/prod/</a:t>
            </a:r>
            <a:r>
              <a:rPr lang="en-GB" altLang="ja-JP" sz="1200" dirty="0" err="1" smtClean="0">
                <a:solidFill>
                  <a:schemeClr val="accent3">
                    <a:lumMod val="50000"/>
                  </a:schemeClr>
                </a:solidFill>
              </a:rPr>
              <a:t>ilc</a:t>
            </a:r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/mc-opt/</a:t>
            </a:r>
            <a:r>
              <a:rPr lang="en-GB" altLang="ja-JP" sz="1200" dirty="0" err="1" smtClean="0">
                <a:solidFill>
                  <a:schemeClr val="accent3">
                    <a:lumMod val="50000"/>
                  </a:schemeClr>
                </a:solidFill>
              </a:rPr>
              <a:t>ild</a:t>
            </a:r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/rec/</a:t>
            </a:r>
            <a:r>
              <a:rPr lang="en-GB" altLang="ja-JP" sz="1200" dirty="0" err="1" smtClean="0">
                <a:solidFill>
                  <a:schemeClr val="accent3">
                    <a:lumMod val="50000"/>
                  </a:schemeClr>
                </a:solidFill>
              </a:rPr>
              <a:t>calib</a:t>
            </a:r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/single_PDG22/ILD_l4_v02/v01-19-04_lcgeo/u014/</a:t>
            </a:r>
          </a:p>
          <a:p>
            <a:r>
              <a:rPr lang="en-GB" altLang="ja-JP" sz="1200" dirty="0" smtClean="0">
                <a:solidFill>
                  <a:schemeClr val="accent3">
                    <a:lumMod val="50000"/>
                  </a:schemeClr>
                </a:solidFill>
              </a:rPr>
              <a:t>rv01-19-04_lcgeo.sv01-19-04_lcgeo.mILD_l4_v02.Pmcparticles_PDG22_MOM020GeV.n001_1.d_rec_u014.slcio</a:t>
            </a:r>
            <a:endParaRPr kumimoji="1" lang="ja-JP" altLang="en-US" sz="1200" dirty="0" smtClean="0">
              <a:solidFill>
                <a:schemeClr val="accent3">
                  <a:lumMod val="50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56808" y="6581001"/>
            <a:ext cx="2387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2 August, 2017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073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1027" y="39356"/>
            <a:ext cx="487184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Plan: set 2 to test physics analysis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501021"/>
            <a:ext cx="919333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Production conditions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Aiming to test existing analysis code with new samples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Not for physics study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 generator samples as inputs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overlay of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aa_lowpt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guinea_pig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pairs on BCAL &amp; VTX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Number of events : not many but meaning full number of events.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Not full SM processes. Only signal channels. 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models: </a:t>
            </a: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ILD_l4_v02, ILD_s4_v02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 Other models if possible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Processes ( not same as July 4 plan )</a:t>
            </a:r>
            <a:endParaRPr lang="en-US" altLang="ja-JP" sz="1600" dirty="0" smtClean="0">
              <a:solidFill>
                <a:srgbClr val="0099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6f_ttbar semi-</a:t>
            </a:r>
            <a:r>
              <a:rPr lang="en-US" altLang="ja-JP" sz="16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leptonic</a:t>
            </a:r>
            <a:r>
              <a:rPr lang="en-US" altLang="ja-JP" sz="16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500 GeV.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stdhep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 (~17k events ) of following processes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yyxylv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eL.pR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(I108675, I108676)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yyvlyx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eL_pR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(I108673, I198674) 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yyxyev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eL.pR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(I108670, I108671)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yyveyx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eL.pR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(I108669, I108668)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mumuH</a:t>
            </a:r>
            <a:r>
              <a:rPr lang="en-US" altLang="ja-JP" sz="16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250GeV. 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stehep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file ( 10~17k events each )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e2e2h,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eL.pR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(I106479, I106480)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err="1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ffh</a:t>
            </a:r>
            <a:r>
              <a:rPr lang="en-US" altLang="ja-JP" sz="16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h</a:t>
            </a:r>
            <a:r>
              <a:rPr lang="en-US" altLang="ja-JP" sz="1600" dirty="0" smtClean="0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ZZ4v.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1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stdhep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file (20k events each )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ffh_zz_4n,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eL.pR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eR.pL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(I108066, I108067)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any other ?. Send me explicit requests including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names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who will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analize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Issues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DST-merged files will be produced.  Written to DESY-SRM, KEK-SRM. 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other ?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Needs tests of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ILCDirac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production scripts 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Hopefully, completes by 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31 August.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there many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interruptions.</a:t>
            </a: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60232" y="6581001"/>
            <a:ext cx="2387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2 August, 2017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5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1027" y="39356"/>
            <a:ext cx="564289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Plan: Additional samples for tests – Set3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768" y="980728"/>
            <a:ext cx="8748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Samples for </a:t>
            </a:r>
            <a:r>
              <a:rPr lang="en-US" altLang="ja-JP" sz="1600" dirty="0" err="1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LCFIPlus</a:t>
            </a:r>
            <a:r>
              <a:rPr lang="en-US" altLang="ja-JP" sz="1600" dirty="0" smtClean="0">
                <a:solidFill>
                  <a:srgbClr val="0099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tuning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bb, cc,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Zpole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250 GeV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6b, 6c, 6q, 4b, 6c, 4q events at 500 GeV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100k events of each type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Samples will be used by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LCFIPlus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group for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tunning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Background event files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aa_lowpt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pair backgrounds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Input event files and number of events are yet to be decided</a:t>
            </a:r>
            <a:endParaRPr lang="en-US" altLang="ja-JP" sz="1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584" y="505228"/>
            <a:ext cx="566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depends on the results of the studies of set1 and set2</a:t>
            </a:r>
            <a:endParaRPr kumimoji="1" lang="ja-JP" altLang="en-US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56868" y="6581001"/>
            <a:ext cx="2387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2 August, 2017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5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1027" y="39356"/>
            <a:ext cx="150233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Summary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05273" y="6610385"/>
            <a:ext cx="2138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2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5 July 2017</a:t>
            </a:r>
            <a:endParaRPr kumimoji="1" lang="ja-JP" altLang="en-US" sz="12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768" y="980728"/>
            <a:ext cx="77586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Test productions with the latest </a:t>
            </a: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has been started.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uds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single particle event samples are almost ready for ILD_l4/s4_v02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Analysis by many users are highly welcomed.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Production of test physics samples will start soon. 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Production of other calibration samples and background events will follow.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16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Please check produced samples and give us any feedback.</a:t>
            </a:r>
          </a:p>
        </p:txBody>
      </p:sp>
    </p:spTree>
    <p:extLst>
      <p:ext uri="{BB962C8B-B14F-4D97-AF65-F5344CB8AC3E}">
        <p14:creationId xmlns:p14="http://schemas.microsoft.com/office/powerpoint/2010/main" val="228401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3342</TotalTime>
  <Words>611</Words>
  <Application>Microsoft Office PowerPoint</Application>
  <PresentationFormat>画面に合わせる (4:3)</PresentationFormat>
  <Paragraphs>101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日米分散計算処理体制による ＩＬＣ測定器の最適化と物理研究の推進  Acceleration of ILC detector optimization and physics studies by a distributed computing between US and Japan</dc:title>
  <dc:creator>miyamoto</dc:creator>
  <cp:lastModifiedBy>miyamoto</cp:lastModifiedBy>
  <cp:revision>293</cp:revision>
  <cp:lastPrinted>2017-02-22T06:37:07Z</cp:lastPrinted>
  <dcterms:created xsi:type="dcterms:W3CDTF">2015-01-22T06:48:33Z</dcterms:created>
  <dcterms:modified xsi:type="dcterms:W3CDTF">2017-08-02T11:42:50Z</dcterms:modified>
</cp:coreProperties>
</file>