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5" r:id="rId3"/>
    <p:sldId id="266" r:id="rId4"/>
    <p:sldId id="273" r:id="rId5"/>
    <p:sldId id="268" r:id="rId6"/>
    <p:sldId id="267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09F"/>
    <a:srgbClr val="CAB447"/>
    <a:srgbClr val="FFE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957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9185" y="1600202"/>
            <a:ext cx="6565570" cy="43844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63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66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19846"/>
            <a:ext cx="8229600" cy="1143004"/>
          </a:xfrm>
        </p:spPr>
        <p:txBody>
          <a:bodyPr/>
          <a:lstStyle>
            <a:lvl1pPr>
              <a:defRPr b="1" i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877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85578" y="1755897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57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9186" y="1729974"/>
            <a:ext cx="6565569" cy="413237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838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9185" y="1600202"/>
            <a:ext cx="6565570" cy="43844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60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77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381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85578" y="1755897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584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9186" y="1729974"/>
            <a:ext cx="6565569" cy="413237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5311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15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6" r:id="rId4"/>
    <p:sldLayoutId id="2147483650" r:id="rId5"/>
    <p:sldLayoutId id="2147483652" r:id="rId6"/>
    <p:sldLayoutId id="2147483655" r:id="rId7"/>
    <p:sldLayoutId id="2147483662" r:id="rId8"/>
    <p:sldLayoutId id="2147483663" r:id="rId9"/>
    <p:sldLayoutId id="2147483664" r:id="rId10"/>
    <p:sldLayoutId id="2147483665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andoraPFA/MarlinPandora/blob/master/scripts/PandoraSettingsDefault.x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hub.com/PandoraPFA/MarlinPandora/blob/master/scripts/PandoraLikelihoodData9EBin.x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987" y="3970698"/>
            <a:ext cx="8018620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800" b="1" dirty="0" err="1" smtClean="0">
                <a:latin typeface="Arial"/>
              </a:rPr>
              <a:t>SiD</a:t>
            </a:r>
            <a:r>
              <a:rPr lang="en-US" sz="3800" b="1" dirty="0">
                <a:latin typeface="Arial"/>
              </a:rPr>
              <a:t> </a:t>
            </a:r>
            <a:r>
              <a:rPr lang="en-US" sz="3800" b="1" dirty="0" smtClean="0">
                <a:latin typeface="Arial"/>
              </a:rPr>
              <a:t>Optimization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479" y="5186379"/>
            <a:ext cx="5486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Andy White, Andrew Myers, Ross McCoy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9121" y="4498331"/>
            <a:ext cx="53259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13409F"/>
                </a:solidFill>
                <a:latin typeface="Arial"/>
              </a:rPr>
              <a:t>Pandora Update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67813" y="5053315"/>
            <a:ext cx="488696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46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279186" y="1892083"/>
            <a:ext cx="6565569" cy="3906031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Detector Version: SiD_o2_v02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Physics list: FTFP_BERT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Particles: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Pions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Photons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Size: 10,000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events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pions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and 100 events (photons)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Reconstruction with Pandora File: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Clean rebuild of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lcgeo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using latest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ilcsoft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(v04) and updated PandoraSettingsDefault.xml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Courtsey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Elijah)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github.com/PandoraPFA/MarlinPandora/blob/master/scripts/PandoraSettingsDefault.xml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https://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github.com/PandoraPFA/MarlinPandora/blob/master/scripts/PandoraLikelihoodData9EBin.xml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9186" y="191009"/>
            <a:ext cx="6565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Data File Specifics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0123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79186" y="191009"/>
            <a:ext cx="6565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Results</a:t>
            </a:r>
            <a:endParaRPr lang="en-US" sz="3600" b="1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13" y="1015292"/>
            <a:ext cx="4122490" cy="2468880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337" y="1015292"/>
            <a:ext cx="4122490" cy="24688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13" y="3484172"/>
            <a:ext cx="4122490" cy="24688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337" y="3441941"/>
            <a:ext cx="4122490" cy="246888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644640" y="2985150"/>
            <a:ext cx="574766" cy="36781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1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76" y="659334"/>
            <a:ext cx="4122490" cy="24688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007" y="659334"/>
            <a:ext cx="4122490" cy="24688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76" y="3500187"/>
            <a:ext cx="4122490" cy="2468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007" y="3500187"/>
            <a:ext cx="412249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37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7946"/>
            <a:ext cx="7990114" cy="393168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PhotonReconstructionAlgorithm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::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CreatePhotons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StatusCodeException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caught during fragmentation process.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ERROR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MyTruthTrackFinder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 **** 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MarlinTrk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::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finaliseLCIOTrack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 could not add inner hit to track !!!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PhotonReconstructionAlgorithm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::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CreateRegionsOfInterests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 photon candidates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avaiable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no regions of interests are created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this-&gt;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CreateClustersOfInterest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clusterVector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return STATUS_CODE_INVALID_PARAMETER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    in function: Run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    in file:     /cvmfs/ilc.desy.de/sw/x86_64_gcc49_sl6/v01-19-04/PandoraPFANew/v03-01-02/LCContent-v03-00-02/src/LCParticleId/PhotonReconstructionAlgorithm.cc line#: 90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iter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-&gt;second-&gt;Run() throw STATUS_CODE_INVALID_PARAMETER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    in function: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RunAlgorithm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    in file:     /cvmfs/ilc.desy.de/sw/x86_64_gcc49_sl6/v01-19-04/PandoraPFANew/v03-01-02/PandoraSDK-v03-00-00/src/Api/PandoraContentApiImpl.cc line#: 229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Failure in algorithm Alg0005,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PhotonReconstruction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STATUS_CODE_INVALID_PARAMETER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HighEnergyPhotonRecoveryAlgorithm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Failed to obtain cluster list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PhotonClusters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SoftClusterMergingAlgorithm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Failed to obtain cluster list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PhotonClusters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IsolatedHitMergingAlgorithm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Failed to obtain cluster list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PhotonClusters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 VERBOSE "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MyDDMarlinPandora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"]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ClusterPreparationAlgorithm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empty cluster list for subsequent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pfo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construction.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8193" y="191009"/>
            <a:ext cx="7168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Errors/Warnings within Pandora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7530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79186" y="191009"/>
            <a:ext cx="6565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Next Steps</a:t>
            </a:r>
            <a:endParaRPr lang="en-US" sz="3600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8329749" cy="4525963"/>
          </a:xfrm>
        </p:spPr>
        <p:txBody>
          <a:bodyPr/>
          <a:lstStyle/>
          <a:p>
            <a:r>
              <a:rPr lang="en-US" dirty="0" smtClean="0"/>
              <a:t>Energy </a:t>
            </a:r>
            <a:r>
              <a:rPr lang="en-US" dirty="0" smtClean="0"/>
              <a:t>distributions</a:t>
            </a:r>
          </a:p>
          <a:p>
            <a:r>
              <a:rPr lang="en-US" dirty="0" smtClean="0"/>
              <a:t>Collison events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           </a:t>
            </a:r>
            <a:r>
              <a:rPr lang="en-US" dirty="0" err="1" smtClean="0"/>
              <a:t>qq</a:t>
            </a:r>
            <a:endParaRPr lang="en-US" dirty="0" smtClean="0"/>
          </a:p>
          <a:p>
            <a:r>
              <a:rPr lang="en-US" dirty="0" smtClean="0"/>
              <a:t>Examine track momentum of events with higher energies toward the low tail</a:t>
            </a:r>
          </a:p>
          <a:p>
            <a:r>
              <a:rPr lang="en-US" dirty="0" smtClean="0"/>
              <a:t>Examine events with errors/warnings </a:t>
            </a:r>
          </a:p>
          <a:p>
            <a:r>
              <a:rPr lang="en-US" dirty="0" smtClean="0"/>
              <a:t>Fix any calibration constants (i.e. photon energy)</a:t>
            </a:r>
            <a:endParaRPr lang="en-US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197531" y="2403566"/>
            <a:ext cx="7837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416731" y="2238103"/>
            <a:ext cx="1567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60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466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3600" b="1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7246</TotalTime>
  <Words>295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Texas at Arlington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Tackett</dc:creator>
  <cp:lastModifiedBy>Andrew Myers</cp:lastModifiedBy>
  <cp:revision>114</cp:revision>
  <dcterms:created xsi:type="dcterms:W3CDTF">2013-10-16T17:47:49Z</dcterms:created>
  <dcterms:modified xsi:type="dcterms:W3CDTF">2017-08-30T13:29:21Z</dcterms:modified>
</cp:coreProperties>
</file>