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5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6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8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9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10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  <p:sldMasterId id="2147483673" r:id="rId2"/>
    <p:sldMasterId id="2147483684" r:id="rId3"/>
    <p:sldMasterId id="2147483692" r:id="rId4"/>
    <p:sldMasterId id="2147483703" r:id="rId5"/>
    <p:sldMasterId id="2147483712" r:id="rId6"/>
    <p:sldMasterId id="2147483726" r:id="rId7"/>
    <p:sldMasterId id="2147483736" r:id="rId8"/>
    <p:sldMasterId id="2147483745" r:id="rId9"/>
    <p:sldMasterId id="2147483755" r:id="rId10"/>
    <p:sldMasterId id="2147483867" r:id="rId11"/>
  </p:sldMasterIdLst>
  <p:notesMasterIdLst>
    <p:notesMasterId r:id="rId22"/>
  </p:notesMasterIdLst>
  <p:handoutMasterIdLst>
    <p:handoutMasterId r:id="rId23"/>
  </p:handoutMasterIdLst>
  <p:sldIdLst>
    <p:sldId id="827" r:id="rId12"/>
    <p:sldId id="871" r:id="rId13"/>
    <p:sldId id="872" r:id="rId14"/>
    <p:sldId id="873" r:id="rId15"/>
    <p:sldId id="870" r:id="rId16"/>
    <p:sldId id="874" r:id="rId17"/>
    <p:sldId id="875" r:id="rId18"/>
    <p:sldId id="876" r:id="rId19"/>
    <p:sldId id="878" r:id="rId20"/>
    <p:sldId id="877" r:id="rId21"/>
  </p:sldIdLst>
  <p:sldSz cx="9144000" cy="6858000" type="screen4x3"/>
  <p:notesSz cx="6805613" cy="9939338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270" autoAdjust="0"/>
    <p:restoredTop sz="94912" autoAdjust="0"/>
  </p:normalViewPr>
  <p:slideViewPr>
    <p:cSldViewPr snapToGrid="0" snapToObjects="1">
      <p:cViewPr varScale="1">
        <p:scale>
          <a:sx n="74" d="100"/>
          <a:sy n="74" d="100"/>
        </p:scale>
        <p:origin x="78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136"/>
    </p:cViewPr>
  </p:outlin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9099" cy="496966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4943" y="2"/>
            <a:ext cx="2949099" cy="496966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r">
              <a:defRPr sz="1200"/>
            </a:lvl1pPr>
          </a:lstStyle>
          <a:p>
            <a:fld id="{B2353159-F9EA-864B-9DF8-AD9055F73897}" type="datetimeFigureOut">
              <a:rPr kumimoji="1" lang="ja-JP" altLang="en-US" smtClean="0"/>
              <a:t>2017/10/23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440647"/>
            <a:ext cx="2949099" cy="496966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4943" y="9440647"/>
            <a:ext cx="2949099" cy="496966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r">
              <a:defRPr sz="1200"/>
            </a:lvl1pPr>
          </a:lstStyle>
          <a:p>
            <a:fld id="{C11BD52D-64BF-CE46-82DE-4EFC46D74B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04018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9099" cy="496966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43" y="2"/>
            <a:ext cx="2949099" cy="496966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r">
              <a:defRPr sz="1200"/>
            </a:lvl1pPr>
          </a:lstStyle>
          <a:p>
            <a:fld id="{2BB28C89-077D-EA4F-BF8A-0607D72E8BBA}" type="datetimeFigureOut">
              <a:rPr kumimoji="1" lang="ja-JP" altLang="en-US" smtClean="0"/>
              <a:t>2017/10/23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4" tIns="45707" rIns="91414" bIns="457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21188"/>
            <a:ext cx="5444490" cy="4472703"/>
          </a:xfrm>
          <a:prstGeom prst="rect">
            <a:avLst/>
          </a:prstGeom>
        </p:spPr>
        <p:txBody>
          <a:bodyPr vert="horz" lIns="91414" tIns="45707" rIns="91414" bIns="4570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4" y="9440647"/>
            <a:ext cx="2949099" cy="496966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43" y="9440647"/>
            <a:ext cx="2949099" cy="496966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r">
              <a:defRPr sz="1200"/>
            </a:lvl1pPr>
          </a:lstStyle>
          <a:p>
            <a:fld id="{0DF88EEC-26AD-DB4E-BB65-3A45219224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6455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88EEC-26AD-DB4E-BB65-3A45219224C8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362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tiff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27.jpeg"/><Relationship Id="rId5" Type="http://schemas.openxmlformats.org/officeDocument/2006/relationships/image" Target="../media/image26.gif"/><Relationship Id="rId10" Type="http://schemas.openxmlformats.org/officeDocument/2006/relationships/image" Target="../media/image31.jpeg"/><Relationship Id="rId4" Type="http://schemas.openxmlformats.org/officeDocument/2006/relationships/image" Target="../media/image25.png"/><Relationship Id="rId9" Type="http://schemas.openxmlformats.org/officeDocument/2006/relationships/image" Target="../media/image30.gif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Layouts/_rels/slideLayout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7.png"/><Relationship Id="rId7" Type="http://schemas.openxmlformats.org/officeDocument/2006/relationships/image" Target="../media/image40.tiff"/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39.jpeg"/><Relationship Id="rId5" Type="http://schemas.openxmlformats.org/officeDocument/2006/relationships/image" Target="../media/image26.gif"/><Relationship Id="rId10" Type="http://schemas.openxmlformats.org/officeDocument/2006/relationships/image" Target="../media/image35.jpeg"/><Relationship Id="rId4" Type="http://schemas.openxmlformats.org/officeDocument/2006/relationships/image" Target="../media/image38.png"/><Relationship Id="rId9" Type="http://schemas.openxmlformats.org/officeDocument/2006/relationships/image" Target="../media/image30.gi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tiff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27.jpeg"/><Relationship Id="rId5" Type="http://schemas.openxmlformats.org/officeDocument/2006/relationships/image" Target="../media/image26.gif"/><Relationship Id="rId10" Type="http://schemas.openxmlformats.org/officeDocument/2006/relationships/image" Target="../media/image31.jpeg"/><Relationship Id="rId4" Type="http://schemas.openxmlformats.org/officeDocument/2006/relationships/image" Target="../media/image25.png"/><Relationship Id="rId9" Type="http://schemas.openxmlformats.org/officeDocument/2006/relationships/image" Target="../media/image30.gif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Layouts/_rels/slideLayout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tiff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27.jpeg"/><Relationship Id="rId5" Type="http://schemas.openxmlformats.org/officeDocument/2006/relationships/image" Target="../media/image26.gif"/><Relationship Id="rId10" Type="http://schemas.openxmlformats.org/officeDocument/2006/relationships/image" Target="../media/image31.jpeg"/><Relationship Id="rId4" Type="http://schemas.openxmlformats.org/officeDocument/2006/relationships/image" Target="../media/image25.png"/><Relationship Id="rId9" Type="http://schemas.openxmlformats.org/officeDocument/2006/relationships/image" Target="../media/image30.gif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9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41384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2646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1" y="274703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703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54209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2325" y="114300"/>
            <a:ext cx="576264" cy="907200"/>
          </a:xfrm>
          <a:prstGeom prst="rect">
            <a:avLst/>
          </a:prstGeom>
          <a:solidFill>
            <a:schemeClr val="tx1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kumimoji="0" lang="en-GB" sz="900">
              <a:solidFill>
                <a:srgbClr val="261748"/>
              </a:solidFill>
              <a:ea typeface="ＭＳ Ｐゴシック" pitchFamily="112" charset="-128"/>
            </a:endParaRPr>
          </a:p>
        </p:txBody>
      </p:sp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920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kumimoji="0" lang="en-GB" sz="900">
              <a:solidFill>
                <a:srgbClr val="261748"/>
              </a:solidFill>
              <a:ea typeface="ＭＳ Ｐゴシック" pitchFamily="112" charset="-128"/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4" y="114363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4607" y="3411599"/>
            <a:ext cx="8325262" cy="1681457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0" indent="0" algn="ctr">
              <a:buFont typeface="Wingdings" pitchFamily="2" charset="2"/>
              <a:buNone/>
              <a:defRPr sz="3200" baseline="0">
                <a:solidFill>
                  <a:schemeClr val="tx1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920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kumimoji="0" lang="en-GB" sz="900">
              <a:solidFill>
                <a:srgbClr val="261748"/>
              </a:solidFill>
              <a:ea typeface="ＭＳ Ｐゴシック" pitchFamily="112" charset="-128"/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404815" y="1314510"/>
            <a:ext cx="83312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algn="ctr">
              <a:defRPr sz="5500" b="0">
                <a:solidFill>
                  <a:schemeClr val="tx1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408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5348288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elmholtz_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61" y="5373758"/>
            <a:ext cx="2201863" cy="89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226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72885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8540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741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60" y="114363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7350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60" y="114363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872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60" y="114363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9656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84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en-US" sz="2400">
              <a:solidFill>
                <a:srgbClr val="FFFFFF"/>
              </a:solidFill>
            </a:endParaRPr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6" y="395190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59" y="249906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89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82828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4" y="971553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4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2" y="6500198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ja-JP" smtClean="0"/>
              <a:t>2015/0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4939" y="6500397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8026" y="650428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234" y="6412833"/>
            <a:ext cx="763802" cy="41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1391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87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85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8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ja-JP" smtClean="0"/>
              <a:t>2015/0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4" y="650428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8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4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769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3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43" y="958853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8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 altLang="ja-JP" smtClean="0"/>
              <a:t>2015/0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5" y="650428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7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7518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613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7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8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ja-JP" smtClean="0"/>
              <a:t>2015/0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8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8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4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0843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8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2015/0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33" y="650428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63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3230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2015/0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8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4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6771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pt_bkg1.png"/>
          <p:cNvPicPr>
            <a:picLocks noChangeAspect="1"/>
          </p:cNvPicPr>
          <p:nvPr/>
        </p:nvPicPr>
        <p:blipFill rotWithShape="1">
          <a:blip r:embed="rId2" cstate="print"/>
          <a:srcRect t="38504"/>
          <a:stretch/>
        </p:blipFill>
        <p:spPr bwMode="auto">
          <a:xfrm>
            <a:off x="71072" y="2438400"/>
            <a:ext cx="9001881" cy="4217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30" y="1238250"/>
            <a:ext cx="7489976" cy="4539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24" tIns="43212" rIns="86424" bIns="43212">
            <a:spAutoFit/>
          </a:bodyPr>
          <a:lstStyle/>
          <a:p>
            <a:pPr defTabSz="45687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sz="2600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4071938"/>
            <a:ext cx="6096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119" indent="0" algn="ctr">
              <a:buNone/>
              <a:defRPr/>
            </a:lvl2pPr>
            <a:lvl3pPr marL="864238" indent="0" algn="ctr">
              <a:buNone/>
              <a:defRPr/>
            </a:lvl3pPr>
            <a:lvl4pPr marL="1296355" indent="0" algn="ctr">
              <a:buNone/>
              <a:defRPr/>
            </a:lvl4pPr>
            <a:lvl5pPr marL="1728476" indent="0" algn="ctr">
              <a:buNone/>
              <a:defRPr/>
            </a:lvl5pPr>
            <a:lvl6pPr marL="2160595" indent="0" algn="ctr">
              <a:buNone/>
              <a:defRPr/>
            </a:lvl6pPr>
            <a:lvl7pPr marL="2592712" indent="0" algn="ctr">
              <a:buNone/>
              <a:defRPr/>
            </a:lvl7pPr>
            <a:lvl8pPr marL="3024831" indent="0" algn="ctr">
              <a:buNone/>
              <a:defRPr/>
            </a:lvl8pPr>
            <a:lvl9pPr marL="345695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40" y="3143254"/>
            <a:ext cx="9001124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46" tIns="22419" rIns="56046" bIns="22419"/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387221"/>
            <a:ext cx="9144000" cy="375087"/>
          </a:xfrm>
          <a:prstGeom prst="rect">
            <a:avLst/>
          </a:prstGeom>
          <a:noFill/>
        </p:spPr>
        <p:txBody>
          <a:bodyPr wrap="square" lIns="86462" tIns="43231" rIns="86462" bIns="43231" rtlCol="0">
            <a:spAutoFit/>
          </a:bodyPr>
          <a:lstStyle/>
          <a:p>
            <a:pPr algn="ctr" defTabSz="457077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900" dirty="0" smtClean="0">
                <a:solidFill>
                  <a:prstClr val="black"/>
                </a:solidFill>
                <a:latin typeface="Arial" pitchFamily="34" charset="0"/>
                <a:ea typeface="ヒラギノ角ゴ Pro W3"/>
                <a:cs typeface="ヒラギノ角ゴ Pro W3"/>
              </a:rPr>
              <a:t>This material is based upon work supported by the U.S. Department of Energy Office of Science under Cooperative Agreement DE-SC0000661.</a:t>
            </a:r>
          </a:p>
          <a:p>
            <a:pPr algn="ctr" defTabSz="457077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900" dirty="0" smtClean="0">
                <a:solidFill>
                  <a:prstClr val="black"/>
                </a:solidFill>
                <a:latin typeface="Arial" pitchFamily="34" charset="0"/>
                <a:ea typeface="ヒラギノ角ゴ Pro W3"/>
                <a:cs typeface="ヒラギノ角ゴ Pro W3"/>
              </a:rPr>
              <a:t>Michigan State University designs and establishes FRIB as a DOE Office of Science National User Facility in support of the mission of the Office of Nuclear Physics.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440" y="523801"/>
            <a:ext cx="1341120" cy="17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9777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36" y="6133282"/>
            <a:ext cx="9129953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81" y="1320108"/>
            <a:ext cx="7864929" cy="3461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48" tIns="45674" rIns="91348" bIns="45674">
            <a:spAutoFit/>
          </a:bodyPr>
          <a:lstStyle/>
          <a:p>
            <a:pPr defTabSz="45687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77"/>
            <a:ext cx="9144000" cy="3692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48" tIns="45674" rIns="91348" bIns="45674">
            <a:spAutoFit/>
          </a:bodyPr>
          <a:lstStyle/>
          <a:p>
            <a:pPr defTabSz="456873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819"/>
            <a:ext cx="8991600" cy="4857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764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36" y="6133282"/>
            <a:ext cx="9129953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81" y="1320108"/>
            <a:ext cx="7864929" cy="3461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48" tIns="45674" rIns="91348" bIns="45674">
            <a:spAutoFit/>
          </a:bodyPr>
          <a:lstStyle/>
          <a:p>
            <a:pPr defTabSz="45687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77"/>
            <a:ext cx="9144000" cy="3692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48" tIns="45674" rIns="91348" bIns="45674">
            <a:spAutoFit/>
          </a:bodyPr>
          <a:lstStyle/>
          <a:p>
            <a:pPr defTabSz="456873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3" y="281882"/>
            <a:ext cx="8991598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3" y="1067100"/>
            <a:ext cx="442323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4644604" y="1071571"/>
            <a:ext cx="4423227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570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36" y="6133282"/>
            <a:ext cx="9129953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81" y="1320108"/>
            <a:ext cx="7864929" cy="3461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48" tIns="45674" rIns="91348" bIns="45674">
            <a:spAutoFit/>
          </a:bodyPr>
          <a:lstStyle/>
          <a:p>
            <a:pPr defTabSz="45687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77"/>
            <a:ext cx="9144000" cy="3692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48" tIns="45674" rIns="91348" bIns="45674">
            <a:spAutoFit/>
          </a:bodyPr>
          <a:lstStyle/>
          <a:p>
            <a:pPr defTabSz="456873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62"/>
            <a:ext cx="8991604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76200" y="3581461"/>
            <a:ext cx="8991604" cy="243333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15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7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405121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36" y="6133282"/>
            <a:ext cx="9129953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9781" y="1320108"/>
            <a:ext cx="7864929" cy="3461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48" tIns="45674" rIns="91348" bIns="45674">
            <a:spAutoFit/>
          </a:bodyPr>
          <a:lstStyle/>
          <a:p>
            <a:pPr defTabSz="45687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115405" y="3009377"/>
            <a:ext cx="9144000" cy="3692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48" tIns="45674" rIns="91348" bIns="45674">
            <a:spAutoFit/>
          </a:bodyPr>
          <a:lstStyle/>
          <a:p>
            <a:pPr defTabSz="456873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3" y="281882"/>
            <a:ext cx="8991598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162"/>
            <a:ext cx="4419600" cy="243333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625568" y="1067162"/>
            <a:ext cx="4442275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76236" y="3581461"/>
            <a:ext cx="4419599" cy="243333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25568" y="3581461"/>
            <a:ext cx="4442275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2105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36" y="6133282"/>
            <a:ext cx="9129953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81" y="1320108"/>
            <a:ext cx="7864929" cy="3461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48" tIns="45674" rIns="91348" bIns="45674">
            <a:spAutoFit/>
          </a:bodyPr>
          <a:lstStyle/>
          <a:p>
            <a:pPr defTabSz="45687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3009377"/>
            <a:ext cx="9144000" cy="3692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48" tIns="45674" rIns="91348" bIns="45674">
            <a:spAutoFit/>
          </a:bodyPr>
          <a:lstStyle/>
          <a:p>
            <a:pPr defTabSz="456873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8742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81" y="1320108"/>
            <a:ext cx="7864929" cy="3461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48" tIns="45674" rIns="91348" bIns="45674">
            <a:spAutoFit/>
          </a:bodyPr>
          <a:lstStyle/>
          <a:p>
            <a:pPr defTabSz="45687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15405" y="3009377"/>
            <a:ext cx="9144000" cy="3692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48" tIns="45674" rIns="91348" bIns="45674">
            <a:spAutoFit/>
          </a:bodyPr>
          <a:lstStyle/>
          <a:p>
            <a:pPr defTabSz="456873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888FC917-2F4D-45AC-AA7A-EF80FFB23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7669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36" y="6133282"/>
            <a:ext cx="9129953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81" y="1320108"/>
            <a:ext cx="7864929" cy="3461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48" tIns="45674" rIns="91348" bIns="45674">
            <a:spAutoFit/>
          </a:bodyPr>
          <a:lstStyle/>
          <a:p>
            <a:pPr defTabSz="45687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3009377"/>
            <a:ext cx="9144000" cy="3692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48" tIns="45674" rIns="91348" bIns="45674">
            <a:spAutoFit/>
          </a:bodyPr>
          <a:lstStyle/>
          <a:p>
            <a:pPr defTabSz="456873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4E543906-16D3-4B1F-A4DE-E132643E3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427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55" y="6132586"/>
            <a:ext cx="9138696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RIB_ppt_top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"/>
            <a:ext cx="91440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934" y="1320801"/>
            <a:ext cx="7864475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91" tIns="45695" rIns="91391" bIns="45695">
            <a:spAutoFit/>
          </a:bodyPr>
          <a:lstStyle/>
          <a:p>
            <a:pPr defTabSz="45707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Helvetica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4800" y="3009972"/>
            <a:ext cx="9144000" cy="3692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91" tIns="45695" rIns="91391" bIns="45695">
            <a:spAutoFit/>
          </a:bodyPr>
          <a:lstStyle/>
          <a:p>
            <a:pPr defTabSz="457077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prstClr val="black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502741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58474"/>
            <a:ext cx="8991600" cy="486361"/>
          </a:xfr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0"/>
          </p:nvPr>
        </p:nvSpPr>
        <p:spPr>
          <a:xfrm>
            <a:off x="5635641" y="6356423"/>
            <a:ext cx="2898775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LCB/ICFA Meeting at Lepton-Photon 2017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534400" y="6356423"/>
            <a:ext cx="609600" cy="365125"/>
          </a:xfrm>
          <a:prstGeom prst="rect">
            <a:avLst/>
          </a:prstGeom>
        </p:spPr>
        <p:txBody>
          <a:bodyPr vert="horz" lIns="0" tIns="0" rIns="0" bIns="45708" rtlCol="0" anchor="b"/>
          <a:lstStyle>
            <a:lvl1pPr algn="r" defTabSz="457077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1000" kern="1200" smtClean="0">
                <a:solidFill>
                  <a:srgbClr val="064308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</a:lstStyle>
          <a:p>
            <a:pPr algn="l"/>
            <a:r>
              <a:rPr dirty="0"/>
              <a:t>, Slide </a:t>
            </a:r>
            <a:fld id="{1D2CDB64-C772-4C10-8066-C769534B205C}" type="slidenum">
              <a:rPr/>
              <a:pPr algn="l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143787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pt_bkg1.png"/>
          <p:cNvPicPr>
            <a:picLocks noChangeAspect="1"/>
          </p:cNvPicPr>
          <p:nvPr userDrawn="1"/>
        </p:nvPicPr>
        <p:blipFill>
          <a:blip r:embed="rId2" cstate="print"/>
          <a:srcRect t="2948"/>
          <a:stretch>
            <a:fillRect/>
          </a:stretch>
        </p:blipFill>
        <p:spPr bwMode="auto">
          <a:xfrm>
            <a:off x="71063" y="0"/>
            <a:ext cx="9001881" cy="66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30" y="1238250"/>
            <a:ext cx="7489976" cy="4539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699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sz="2600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4071938"/>
            <a:ext cx="6096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35" indent="0" algn="ctr">
              <a:buNone/>
              <a:defRPr/>
            </a:lvl2pPr>
            <a:lvl3pPr marL="864469" indent="0" algn="ctr">
              <a:buNone/>
              <a:defRPr/>
            </a:lvl3pPr>
            <a:lvl4pPr marL="1296702" indent="0" algn="ctr">
              <a:buNone/>
              <a:defRPr/>
            </a:lvl4pPr>
            <a:lvl5pPr marL="1728938" indent="0" algn="ctr">
              <a:buNone/>
              <a:defRPr/>
            </a:lvl5pPr>
            <a:lvl6pPr marL="2161172" indent="0" algn="ctr">
              <a:buNone/>
              <a:defRPr/>
            </a:lvl6pPr>
            <a:lvl7pPr marL="2593406" indent="0" algn="ctr">
              <a:buNone/>
              <a:defRPr/>
            </a:lvl7pPr>
            <a:lvl8pPr marL="3025640" indent="0" algn="ctr">
              <a:buNone/>
              <a:defRPr/>
            </a:lvl8pPr>
            <a:lvl9pPr marL="345787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40" y="3143254"/>
            <a:ext cx="9001124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11412" y="415299"/>
            <a:ext cx="27432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en-US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471295"/>
            <a:ext cx="1600200" cy="2043892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0" y="6477070"/>
            <a:ext cx="9144000" cy="348941"/>
          </a:xfrm>
          <a:prstGeom prst="rect">
            <a:avLst/>
          </a:prstGeom>
          <a:solidFill>
            <a:schemeClr val="bg1"/>
          </a:solidFill>
        </p:spPr>
        <p:txBody>
          <a:bodyPr wrap="square" lIns="86486" tIns="43243" rIns="86486" bIns="43243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850" dirty="0" smtClean="0">
                <a:solidFill>
                  <a:prstClr val="black"/>
                </a:solidFill>
                <a:latin typeface="Arial" pitchFamily="34" charset="0"/>
                <a:ea typeface="ヒラギノ角ゴ Pro W3"/>
                <a:cs typeface="ヒラギノ角ゴ Pro W3"/>
              </a:rPr>
              <a:t>This material is based upon work supported by the U.S. Department of Energy Office of Science under Cooperative Agreement DE-SC0000661, the State of Michigan and Michigan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850" dirty="0" smtClean="0">
                <a:solidFill>
                  <a:prstClr val="black"/>
                </a:solidFill>
                <a:latin typeface="Arial" pitchFamily="34" charset="0"/>
                <a:ea typeface="ヒラギノ角ゴ Pro W3"/>
                <a:cs typeface="ヒラギノ角ゴ Pro W3"/>
              </a:rPr>
              <a:t>  State University. Michigan State University designs and establishes FRIB as a DOE Office of Science National User Facility in support of the mission of the Office of Nuclear Physics.</a:t>
            </a:r>
          </a:p>
        </p:txBody>
      </p:sp>
    </p:spTree>
    <p:extLst>
      <p:ext uri="{BB962C8B-B14F-4D97-AF65-F5344CB8AC3E}">
        <p14:creationId xmlns:p14="http://schemas.microsoft.com/office/powerpoint/2010/main" val="20474827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6132645"/>
            <a:ext cx="9137923" cy="725425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9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7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819"/>
            <a:ext cx="8991600" cy="485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114806" y="6356450"/>
            <a:ext cx="4241321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82000" y="6356450"/>
            <a:ext cx="762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0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2542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9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7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819"/>
            <a:ext cx="8991600" cy="485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613264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7312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9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7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3" y="281882"/>
            <a:ext cx="8991598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3" y="1067100"/>
            <a:ext cx="442323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4644604" y="1071569"/>
            <a:ext cx="4423227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613264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7581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9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7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62"/>
            <a:ext cx="8991604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76200" y="3581461"/>
            <a:ext cx="8991604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613264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53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733774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9779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115405" y="300937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3" y="281882"/>
            <a:ext cx="8991598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162"/>
            <a:ext cx="4419600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625565" y="1067162"/>
            <a:ext cx="4442275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76236" y="3581461"/>
            <a:ext cx="4419599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25565" y="3581461"/>
            <a:ext cx="4442275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613264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2333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9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300937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613264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653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9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15405" y="300937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altLang="ja-JP" smtClean="0"/>
              <a:t>LCB/ICFA Meeting at Lepton-Photon 2017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888FC917-2F4D-45AC-AA7A-EF80FFB23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9255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920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kumimoji="0" lang="en-US" sz="900">
              <a:solidFill>
                <a:srgbClr val="261748"/>
              </a:solidFill>
            </a:endParaRPr>
          </a:p>
        </p:txBody>
      </p:sp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8680" y="119124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kumimoji="0" lang="en-US" sz="900">
              <a:solidFill>
                <a:srgbClr val="261748"/>
              </a:solidFill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4" y="114363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411538"/>
            <a:ext cx="7258050" cy="286861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920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kumimoji="0" lang="en-US" sz="900">
              <a:solidFill>
                <a:srgbClr val="261748"/>
              </a:solidFill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1" y="1314510"/>
            <a:ext cx="72517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408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542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18E81-CA98-483E-BA30-586BB5DF922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168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476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4826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A67E70-BF59-4BB7-B294-AE2BA67D4E8E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759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01219B-1E0C-4AD5-9BA5-31ADD492874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04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53F5AD-B768-4BD1-BFC6-9F80796D57F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69921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7898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6176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31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574164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9131" y="3876740"/>
            <a:ext cx="2524389" cy="733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2464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5" y="536640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44" y="3181350"/>
            <a:ext cx="7989887" cy="265252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5" y="2755081"/>
            <a:ext cx="8008937" cy="3691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12" name="Picture 2" descr="C:\Documents and Settings\mcdunn\Desktop\LBNL_Full_Logo_Final.gif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1" y="3590927"/>
            <a:ext cx="907882" cy="776239"/>
          </a:xfrm>
          <a:prstGeom prst="rect">
            <a:avLst/>
          </a:prstGeom>
          <a:noFill/>
        </p:spPr>
      </p:pic>
      <p:pic>
        <p:nvPicPr>
          <p:cNvPr id="13" name="Picture 39" descr="http://inside.anl.gov/resources/standards/images/logos/ANL_H_Black.jp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1509" y="3680008"/>
            <a:ext cx="1223871" cy="5699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C:\Users\tor\Downloads\FermiLogo.tiff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9601" y="4531614"/>
            <a:ext cx="1792224" cy="323468"/>
          </a:xfrm>
          <a:prstGeom prst="rect">
            <a:avLst/>
          </a:prstGeom>
          <a:noFill/>
        </p:spPr>
      </p:pic>
      <p:pic>
        <p:nvPicPr>
          <p:cNvPr id="14" name="Picture 13" descr="JLab_logo_white1.jpg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7076" y="4380905"/>
            <a:ext cx="1952624" cy="610194"/>
          </a:xfrm>
          <a:prstGeom prst="rect">
            <a:avLst/>
          </a:prstGeom>
        </p:spPr>
      </p:pic>
      <p:pic>
        <p:nvPicPr>
          <p:cNvPr id="16" name="Picture 15" descr="cornell university 2.gif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085" y="4372045"/>
            <a:ext cx="775963" cy="754745"/>
          </a:xfrm>
          <a:prstGeom prst="rect">
            <a:avLst/>
          </a:prstGeom>
        </p:spPr>
      </p:pic>
      <p:pic>
        <p:nvPicPr>
          <p:cNvPr id="17" name="Picture 4" descr="C:\Users\boyce\Documents\lclsII_banner_v01_wd565.jpg"/>
          <p:cNvPicPr>
            <a:picLocks noChangeAspect="1" noChangeArrowheads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3" y="414089"/>
            <a:ext cx="5349126" cy="110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944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953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119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237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32" y="1243584"/>
            <a:ext cx="3013075" cy="50655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391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1" y="1243584"/>
            <a:ext cx="5484812" cy="50655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0651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6247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52754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1" y="6196866"/>
            <a:ext cx="3147290" cy="914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7128" y="6096000"/>
            <a:ext cx="2765528" cy="1005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5" y="536640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7050" y="3646170"/>
            <a:ext cx="5480050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5" y="275508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60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2052" name="Picture 4" descr="C:\Users\boyce\Documents\lclsII_banner_v01_wd565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79" y="79409"/>
            <a:ext cx="6137377" cy="127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68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5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9131" y="3876740"/>
            <a:ext cx="2524389" cy="733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2464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5" y="536640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44" y="3181350"/>
            <a:ext cx="7989887" cy="265252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5" y="2755081"/>
            <a:ext cx="8008937" cy="3691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12" name="Picture 2" descr="C:\Documents and Settings\mcdunn\Desktop\LBNL_Full_Logo_Final.gif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1" y="3590927"/>
            <a:ext cx="907882" cy="776239"/>
          </a:xfrm>
          <a:prstGeom prst="rect">
            <a:avLst/>
          </a:prstGeom>
          <a:noFill/>
        </p:spPr>
      </p:pic>
      <p:pic>
        <p:nvPicPr>
          <p:cNvPr id="13" name="Picture 39" descr="http://inside.anl.gov/resources/standards/images/logos/ANL_H_Black.jp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7491509" y="3680008"/>
            <a:ext cx="1223871" cy="5699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C:\Users\tor\Downloads\FermiLogo.tiff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9601" y="4531614"/>
            <a:ext cx="1792224" cy="323468"/>
          </a:xfrm>
          <a:prstGeom prst="rect">
            <a:avLst/>
          </a:prstGeom>
          <a:noFill/>
        </p:spPr>
      </p:pic>
      <p:pic>
        <p:nvPicPr>
          <p:cNvPr id="14" name="Picture 13" descr="JLab_logo_white1.jp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7076" y="4380905"/>
            <a:ext cx="1952624" cy="610194"/>
          </a:xfrm>
          <a:prstGeom prst="rect">
            <a:avLst/>
          </a:prstGeom>
        </p:spPr>
      </p:pic>
      <p:pic>
        <p:nvPicPr>
          <p:cNvPr id="16" name="Picture 15" descr="cornell university 2.gif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085" y="4372045"/>
            <a:ext cx="775963" cy="754745"/>
          </a:xfrm>
          <a:prstGeom prst="rect">
            <a:avLst/>
          </a:prstGeom>
        </p:spPr>
      </p:pic>
      <p:pic>
        <p:nvPicPr>
          <p:cNvPr id="17" name="Picture 4" descr="C:\Users\boyce\Documents\lclsII_banner_v01_wd565.jpg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3" y="414089"/>
            <a:ext cx="5349126" cy="110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408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5758657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0447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460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526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32" y="1243584"/>
            <a:ext cx="3013075" cy="50655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4632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1" y="1243584"/>
            <a:ext cx="5484812" cy="50655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8435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42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>
                <a:solidFill>
                  <a:srgbClr val="000000"/>
                </a:solidFill>
                <a:ea typeface="ＭＳ Ｐゴシック" pitchFamily="-110" charset="-128"/>
              </a:rPr>
              <a:t>2015/0</a:t>
            </a:r>
            <a:endParaRPr kumimoji="0" lang="en-US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7322-67CF-4034-803F-189038E0DAB5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0285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42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>
                <a:solidFill>
                  <a:srgbClr val="000000"/>
                </a:solidFill>
                <a:ea typeface="ＭＳ Ｐゴシック" pitchFamily="-110" charset="-128"/>
              </a:rPr>
              <a:t>2015/0</a:t>
            </a:r>
            <a:endParaRPr kumimoji="0" lang="en-US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7322-67CF-4034-803F-189038E0DAB5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52147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9131" y="3876740"/>
            <a:ext cx="2524389" cy="733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2464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5" y="536640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44" y="3181350"/>
            <a:ext cx="7989887" cy="265252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5" y="2755081"/>
            <a:ext cx="8008937" cy="3691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12" name="Picture 2" descr="C:\Documents and Settings\mcdunn\Desktop\LBNL_Full_Logo_Final.gif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1" y="3590927"/>
            <a:ext cx="907882" cy="776239"/>
          </a:xfrm>
          <a:prstGeom prst="rect">
            <a:avLst/>
          </a:prstGeom>
          <a:noFill/>
        </p:spPr>
      </p:pic>
      <p:pic>
        <p:nvPicPr>
          <p:cNvPr id="13" name="Picture 39" descr="http://inside.anl.gov/resources/standards/images/logos/ANL_H_Black.jp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1509" y="3680008"/>
            <a:ext cx="1223871" cy="5699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C:\Users\tor\Downloads\FermiLogo.tiff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9601" y="4531614"/>
            <a:ext cx="1792224" cy="323468"/>
          </a:xfrm>
          <a:prstGeom prst="rect">
            <a:avLst/>
          </a:prstGeom>
          <a:noFill/>
        </p:spPr>
      </p:pic>
      <p:pic>
        <p:nvPicPr>
          <p:cNvPr id="14" name="Picture 13" descr="JLab_logo_white1.jpg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7076" y="4380905"/>
            <a:ext cx="1952624" cy="610194"/>
          </a:xfrm>
          <a:prstGeom prst="rect">
            <a:avLst/>
          </a:prstGeom>
        </p:spPr>
      </p:pic>
      <p:pic>
        <p:nvPicPr>
          <p:cNvPr id="16" name="Picture 15" descr="cornell university 2.gif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085" y="4372045"/>
            <a:ext cx="775963" cy="754745"/>
          </a:xfrm>
          <a:prstGeom prst="rect">
            <a:avLst/>
          </a:prstGeom>
        </p:spPr>
      </p:pic>
      <p:pic>
        <p:nvPicPr>
          <p:cNvPr id="17" name="Picture 4" descr="C:\Users\boyce\Documents\lclsII_banner_v01_wd565.jpg"/>
          <p:cNvPicPr>
            <a:picLocks noChangeAspect="1" noChangeArrowheads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3" y="414089"/>
            <a:ext cx="5349126" cy="110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543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8833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9398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866064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385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32" y="1243584"/>
            <a:ext cx="3013075" cy="50655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268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1" y="1243584"/>
            <a:ext cx="5484812" cy="50655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7628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4474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2243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1" y="6196866"/>
            <a:ext cx="3147290" cy="914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7128" y="6096000"/>
            <a:ext cx="2765528" cy="1005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5" y="536640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7050" y="3646170"/>
            <a:ext cx="5480050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5" y="275508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60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2052" name="Picture 4" descr="C:\Users\boyce\Documents\lclsII_banner_v01_wd565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79" y="79409"/>
            <a:ext cx="6137377" cy="127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886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9131" y="3876740"/>
            <a:ext cx="2524389" cy="733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2464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5" y="536640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44" y="3181350"/>
            <a:ext cx="7989887" cy="265252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5" y="2755081"/>
            <a:ext cx="8008937" cy="3691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12" name="Picture 2" descr="C:\Documents and Settings\mcdunn\Desktop\LBNL_Full_Logo_Final.gif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1" y="3590927"/>
            <a:ext cx="907882" cy="776239"/>
          </a:xfrm>
          <a:prstGeom prst="rect">
            <a:avLst/>
          </a:prstGeom>
          <a:noFill/>
        </p:spPr>
      </p:pic>
      <p:pic>
        <p:nvPicPr>
          <p:cNvPr id="13" name="Picture 39" descr="http://inside.anl.gov/resources/standards/images/logos/ANL_H_Black.jp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1509" y="3680008"/>
            <a:ext cx="1223871" cy="5699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C:\Users\tor\Downloads\FermiLogo.tiff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9601" y="4531614"/>
            <a:ext cx="1792224" cy="323468"/>
          </a:xfrm>
          <a:prstGeom prst="rect">
            <a:avLst/>
          </a:prstGeom>
          <a:noFill/>
        </p:spPr>
      </p:pic>
      <p:pic>
        <p:nvPicPr>
          <p:cNvPr id="14" name="Picture 13" descr="JLab_logo_white1.jpg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7076" y="4380905"/>
            <a:ext cx="1952624" cy="610194"/>
          </a:xfrm>
          <a:prstGeom prst="rect">
            <a:avLst/>
          </a:prstGeom>
        </p:spPr>
      </p:pic>
      <p:pic>
        <p:nvPicPr>
          <p:cNvPr id="16" name="Picture 15" descr="cornell university 2.gif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085" y="4372045"/>
            <a:ext cx="775963" cy="754745"/>
          </a:xfrm>
          <a:prstGeom prst="rect">
            <a:avLst/>
          </a:prstGeom>
        </p:spPr>
      </p:pic>
      <p:pic>
        <p:nvPicPr>
          <p:cNvPr id="17" name="Picture 4" descr="C:\Users\boyce\Documents\lclsII_banner_v01_wd565.jpg"/>
          <p:cNvPicPr>
            <a:picLocks noChangeAspect="1" noChangeArrowheads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3" y="414089"/>
            <a:ext cx="5349126" cy="110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28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506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981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6739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6" y="27311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0016475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32" y="1243584"/>
            <a:ext cx="3013075" cy="50655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0744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1" y="1243584"/>
            <a:ext cx="5484812" cy="50655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2" y="107445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44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0160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</a:rPr>
              <a:t>LCB/ICFA Meeting at Lepton-Photon 2017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89007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1" y="6196866"/>
            <a:ext cx="3147290" cy="914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7128" y="6096000"/>
            <a:ext cx="2765528" cy="1005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5" y="536640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7050" y="3646170"/>
            <a:ext cx="5480050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5" y="275508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60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2052" name="Picture 4" descr="C:\Users\boyce\Documents\lclsII_banner_v01_wd565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79" y="79409"/>
            <a:ext cx="6137377" cy="127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983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03845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917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19751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8649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30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270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1" indent="0">
              <a:buNone/>
              <a:defRPr sz="2400"/>
            </a:lvl3pPr>
            <a:lvl4pPr marL="1371032" indent="0">
              <a:buNone/>
              <a:defRPr sz="2000"/>
            </a:lvl4pPr>
            <a:lvl5pPr marL="1828041" indent="0">
              <a:buNone/>
              <a:defRPr sz="2000"/>
            </a:lvl5pPr>
            <a:lvl6pPr marL="2285052" indent="0">
              <a:buNone/>
              <a:defRPr sz="2000"/>
            </a:lvl6pPr>
            <a:lvl7pPr marL="2742062" indent="0">
              <a:buNone/>
              <a:defRPr sz="2000"/>
            </a:lvl7pPr>
            <a:lvl8pPr marL="3199072" indent="0">
              <a:buNone/>
              <a:defRPr sz="2000"/>
            </a:lvl8pPr>
            <a:lvl9pPr marL="3656083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1486156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1768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22873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6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73469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1" indent="0">
              <a:buNone/>
              <a:defRPr sz="2400"/>
            </a:lvl3pPr>
            <a:lvl4pPr marL="1371032" indent="0">
              <a:buNone/>
              <a:defRPr sz="2000"/>
            </a:lvl4pPr>
            <a:lvl5pPr marL="1828041" indent="0">
              <a:buNone/>
              <a:defRPr sz="2000"/>
            </a:lvl5pPr>
            <a:lvl6pPr marL="2285052" indent="0">
              <a:buNone/>
              <a:defRPr sz="2000"/>
            </a:lvl6pPr>
            <a:lvl7pPr marL="2742062" indent="0">
              <a:buNone/>
              <a:defRPr sz="2000"/>
            </a:lvl7pPr>
            <a:lvl8pPr marL="3199072" indent="0">
              <a:buNone/>
              <a:defRPr sz="2000"/>
            </a:lvl8pPr>
            <a:lvl9pPr marL="3656083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72007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06147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1" y="274643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540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0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8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image" Target="../media/image21.png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image" Target="../media/image20.png"/><Relationship Id="rId5" Type="http://schemas.openxmlformats.org/officeDocument/2006/relationships/slideLayout" Target="../slideLayouts/slideLayout47.xml"/><Relationship Id="rId10" Type="http://schemas.openxmlformats.org/officeDocument/2006/relationships/image" Target="../media/image19.png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8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2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00" tIns="45702" rIns="91400" bIns="4570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42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424"/>
            <a:ext cx="2895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42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011"/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457011"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82775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457011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457011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defTabSz="457011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defTabSz="457011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defTabSz="457011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defTabSz="457011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9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D36294-2849-48A8-8531-5354CF3095D2}" type="slidenum">
              <a:rPr kumimoji="0" lang="en-US" smtClean="0">
                <a:solidFill>
                  <a:srgbClr val="000000"/>
                </a:solidFill>
                <a:ea typeface="ＭＳ Ｐゴシック" pitchFamily="-110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>
                <a:solidFill>
                  <a:srgbClr val="000000"/>
                </a:solidFill>
                <a:ea typeface="ＭＳ Ｐゴシック" pitchFamily="-110" charset="-128"/>
              </a:rPr>
              <a:t>LCB/ICFA Meeting at Lepton-Photon 2017</a:t>
            </a:r>
            <a:endParaRPr kumimoji="0"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9096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00" tIns="45702" rIns="91400" bIns="4570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2015/0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LCB/ICFA Meeting at Lepton-Photon 2017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011"/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457011"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542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hf hdr="0" dt="0"/>
  <p:txStyles>
    <p:titleStyle>
      <a:lvl1pPr algn="ctr" defTabSz="457011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457011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defTabSz="457011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defTabSz="457011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defTabSz="457011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defTabSz="457011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34" descr="Undulator_final_nurh#50DE97_recht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31" y="114360"/>
            <a:ext cx="582613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9" y="114300"/>
            <a:ext cx="7283450" cy="915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sz="2400">
              <a:solidFill>
                <a:srgbClr val="261748"/>
              </a:solidFill>
              <a:ea typeface="ＭＳ Ｐゴシック" pitchFamily="112" charset="-128"/>
            </a:endParaRPr>
          </a:p>
        </p:txBody>
      </p:sp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9" y="308036"/>
            <a:ext cx="72834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Slide title: Don’t edit here!</a:t>
            </a:r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920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kumimoji="0" lang="en-GB" sz="900">
              <a:solidFill>
                <a:srgbClr val="261748"/>
              </a:solidFill>
              <a:ea typeface="ＭＳ Ｐゴシック" pitchFamily="112" charset="-128"/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62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defTabSz="9144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</a:pPr>
            <a:r>
              <a:rPr kumimoji="0" lang="en-US" sz="1000" dirty="0" smtClean="0">
                <a:solidFill>
                  <a:srgbClr val="FFFFFF"/>
                </a:solidFill>
                <a:ea typeface="ＭＳ Ｐゴシック" pitchFamily="112" charset="-128"/>
              </a:rPr>
              <a:t>E-XFEL Status and First Beam Results</a:t>
            </a:r>
            <a:endParaRPr kumimoji="0" lang="en-GB" sz="1000" dirty="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4" y="114363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404816" y="1347788"/>
            <a:ext cx="7972425" cy="493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text format – don’t edit!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8448938" y="784804"/>
            <a:ext cx="576000" cy="247075"/>
          </a:xfrm>
          <a:prstGeom prst="rect">
            <a:avLst/>
          </a:prstGeom>
          <a:noFill/>
          <a:ln>
            <a:noFill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7BD41925-BADA-44CD-9D29-92AC82CF061D}" type="slidenum">
              <a:rPr kumimoji="0" lang="en-GB" sz="1000" b="1" smtClean="0">
                <a:solidFill>
                  <a:srgbClr val="FFFFFF"/>
                </a:solidFill>
                <a:ea typeface="Geneva" pitchFamily="1" charset="-128"/>
              </a:rPr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GB" sz="1000" b="1" smtClean="0">
              <a:solidFill>
                <a:srgbClr val="FFFFFF"/>
              </a:solidFill>
              <a:ea typeface="Geneva" pitchFamily="1" charset="-128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17475" y="6477070"/>
            <a:ext cx="8902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kumimoji="0" lang="en-US" dirty="0" smtClean="0">
                <a:ea typeface="ＭＳ Ｐゴシック" pitchFamily="112" charset="-128"/>
              </a:rPr>
              <a:t>E-XFEL status and first beam results, LCWS2016. 4-9 December 2016</a:t>
            </a:r>
          </a:p>
          <a:p>
            <a:pPr defTabSz="914400" fontAlgn="base">
              <a:spcAft>
                <a:spcPct val="0"/>
              </a:spcAft>
            </a:pPr>
            <a:r>
              <a:rPr kumimoji="0" lang="en-GB" dirty="0" smtClean="0">
                <a:ea typeface="ＭＳ Ｐゴシック" pitchFamily="112" charset="-128"/>
              </a:rPr>
              <a:t>Wolf-Dietrich M</a:t>
            </a:r>
            <a:r>
              <a:rPr kumimoji="0" lang="de-DE" dirty="0" smtClean="0">
                <a:ea typeface="ＭＳ Ｐゴシック" pitchFamily="112" charset="-128"/>
              </a:rPr>
              <a:t>ö</a:t>
            </a:r>
            <a:r>
              <a:rPr kumimoji="0" lang="en-US" dirty="0" err="1" smtClean="0">
                <a:ea typeface="ＭＳ Ｐゴシック" pitchFamily="112" charset="-128"/>
              </a:rPr>
              <a:t>ller</a:t>
            </a:r>
            <a:r>
              <a:rPr kumimoji="0" lang="en-US" dirty="0" smtClean="0">
                <a:ea typeface="ＭＳ Ｐゴシック" pitchFamily="112" charset="-128"/>
              </a:rPr>
              <a:t>, DESY</a:t>
            </a:r>
            <a:endParaRPr kumimoji="0" lang="en-GB" dirty="0" smtClean="0">
              <a:ea typeface="ＭＳ Ｐゴシック" pitchFamily="112" charset="-128"/>
            </a:endParaRPr>
          </a:p>
        </p:txBody>
      </p:sp>
      <p:pic>
        <p:nvPicPr>
          <p:cNvPr id="11" name="Picture 37" descr="Helmholtz_Logo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6" y="651675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1" descr="DESY-Logo-cyan-RGB_Hintergrund weiss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9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712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3" r:id="rId7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ts val="6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8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mtClean="0"/>
              <a:t>2015/0</a:t>
            </a:r>
            <a:endParaRPr kumimoji="0"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33" y="650428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mtClean="0"/>
              <a:t>LCB/ICFA Meeting at Lepton-Photon 2017</a:t>
            </a:r>
            <a:endParaRPr kumimoji="0"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8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8C009B-CB69-E04A-B9B3-34B26D69E9CF}" type="slidenum">
              <a:rPr kumimoji="0"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4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kumimoji="0" lang="en-US" dirty="0">
              <a:solidFill>
                <a:srgbClr val="003087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1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41545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601" y="75904"/>
            <a:ext cx="8992810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61" tIns="22425" rIns="56061" bIns="22425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601" y="1067100"/>
            <a:ext cx="8992810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140689" y="6356450"/>
            <a:ext cx="4241321" cy="364628"/>
          </a:xfrm>
          <a:prstGeom prst="rect">
            <a:avLst/>
          </a:prstGeom>
        </p:spPr>
        <p:txBody>
          <a:bodyPr lIns="0" tIns="45700" rIns="0" bIns="45700" anchor="b"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 defTabSz="45707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mtClean="0"/>
              <a:t>LCB/ICFA Meeting at Lepton-Photon 2017</a:t>
            </a:r>
            <a:endParaRPr kumimoji="0"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82000" y="6356450"/>
            <a:ext cx="762000" cy="364628"/>
          </a:xfrm>
          <a:prstGeom prst="rect">
            <a:avLst/>
          </a:prstGeom>
        </p:spPr>
        <p:txBody>
          <a:bodyPr vert="horz" wrap="square" lIns="0" tIns="45700" rIns="0" bIns="4570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0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 defTabSz="45707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>
                <a:latin typeface="Arial" pitchFamily="34" charset="0"/>
              </a:rPr>
              <a:t>, Slide </a:t>
            </a:r>
            <a:fld id="{D30A2C6D-39BC-4576-856C-8743CF76CCF1}" type="slidenum">
              <a:rPr kumimoji="0" lang="en-US">
                <a:latin typeface="Arial" pitchFamily="34" charset="0"/>
              </a:rPr>
              <a:pPr defTabSz="457077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389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</p:sldLayoutIdLst>
  <p:hf hdr="0" dt="0"/>
  <p:txStyles>
    <p:titleStyle>
      <a:lvl1pPr algn="ctr" defTabSz="803079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079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079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079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079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6914" algn="ctr" defTabSz="807534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3830" algn="ctr" defTabSz="807534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0742" algn="ctr" defTabSz="807534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7659" algn="ctr" defTabSz="807534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30" indent="-180130" algn="l" defTabSz="803079" rtl="0" eaLnBrk="0" fontAlgn="base" hangingPunct="0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262" indent="-151609" algn="l" defTabSz="803079" rtl="0" eaLnBrk="0" fontAlgn="base" hangingPunct="0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425" indent="-160616" algn="l" defTabSz="803079" rtl="0" eaLnBrk="0" fontAlgn="base" hangingPunct="0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024" indent="-133596" algn="l" defTabSz="803079" rtl="0" eaLnBrk="0" fontAlgn="base" hangingPunct="0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2724" indent="-180130" algn="l" defTabSz="803079" rtl="0" eaLnBrk="0" fontAlgn="base" hangingPunct="0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2699" indent="-150719" algn="l" defTabSz="807534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79616" indent="-150719" algn="l" defTabSz="807534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6533" indent="-150719" algn="l" defTabSz="807534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3446" indent="-150719" algn="l" defTabSz="807534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3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14" algn="l" defTabSz="913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30" algn="l" defTabSz="913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42" algn="l" defTabSz="913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659" algn="l" defTabSz="913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575" algn="l" defTabSz="913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492" algn="l" defTabSz="913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04" algn="l" defTabSz="913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319" algn="l" defTabSz="913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601" y="75904"/>
            <a:ext cx="8992810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601" y="1067100"/>
            <a:ext cx="8992810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140688" y="6356450"/>
            <a:ext cx="4241321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mtClean="0"/>
              <a:t>LCB/ICFA Meeting at Lepton-Photon 2017</a:t>
            </a:r>
            <a:endParaRPr kumimoji="0"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82000" y="6356450"/>
            <a:ext cx="762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0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>
                <a:latin typeface="Arial" pitchFamily="34" charset="0"/>
              </a:rPr>
              <a:t>, Slide </a:t>
            </a:r>
            <a:fld id="{D30A2C6D-39BC-4576-856C-8743CF76CCF1}" type="slidenum">
              <a:rPr kumimoji="0" lang="en-US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603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</p:sldLayoutIdLst>
  <p:hf hdr="0" dt="0"/>
  <p:txStyles>
    <p:titleStyle>
      <a:lvl1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36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074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109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148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78" indent="-180178" algn="l" defTabSz="803293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59" indent="-151650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584" indent="-160658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19" indent="-133632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2991" indent="-180178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294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333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372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407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09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8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8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6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9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" name="Picture 134" descr="Undulator_final_nurh#50DE97_rechts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9" y="117475"/>
            <a:ext cx="57785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60" y="114363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ea typeface="Geneva" pitchFamily="1" charset="-128"/>
              </a:defRPr>
            </a:lvl1pPr>
          </a:lstStyle>
          <a:p>
            <a:pPr defTabSz="914400" fontAlgn="base">
              <a:spcAft>
                <a:spcPct val="0"/>
              </a:spcAft>
            </a:pPr>
            <a:fld id="{BA1EBF86-6A8F-4A06-BB51-46337A5CF2A5}" type="slidenum">
              <a:rPr kumimoji="0" lang="en-GB">
                <a:solidFill>
                  <a:srgbClr val="FFFFFF"/>
                </a:solidFill>
              </a:rPr>
              <a:pPr defTabSz="914400" fontAlgn="base">
                <a:spcAft>
                  <a:spcPct val="0"/>
                </a:spcAft>
              </a:pPr>
              <a:t>‹#›</a:t>
            </a:fld>
            <a:endParaRPr kumimoji="0" lang="en-GB">
              <a:solidFill>
                <a:srgbClr val="FFFFFF"/>
              </a:solidFill>
            </a:endParaRPr>
          </a:p>
        </p:txBody>
      </p:sp>
      <p:pic>
        <p:nvPicPr>
          <p:cNvPr id="1061" name="Picture 37" descr="Helmholtz_Log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6" y="651675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920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kumimoji="0" lang="en-US" sz="900">
              <a:solidFill>
                <a:srgbClr val="261748"/>
              </a:solidFill>
            </a:endParaRPr>
          </a:p>
        </p:txBody>
      </p:sp>
      <p:pic>
        <p:nvPicPr>
          <p:cNvPr id="1145" name="Picture 121" descr="DESY-Logo-cyan-RGB_Hintergrund weiss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9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9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sz="2400">
              <a:solidFill>
                <a:srgbClr val="261748"/>
              </a:solidFill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62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defTabSz="9144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</a:pPr>
            <a:r>
              <a:rPr kumimoji="0" lang="en-GB" sz="1000" dirty="0" smtClean="0">
                <a:solidFill>
                  <a:srgbClr val="FFFFFF"/>
                </a:solidFill>
              </a:rPr>
              <a:t>European XFEL Commissioning Experience</a:t>
            </a:r>
            <a:endParaRPr kumimoji="0" lang="en-GB" sz="1000" dirty="0">
              <a:solidFill>
                <a:srgbClr val="FFFFFF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4" y="114363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9" y="54133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3" name="Text Box 123"/>
          <p:cNvSpPr txBox="1">
            <a:spLocks noChangeArrowheads="1"/>
          </p:cNvSpPr>
          <p:nvPr/>
        </p:nvSpPr>
        <p:spPr bwMode="auto">
          <a:xfrm>
            <a:off x="115200" y="6508000"/>
            <a:ext cx="6629400" cy="31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defTabSz="914400" eaLnBrk="0" fontAlgn="base" hangingPunct="0">
              <a:spcAft>
                <a:spcPct val="0"/>
              </a:spcAft>
            </a:pPr>
            <a:r>
              <a:rPr kumimoji="0" lang="en-US" sz="900" dirty="0" smtClean="0">
                <a:solidFill>
                  <a:srgbClr val="261748"/>
                </a:solidFill>
              </a:rPr>
              <a:t>TTC Meeting – February 2017</a:t>
            </a:r>
          </a:p>
          <a:p>
            <a:pPr defTabSz="914400" eaLnBrk="0" fontAlgn="base" hangingPunct="0">
              <a:spcAft>
                <a:spcPct val="0"/>
              </a:spcAft>
            </a:pPr>
            <a:r>
              <a:rPr kumimoji="0" lang="en-US" sz="900" dirty="0" smtClean="0">
                <a:solidFill>
                  <a:srgbClr val="261748"/>
                </a:solidFill>
              </a:rPr>
              <a:t>Hans Weise, DESY </a:t>
            </a:r>
            <a:r>
              <a:rPr kumimoji="0" lang="en-GB" sz="1000" dirty="0" smtClean="0">
                <a:solidFill>
                  <a:srgbClr val="FFFFFF"/>
                </a:solidFill>
              </a:rPr>
              <a:t>title of your talk</a:t>
            </a:r>
            <a:endParaRPr kumimoji="0" lang="en-GB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114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22" r:id="rId6"/>
    <p:sldLayoutId id="2147483723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9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D36294-2849-48A8-8531-5354CF3095D2}" type="slidenum">
              <a:rPr kumimoji="0" lang="en-US" smtClean="0">
                <a:solidFill>
                  <a:srgbClr val="000000"/>
                </a:solidFill>
                <a:ea typeface="ＭＳ Ｐゴシック" pitchFamily="-110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>
                <a:solidFill>
                  <a:srgbClr val="000000"/>
                </a:solidFill>
                <a:ea typeface="ＭＳ Ｐゴシック" pitchFamily="-110" charset="-128"/>
              </a:rPr>
              <a:t>LCB/ICFA Meeting at Lepton-Photon 2017</a:t>
            </a:r>
            <a:endParaRPr kumimoji="0"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4552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9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D36294-2849-48A8-8531-5354CF3095D2}" type="slidenum">
              <a:rPr kumimoji="0" lang="en-US" smtClean="0">
                <a:solidFill>
                  <a:srgbClr val="000000"/>
                </a:solidFill>
                <a:ea typeface="ＭＳ Ｐゴシック" pitchFamily="-110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>
                <a:solidFill>
                  <a:srgbClr val="000000"/>
                </a:solidFill>
                <a:ea typeface="ＭＳ Ｐゴシック" pitchFamily="-110" charset="-128"/>
              </a:rPr>
              <a:t>LCB/ICFA Meeting at Lepton-Photon 2017</a:t>
            </a:r>
            <a:endParaRPr kumimoji="0"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769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9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D36294-2849-48A8-8531-5354CF3095D2}" type="slidenum">
              <a:rPr kumimoji="0" lang="en-US" smtClean="0">
                <a:solidFill>
                  <a:srgbClr val="000000"/>
                </a:solidFill>
                <a:ea typeface="ＭＳ Ｐゴシック" pitchFamily="-110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4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>
                <a:solidFill>
                  <a:srgbClr val="000000"/>
                </a:solidFill>
                <a:ea typeface="ＭＳ Ｐゴシック" pitchFamily="-110" charset="-128"/>
              </a:rPr>
              <a:t>LCB/ICFA Meeting at Lepton-Photon 2017</a:t>
            </a:r>
            <a:endParaRPr kumimoji="0"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5149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69158" y="161644"/>
            <a:ext cx="8317645" cy="926178"/>
          </a:xfrm>
          <a:solidFill>
            <a:srgbClr val="CCFFCC"/>
          </a:solidFill>
        </p:spPr>
        <p:txBody>
          <a:bodyPr>
            <a:normAutofit/>
          </a:bodyPr>
          <a:lstStyle/>
          <a:p>
            <a:r>
              <a:rPr lang="en-US" altLang="ja-JP" sz="3600" dirty="0" smtClean="0"/>
              <a:t>TCMB</a:t>
            </a:r>
            <a:r>
              <a:rPr lang="ja-JP" altLang="en-US" sz="3600" dirty="0" smtClean="0"/>
              <a:t> </a:t>
            </a:r>
            <a:r>
              <a:rPr lang="en-US" altLang="ja-JP" sz="3600" dirty="0" smtClean="0"/>
              <a:t>face-to-face</a:t>
            </a:r>
            <a:r>
              <a:rPr lang="ja-JP" altLang="en-US" sz="3600" dirty="0" smtClean="0"/>
              <a:t> </a:t>
            </a:r>
            <a:r>
              <a:rPr lang="en-US" altLang="ja-JP" sz="3600" dirty="0" smtClean="0"/>
              <a:t>on</a:t>
            </a:r>
            <a:r>
              <a:rPr lang="ja-JP" altLang="en-US" sz="3600" dirty="0" smtClean="0"/>
              <a:t> </a:t>
            </a:r>
            <a:r>
              <a:rPr lang="en-US" altLang="ja-JP" sz="3600" dirty="0" smtClean="0"/>
              <a:t>Oct.26</a:t>
            </a:r>
            <a:endParaRPr kumimoji="1" lang="ja-JP" altLang="en-US" sz="36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20799" y="1625954"/>
            <a:ext cx="7141713" cy="4625990"/>
          </a:xfrm>
        </p:spPr>
        <p:txBody>
          <a:bodyPr>
            <a:noAutofit/>
          </a:bodyPr>
          <a:lstStyle/>
          <a:p>
            <a:r>
              <a:rPr kumimoji="1" lang="en-US" altLang="ja-JP" sz="2800" b="1" i="1" dirty="0" smtClean="0">
                <a:solidFill>
                  <a:schemeClr val="tx2"/>
                </a:solidFill>
              </a:rPr>
              <a:t>Shin</a:t>
            </a:r>
            <a:r>
              <a:rPr kumimoji="1" lang="ja-JP" altLang="en-US" sz="2800" b="1" i="1" dirty="0" smtClean="0">
                <a:solidFill>
                  <a:schemeClr val="tx2"/>
                </a:solidFill>
              </a:rPr>
              <a:t> </a:t>
            </a:r>
            <a:r>
              <a:rPr kumimoji="1" lang="en-US" altLang="ja-JP" sz="2800" b="1" i="1" dirty="0" smtClean="0">
                <a:solidFill>
                  <a:schemeClr val="tx2"/>
                </a:solidFill>
              </a:rPr>
              <a:t>MICHIZONO</a:t>
            </a:r>
          </a:p>
          <a:p>
            <a:r>
              <a:rPr lang="en-US" altLang="ja-JP" sz="2800" b="1" i="1" dirty="0" smtClean="0">
                <a:solidFill>
                  <a:schemeClr val="tx2"/>
                </a:solidFill>
              </a:rPr>
              <a:t>LCC-ILC/KEK</a:t>
            </a:r>
          </a:p>
          <a:p>
            <a:endParaRPr kumimoji="1" lang="en-US" altLang="ja-JP" sz="1000" dirty="0"/>
          </a:p>
          <a:p>
            <a:pPr marL="269875" indent="-269875" algn="l">
              <a:buFont typeface="Wingdings" panose="05000000000000000000" pitchFamily="2" charset="2"/>
              <a:buChar char="p"/>
            </a:pPr>
            <a:r>
              <a:rPr lang="en-US" altLang="ja-JP" sz="2400" dirty="0" smtClean="0"/>
              <a:t> LCB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on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August</a:t>
            </a:r>
          </a:p>
          <a:p>
            <a:pPr marL="269875" indent="-269875" algn="l">
              <a:buFont typeface="Wingdings" panose="05000000000000000000" pitchFamily="2" charset="2"/>
              <a:buChar char="p"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Internal cost review on Sep.26 at KEK</a:t>
            </a:r>
            <a:endParaRPr lang="en-US" altLang="ja-JP" sz="2400" dirty="0" smtClean="0"/>
          </a:p>
          <a:p>
            <a:pPr marL="269875" indent="-269875" algn="l">
              <a:buFont typeface="Wingdings" panose="05000000000000000000" pitchFamily="2" charset="2"/>
              <a:buChar char="p"/>
            </a:pPr>
            <a:r>
              <a:rPr kumimoji="1" lang="en-US" altLang="ja-JP" sz="2400" dirty="0" smtClean="0"/>
              <a:t> Machine Staging Report (for Ottawa IFCA seminar)</a:t>
            </a:r>
          </a:p>
          <a:p>
            <a:pPr marL="269875" indent="-269875" algn="l">
              <a:buFont typeface="Wingdings" panose="05000000000000000000" pitchFamily="2" charset="2"/>
              <a:buChar char="p"/>
            </a:pPr>
            <a:r>
              <a:rPr kumimoji="1" lang="en-US" altLang="ja-JP" sz="2400" dirty="0" smtClean="0"/>
              <a:t> Recent topics</a:t>
            </a:r>
          </a:p>
          <a:p>
            <a:pPr marL="726886" lvl="1" indent="-269875" algn="l">
              <a:buFont typeface="Wingdings" panose="05000000000000000000" pitchFamily="2" charset="2"/>
              <a:buChar char="p"/>
            </a:pPr>
            <a:r>
              <a:rPr kumimoji="1" lang="en-US" altLang="ja-JP" sz="2000" dirty="0" smtClean="0"/>
              <a:t>MEXT survey</a:t>
            </a:r>
          </a:p>
          <a:p>
            <a:pPr marL="726886" lvl="1" indent="-269875" algn="l">
              <a:buFont typeface="Wingdings" panose="05000000000000000000" pitchFamily="2" charset="2"/>
              <a:buChar char="p"/>
            </a:pPr>
            <a:r>
              <a:rPr lang="en-US" altLang="ja-JP" sz="2000" dirty="0" smtClean="0"/>
              <a:t>KEK’s re-estimate for staging 2017 base</a:t>
            </a:r>
            <a:r>
              <a:rPr kumimoji="1" lang="en-US" altLang="ja-JP" sz="2000" dirty="0" smtClean="0"/>
              <a:t> </a:t>
            </a:r>
            <a:endParaRPr kumimoji="1" lang="en-US" altLang="ja-JP" sz="2000" dirty="0" smtClean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68CCE-6028-D344-BA7E-255CF04F3D3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85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133"/>
    </mc:Choice>
    <mc:Fallback xmlns="">
      <p:transition spd="slow" advTm="5613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4857"/>
            <a:ext cx="8229600" cy="59663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Recent topics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1155" y="830883"/>
            <a:ext cx="8704053" cy="6027117"/>
          </a:xfrm>
        </p:spPr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en-US" altLang="ja-JP" sz="1800" dirty="0" smtClean="0"/>
              <a:t>MEXT </a:t>
            </a:r>
            <a:r>
              <a:rPr lang="en-US" altLang="ja-JP" sz="1800" dirty="0"/>
              <a:t>survey of the cost reduction R&amp;D by new technology </a:t>
            </a:r>
            <a:br>
              <a:rPr lang="en-US" altLang="ja-JP" sz="1800" dirty="0"/>
            </a:br>
            <a:r>
              <a:rPr lang="en-US" altLang="ja-JP" sz="1800" dirty="0"/>
              <a:t>In this fiscal year, KEK get a contract about "survey of cost reduction R&amp;D" from MEXT. </a:t>
            </a:r>
            <a:br>
              <a:rPr lang="en-US" altLang="ja-JP" sz="1800" dirty="0"/>
            </a:br>
            <a:r>
              <a:rPr lang="en-US" altLang="ja-JP" sz="1800" dirty="0"/>
              <a:t>We will survey and make some study about cost reduction (like N-infusion) by this budget. </a:t>
            </a:r>
            <a:br>
              <a:rPr lang="en-US" altLang="ja-JP" sz="1800" dirty="0"/>
            </a:br>
            <a:r>
              <a:rPr lang="en-US" altLang="ja-JP" sz="1800" dirty="0"/>
              <a:t>The cost reduction session during LCWS2017 will be helpful to this survey. </a:t>
            </a:r>
            <a:br>
              <a:rPr lang="en-US" altLang="ja-JP" sz="1800" dirty="0"/>
            </a:br>
            <a:r>
              <a:rPr lang="en-US" altLang="ja-JP" sz="1800" dirty="0"/>
              <a:t>The external advisory committee will check the survey and next advisory committee will be held on Nov.20. We will report R&amp;Ds of </a:t>
            </a:r>
            <a:r>
              <a:rPr lang="en-US" altLang="ja-JP" sz="1800" dirty="0" err="1"/>
              <a:t>Nb</a:t>
            </a:r>
            <a:r>
              <a:rPr lang="en-US" altLang="ja-JP" sz="1800" dirty="0"/>
              <a:t> material, N-infusion, input coupler, and normal conducting linear collider (CLIC). </a:t>
            </a:r>
            <a:endParaRPr lang="en-US" altLang="ja-JP" sz="1800" dirty="0" smtClean="0"/>
          </a:p>
          <a:p>
            <a:pPr marL="342900" indent="-342900">
              <a:buAutoNum type="arabicPeriod"/>
            </a:pPr>
            <a:r>
              <a:rPr lang="en-US" altLang="ja-JP" sz="1800" dirty="0" smtClean="0"/>
              <a:t>KEK's </a:t>
            </a:r>
            <a:r>
              <a:rPr lang="en-US" altLang="ja-JP" sz="1800" dirty="0"/>
              <a:t>re-estimate of staging cost at 2017 base </a:t>
            </a:r>
            <a:br>
              <a:rPr lang="en-US" altLang="ja-JP" sz="1800" dirty="0"/>
            </a:br>
            <a:r>
              <a:rPr lang="en-US" altLang="ja-JP" sz="1800" dirty="0"/>
              <a:t>After the endorsement of staging at ICFA seminar, we expect that MEXT advisory panel will be held to estimate the staging on the end of January or early </a:t>
            </a:r>
            <a:r>
              <a:rPr lang="en-US" altLang="ja-JP" sz="1800" dirty="0" err="1"/>
              <a:t>Feburary</a:t>
            </a:r>
            <a:r>
              <a:rPr lang="en-US" altLang="ja-JP" sz="1800" dirty="0"/>
              <a:t>. </a:t>
            </a:r>
            <a:br>
              <a:rPr lang="en-US" altLang="ja-JP" sz="1800" dirty="0"/>
            </a:br>
            <a:r>
              <a:rPr lang="en-US" altLang="ja-JP" sz="1800" dirty="0"/>
              <a:t>Since we will be probably asked the staging cost (when we will build ILC in Japan not 2012 but 2017 base) at the panel , KEK has just started the re-estimate of the staging on 2017 base in two months (before the coming advisory panel). </a:t>
            </a:r>
            <a:br>
              <a:rPr lang="en-US" altLang="ja-JP" sz="1800" dirty="0"/>
            </a:br>
            <a:r>
              <a:rPr lang="en-US" altLang="ja-JP" sz="1800" dirty="0"/>
              <a:t>Of course it is impossible to gather the new cost like GDE era, the accelerator will re-estimate the typical items. </a:t>
            </a:r>
            <a:br>
              <a:rPr lang="en-US" altLang="ja-JP" sz="1800" dirty="0"/>
            </a:br>
            <a:r>
              <a:rPr lang="en-US" altLang="ja-JP" sz="1800" dirty="0" err="1" smtClean="0"/>
              <a:t>Nb</a:t>
            </a:r>
            <a:r>
              <a:rPr lang="en-US" altLang="ja-JP" sz="1800" dirty="0" smtClean="0"/>
              <a:t> material, </a:t>
            </a:r>
            <a:r>
              <a:rPr lang="en-US" altLang="ja-JP" sz="1800" dirty="0" err="1" smtClean="0"/>
              <a:t>Nb</a:t>
            </a:r>
            <a:r>
              <a:rPr lang="en-US" altLang="ja-JP" sz="1800" dirty="0" smtClean="0"/>
              <a:t> cavity, input coupler, klystron In </a:t>
            </a:r>
            <a:r>
              <a:rPr lang="en-US" altLang="ja-JP" sz="1800" dirty="0"/>
              <a:t>addition, we will check the items not included in TDR. </a:t>
            </a:r>
            <a:endParaRPr lang="en-US" altLang="ja-JP" sz="1800" dirty="0" smtClean="0"/>
          </a:p>
          <a:p>
            <a:pPr marL="342900" indent="-342900">
              <a:buAutoNum type="arabicPeriod"/>
            </a:pPr>
            <a:r>
              <a:rPr lang="en-US" altLang="ja-JP" sz="1800" dirty="0" smtClean="0"/>
              <a:t>Japanese general election on last Sunday</a:t>
            </a:r>
            <a:endParaRPr kumimoji="1" lang="ja-JP" altLang="en-US" sz="1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11471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779" y="-2470"/>
            <a:ext cx="8202556" cy="685487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17775" y="123842"/>
            <a:ext cx="6235425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Tentative conclusions at LCB on Aug.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69359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074" y="111846"/>
            <a:ext cx="8152846" cy="670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833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4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b="23503"/>
          <a:stretch/>
        </p:blipFill>
        <p:spPr>
          <a:xfrm>
            <a:off x="677624" y="274638"/>
            <a:ext cx="7704376" cy="639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93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6231"/>
            <a:ext cx="8229600" cy="64838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Internal Cost </a:t>
            </a:r>
            <a:r>
              <a:rPr kumimoji="1" lang="en-US" altLang="ja-JP" sz="3200" dirty="0" smtClean="0"/>
              <a:t>Review with Lyn at KEK</a:t>
            </a:r>
            <a:endParaRPr kumimoji="1" lang="ja-JP" altLang="en-US" sz="32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5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691" y="2346889"/>
            <a:ext cx="6685472" cy="440662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50" b="22367"/>
          <a:stretch/>
        </p:blipFill>
        <p:spPr>
          <a:xfrm>
            <a:off x="4133490" y="806949"/>
            <a:ext cx="4839419" cy="187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81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439" y="69010"/>
            <a:ext cx="6809225" cy="311265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439" y="3201744"/>
            <a:ext cx="7423070" cy="172676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9696" y="4908430"/>
            <a:ext cx="5747481" cy="269379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1362974" y="1328467"/>
            <a:ext cx="6495690" cy="18531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435447" y="4609576"/>
            <a:ext cx="7037062" cy="5682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5396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7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494" y="88008"/>
            <a:ext cx="6320136" cy="6630412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1435447" y="546534"/>
            <a:ext cx="6216183" cy="95446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435446" y="2450439"/>
            <a:ext cx="6216183" cy="77177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403817" y="3631654"/>
            <a:ext cx="6216183" cy="16132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1403816" y="6176512"/>
            <a:ext cx="6216183" cy="5507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457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67604"/>
            <a:ext cx="8229600" cy="77778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sz="2800" dirty="0"/>
              <a:t>Machine Staging Report 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dirty="0" smtClean="0"/>
              <a:t>(</a:t>
            </a:r>
            <a:r>
              <a:rPr lang="en-US" altLang="ja-JP" sz="2800" dirty="0"/>
              <a:t>for Ottawa IFCA seminar</a:t>
            </a:r>
            <a:r>
              <a:rPr lang="en-US" altLang="ja-JP" sz="2800" dirty="0" smtClean="0"/>
              <a:t>)</a:t>
            </a:r>
            <a:endParaRPr kumimoji="1" lang="ja-JP" altLang="en-US" sz="2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8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49" y="975515"/>
            <a:ext cx="2009955" cy="216557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テキスト ボックス 8"/>
          <p:cNvSpPr txBox="1"/>
          <p:nvPr/>
        </p:nvSpPr>
        <p:spPr>
          <a:xfrm>
            <a:off x="2355011" y="845389"/>
            <a:ext cx="6711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~20 pages report for machine ILC250GeV edited by Lyn and myself.</a:t>
            </a:r>
          </a:p>
          <a:p>
            <a:r>
              <a:rPr lang="en-US" altLang="ja-JP" dirty="0" smtClean="0"/>
              <a:t>~40 pages physics report was also prepared by physics group.</a:t>
            </a:r>
          </a:p>
          <a:p>
            <a:r>
              <a:rPr lang="en-US" altLang="ja-JP" dirty="0" smtClean="0"/>
              <a:t>These two documents were submitted to ICFA/LCB.</a:t>
            </a:r>
          </a:p>
          <a:p>
            <a:r>
              <a:rPr lang="en-US" altLang="ja-JP" dirty="0" smtClean="0"/>
              <a:t>(Now small revise is ongoing and revised one will be re-submitted in this week.) </a:t>
            </a:r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/>
          <a:srcRect l="20566" t="29404" r="18490" b="8180"/>
          <a:stretch/>
        </p:blipFill>
        <p:spPr>
          <a:xfrm>
            <a:off x="2234241" y="2224450"/>
            <a:ext cx="6599208" cy="4596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975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LCB/ICFA Meeting at Lepton-Photon 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7" name="図 6"/>
          <p:cNvPicPr/>
          <p:nvPr/>
        </p:nvPicPr>
        <p:blipFill>
          <a:blip r:embed="rId2"/>
          <a:stretch>
            <a:fillRect/>
          </a:stretch>
        </p:blipFill>
        <p:spPr>
          <a:xfrm>
            <a:off x="1327229" y="3881417"/>
            <a:ext cx="6869053" cy="2593658"/>
          </a:xfrm>
          <a:prstGeom prst="rect">
            <a:avLst/>
          </a:prstGeom>
        </p:spPr>
      </p:pic>
      <p:grpSp>
        <p:nvGrpSpPr>
          <p:cNvPr id="8" name="Group 198"/>
          <p:cNvGrpSpPr/>
          <p:nvPr/>
        </p:nvGrpSpPr>
        <p:grpSpPr>
          <a:xfrm>
            <a:off x="1381844" y="70587"/>
            <a:ext cx="6545606" cy="2938036"/>
            <a:chOff x="536609" y="1903025"/>
            <a:chExt cx="7911395" cy="2777968"/>
          </a:xfrm>
        </p:grpSpPr>
        <p:grpSp>
          <p:nvGrpSpPr>
            <p:cNvPr id="9" name="図形グループ 60"/>
            <p:cNvGrpSpPr/>
            <p:nvPr/>
          </p:nvGrpSpPr>
          <p:grpSpPr>
            <a:xfrm>
              <a:off x="3670225" y="1903025"/>
              <a:ext cx="3238234" cy="462293"/>
              <a:chOff x="4152584" y="2082130"/>
              <a:chExt cx="4317646" cy="616390"/>
            </a:xfrm>
          </p:grpSpPr>
          <p:sp>
            <p:nvSpPr>
              <p:cNvPr id="91" name="正方形/長方形 31"/>
              <p:cNvSpPr/>
              <p:nvPr/>
            </p:nvSpPr>
            <p:spPr>
              <a:xfrm rot="410029">
                <a:off x="4190539" y="2484941"/>
                <a:ext cx="2122574" cy="19980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  <a:alpha val="30000"/>
                </a:schemeClr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75"/>
              </a:p>
            </p:txBody>
          </p:sp>
          <p:sp>
            <p:nvSpPr>
              <p:cNvPr id="92" name="正方形/長方形 32"/>
              <p:cNvSpPr/>
              <p:nvPr/>
            </p:nvSpPr>
            <p:spPr>
              <a:xfrm rot="21199294">
                <a:off x="6442422" y="2496143"/>
                <a:ext cx="2027808" cy="202377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  <a:alpha val="30000"/>
                </a:schemeClr>
              </a:solidFill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75"/>
              </a:p>
            </p:txBody>
          </p:sp>
          <p:cxnSp>
            <p:nvCxnSpPr>
              <p:cNvPr id="93" name="直線コネクタ 33"/>
              <p:cNvCxnSpPr/>
              <p:nvPr/>
            </p:nvCxnSpPr>
            <p:spPr>
              <a:xfrm>
                <a:off x="4220701" y="2456156"/>
                <a:ext cx="1418469" cy="187293"/>
              </a:xfrm>
              <a:prstGeom prst="line">
                <a:avLst/>
              </a:prstGeom>
              <a:ln w="635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線コネクタ 34"/>
              <p:cNvCxnSpPr/>
              <p:nvPr/>
            </p:nvCxnSpPr>
            <p:spPr>
              <a:xfrm flipV="1">
                <a:off x="6886469" y="2461392"/>
                <a:ext cx="1552983" cy="210523"/>
              </a:xfrm>
              <a:prstGeom prst="line">
                <a:avLst/>
              </a:prstGeom>
              <a:ln w="63500">
                <a:solidFill>
                  <a:srgbClr val="0070C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テキスト ボックス 36"/>
              <p:cNvSpPr txBox="1"/>
              <p:nvPr/>
            </p:nvSpPr>
            <p:spPr>
              <a:xfrm rot="395487">
                <a:off x="4152584" y="2082130"/>
                <a:ext cx="990015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900" dirty="0"/>
                  <a:t>125GeV e-</a:t>
                </a:r>
                <a:endParaRPr lang="ja-JP" altLang="en-US" sz="900" dirty="0"/>
              </a:p>
            </p:txBody>
          </p:sp>
          <p:sp>
            <p:nvSpPr>
              <p:cNvPr id="96" name="テキスト ボックス 37"/>
              <p:cNvSpPr txBox="1"/>
              <p:nvPr/>
            </p:nvSpPr>
            <p:spPr>
              <a:xfrm rot="21109349">
                <a:off x="7401089" y="2113442"/>
                <a:ext cx="1028487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900" dirty="0"/>
                  <a:t>125GeV e+</a:t>
                </a:r>
                <a:endParaRPr lang="ja-JP" altLang="en-US" sz="900" dirty="0"/>
              </a:p>
            </p:txBody>
          </p:sp>
        </p:grpSp>
        <p:grpSp>
          <p:nvGrpSpPr>
            <p:cNvPr id="10" name="Group 196"/>
            <p:cNvGrpSpPr/>
            <p:nvPr/>
          </p:nvGrpSpPr>
          <p:grpSpPr>
            <a:xfrm>
              <a:off x="536609" y="1961850"/>
              <a:ext cx="7911395" cy="2719143"/>
              <a:chOff x="536609" y="1961850"/>
              <a:chExt cx="7911395" cy="2719143"/>
            </a:xfrm>
          </p:grpSpPr>
          <p:grpSp>
            <p:nvGrpSpPr>
              <p:cNvPr id="11" name="図形グループ 55"/>
              <p:cNvGrpSpPr/>
              <p:nvPr/>
            </p:nvGrpSpPr>
            <p:grpSpPr>
              <a:xfrm>
                <a:off x="2792212" y="3349471"/>
                <a:ext cx="5138077" cy="416455"/>
                <a:chOff x="2981900" y="3909122"/>
                <a:chExt cx="6850769" cy="555273"/>
              </a:xfrm>
            </p:grpSpPr>
            <p:cxnSp>
              <p:nvCxnSpPr>
                <p:cNvPr id="85" name="直線コネクタ 3"/>
                <p:cNvCxnSpPr/>
                <p:nvPr/>
              </p:nvCxnSpPr>
              <p:spPr>
                <a:xfrm>
                  <a:off x="2981900" y="4129036"/>
                  <a:ext cx="1566204" cy="206728"/>
                </a:xfrm>
                <a:prstGeom prst="line">
                  <a:avLst/>
                </a:pr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直線コネクタ 4"/>
                <p:cNvCxnSpPr/>
                <p:nvPr/>
              </p:nvCxnSpPr>
              <p:spPr>
                <a:xfrm flipV="1">
                  <a:off x="8244364" y="4151812"/>
                  <a:ext cx="1543493" cy="200645"/>
                </a:xfrm>
                <a:prstGeom prst="line">
                  <a:avLst/>
                </a:prstGeom>
                <a:ln w="63500">
                  <a:solidFill>
                    <a:srgbClr val="0070C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" name="テキスト ボックス 6"/>
                <p:cNvSpPr txBox="1"/>
                <p:nvPr/>
              </p:nvSpPr>
              <p:spPr>
                <a:xfrm rot="395487">
                  <a:off x="3597275" y="3909122"/>
                  <a:ext cx="990015" cy="3077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900" dirty="0"/>
                    <a:t>125GeV e-</a:t>
                  </a:r>
                  <a:endParaRPr lang="ja-JP" altLang="en-US" sz="900" dirty="0"/>
                </a:p>
              </p:txBody>
            </p:sp>
            <p:sp>
              <p:nvSpPr>
                <p:cNvPr id="88" name="テキスト ボックス 7"/>
                <p:cNvSpPr txBox="1"/>
                <p:nvPr/>
              </p:nvSpPr>
              <p:spPr>
                <a:xfrm rot="21109349">
                  <a:off x="8239104" y="3941887"/>
                  <a:ext cx="1028487" cy="3077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900" dirty="0"/>
                    <a:t>125GeV e+</a:t>
                  </a:r>
                  <a:endParaRPr lang="ja-JP" altLang="en-US" sz="900" dirty="0"/>
                </a:p>
              </p:txBody>
            </p:sp>
            <p:sp>
              <p:nvSpPr>
                <p:cNvPr id="89" name="正方形/長方形 9"/>
                <p:cNvSpPr/>
                <p:nvPr/>
              </p:nvSpPr>
              <p:spPr>
                <a:xfrm rot="21199294">
                  <a:off x="6495737" y="4269773"/>
                  <a:ext cx="3336932" cy="194622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  <a:alpha val="30000"/>
                  </a:schemeClr>
                </a:solidFill>
                <a:ln w="127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75"/>
                </a:p>
              </p:txBody>
            </p:sp>
            <p:sp>
              <p:nvSpPr>
                <p:cNvPr id="90" name="正方形/長方形 8"/>
                <p:cNvSpPr/>
                <p:nvPr/>
              </p:nvSpPr>
              <p:spPr>
                <a:xfrm rot="418467">
                  <a:off x="2995369" y="4258092"/>
                  <a:ext cx="3336932" cy="194622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30000"/>
                  </a:schemeClr>
                </a:solidFill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75"/>
                </a:p>
              </p:txBody>
            </p:sp>
          </p:grpSp>
          <p:sp>
            <p:nvSpPr>
              <p:cNvPr id="12" name="テキスト ボックス 10"/>
              <p:cNvSpPr txBox="1"/>
              <p:nvPr/>
            </p:nvSpPr>
            <p:spPr>
              <a:xfrm>
                <a:off x="1402802" y="2719173"/>
                <a:ext cx="1074817" cy="288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75" b="1" dirty="0">
                    <a:solidFill>
                      <a:srgbClr val="000000"/>
                    </a:solidFill>
                  </a:rPr>
                  <a:t>Option</a:t>
                </a:r>
                <a:r>
                  <a:rPr lang="ja-JP" altLang="en-US" sz="1275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ja-JP" sz="1275" b="1" dirty="0">
                    <a:solidFill>
                      <a:srgbClr val="000000"/>
                    </a:solidFill>
                  </a:rPr>
                  <a:t>D: </a:t>
                </a:r>
              </a:p>
            </p:txBody>
          </p:sp>
          <p:sp>
            <p:nvSpPr>
              <p:cNvPr id="13" name="テキスト ボックス 29"/>
              <p:cNvSpPr txBox="1"/>
              <p:nvPr/>
            </p:nvSpPr>
            <p:spPr>
              <a:xfrm>
                <a:off x="1425691" y="2021443"/>
                <a:ext cx="1059688" cy="288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75" b="1" dirty="0">
                    <a:solidFill>
                      <a:srgbClr val="000000"/>
                    </a:solidFill>
                  </a:rPr>
                  <a:t>Option</a:t>
                </a:r>
                <a:r>
                  <a:rPr lang="ja-JP" altLang="en-US" sz="1275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ja-JP" sz="1275" b="1" dirty="0">
                    <a:solidFill>
                      <a:srgbClr val="000000"/>
                    </a:solidFill>
                  </a:rPr>
                  <a:t>C: </a:t>
                </a:r>
              </a:p>
            </p:txBody>
          </p:sp>
          <p:sp>
            <p:nvSpPr>
              <p:cNvPr id="14" name="正方形/長方形 42"/>
              <p:cNvSpPr/>
              <p:nvPr/>
            </p:nvSpPr>
            <p:spPr>
              <a:xfrm rot="21199294">
                <a:off x="5416389" y="4350856"/>
                <a:ext cx="2502699" cy="145967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  <a:alpha val="30000"/>
                </a:schemeClr>
              </a:solidFill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75"/>
              </a:p>
            </p:txBody>
          </p:sp>
          <p:sp>
            <p:nvSpPr>
              <p:cNvPr id="15" name="正方形/長方形 43"/>
              <p:cNvSpPr/>
              <p:nvPr/>
            </p:nvSpPr>
            <p:spPr>
              <a:xfrm rot="410029">
                <a:off x="2823736" y="4353426"/>
                <a:ext cx="2502699" cy="145967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  <a:alpha val="30000"/>
                </a:schemeClr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75"/>
              </a:p>
            </p:txBody>
          </p:sp>
          <p:sp>
            <p:nvSpPr>
              <p:cNvPr id="16" name="テキスト ボックス 47"/>
              <p:cNvSpPr txBox="1"/>
              <p:nvPr/>
            </p:nvSpPr>
            <p:spPr>
              <a:xfrm rot="395487">
                <a:off x="2891233" y="4090144"/>
                <a:ext cx="148630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900" dirty="0"/>
                  <a:t>125GeV e-    sparse linac</a:t>
                </a:r>
                <a:endParaRPr lang="ja-JP" altLang="en-US" sz="900" dirty="0"/>
              </a:p>
            </p:txBody>
          </p:sp>
          <p:sp>
            <p:nvSpPr>
              <p:cNvPr id="17" name="テキスト ボックス 48"/>
              <p:cNvSpPr txBox="1"/>
              <p:nvPr/>
            </p:nvSpPr>
            <p:spPr>
              <a:xfrm rot="21109349">
                <a:off x="5949702" y="4154823"/>
                <a:ext cx="151515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900" dirty="0"/>
                  <a:t>125GeV e+    sparse linac</a:t>
                </a:r>
                <a:endParaRPr lang="ja-JP" altLang="en-US" sz="900" dirty="0"/>
              </a:p>
            </p:txBody>
          </p:sp>
          <p:sp>
            <p:nvSpPr>
              <p:cNvPr id="18" name="テキスト ボックス 49"/>
              <p:cNvSpPr txBox="1"/>
              <p:nvPr/>
            </p:nvSpPr>
            <p:spPr>
              <a:xfrm>
                <a:off x="1422420" y="4125369"/>
                <a:ext cx="1059688" cy="288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75" b="1" dirty="0">
                    <a:solidFill>
                      <a:srgbClr val="000000"/>
                    </a:solidFill>
                  </a:rPr>
                  <a:t>Option</a:t>
                </a:r>
                <a:r>
                  <a:rPr lang="ja-JP" altLang="en-US" sz="1275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ja-JP" sz="1275" b="1" dirty="0">
                    <a:solidFill>
                      <a:srgbClr val="000000"/>
                    </a:solidFill>
                  </a:rPr>
                  <a:t>F: </a:t>
                </a:r>
              </a:p>
            </p:txBody>
          </p:sp>
          <p:sp>
            <p:nvSpPr>
              <p:cNvPr id="19" name="テキスト ボックス 50"/>
              <p:cNvSpPr txBox="1"/>
              <p:nvPr/>
            </p:nvSpPr>
            <p:spPr>
              <a:xfrm>
                <a:off x="1432488" y="3430649"/>
                <a:ext cx="1059688" cy="288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75" b="1" dirty="0">
                    <a:solidFill>
                      <a:srgbClr val="000000"/>
                    </a:solidFill>
                  </a:rPr>
                  <a:t>Option</a:t>
                </a:r>
                <a:r>
                  <a:rPr lang="ja-JP" altLang="en-US" sz="1275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ja-JP" sz="1275" b="1" dirty="0">
                    <a:solidFill>
                      <a:srgbClr val="000000"/>
                    </a:solidFill>
                  </a:rPr>
                  <a:t>E: </a:t>
                </a:r>
              </a:p>
            </p:txBody>
          </p:sp>
          <p:grpSp>
            <p:nvGrpSpPr>
              <p:cNvPr id="20" name="図形グループ 63"/>
              <p:cNvGrpSpPr/>
              <p:nvPr/>
            </p:nvGrpSpPr>
            <p:grpSpPr>
              <a:xfrm>
                <a:off x="2454699" y="2728139"/>
                <a:ext cx="5816224" cy="614991"/>
                <a:chOff x="2531884" y="3182282"/>
                <a:chExt cx="7754964" cy="819988"/>
              </a:xfrm>
            </p:grpSpPr>
            <p:sp>
              <p:nvSpPr>
                <p:cNvPr id="75" name="正方形/長方形 12"/>
                <p:cNvSpPr/>
                <p:nvPr/>
              </p:nvSpPr>
              <p:spPr>
                <a:xfrm rot="410029">
                  <a:off x="4205269" y="3521796"/>
                  <a:ext cx="2136328" cy="19761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30000"/>
                  </a:schemeClr>
                </a:solidFill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75"/>
                </a:p>
              </p:txBody>
            </p:sp>
            <p:sp>
              <p:nvSpPr>
                <p:cNvPr id="76" name="正方形/長方形 13"/>
                <p:cNvSpPr/>
                <p:nvPr/>
              </p:nvSpPr>
              <p:spPr>
                <a:xfrm rot="21199294">
                  <a:off x="6469352" y="3535838"/>
                  <a:ext cx="2031234" cy="183383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  <a:alpha val="30000"/>
                  </a:schemeClr>
                </a:solidFill>
                <a:ln w="127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75"/>
                </a:p>
              </p:txBody>
            </p:sp>
            <p:cxnSp>
              <p:nvCxnSpPr>
                <p:cNvPr id="77" name="直線コネクタ 14"/>
                <p:cNvCxnSpPr/>
                <p:nvPr/>
              </p:nvCxnSpPr>
              <p:spPr>
                <a:xfrm>
                  <a:off x="4220701" y="3498012"/>
                  <a:ext cx="1418469" cy="184309"/>
                </a:xfrm>
                <a:prstGeom prst="line">
                  <a:avLst/>
                </a:pr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線コネクタ 15"/>
                <p:cNvCxnSpPr/>
                <p:nvPr/>
              </p:nvCxnSpPr>
              <p:spPr>
                <a:xfrm flipV="1">
                  <a:off x="6636299" y="3509417"/>
                  <a:ext cx="1642244" cy="188671"/>
                </a:xfrm>
                <a:prstGeom prst="line">
                  <a:avLst/>
                </a:prstGeom>
                <a:ln w="63500">
                  <a:solidFill>
                    <a:srgbClr val="0070C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テキスト ボックス 17"/>
                <p:cNvSpPr txBox="1"/>
                <p:nvPr/>
              </p:nvSpPr>
              <p:spPr>
                <a:xfrm rot="395487">
                  <a:off x="4277061" y="3182282"/>
                  <a:ext cx="990015" cy="3077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900" dirty="0"/>
                    <a:t>125GeV e-</a:t>
                  </a:r>
                  <a:endParaRPr lang="ja-JP" altLang="en-US" sz="900" dirty="0"/>
                </a:p>
              </p:txBody>
            </p:sp>
            <p:sp>
              <p:nvSpPr>
                <p:cNvPr id="80" name="テキスト ボックス 18"/>
                <p:cNvSpPr txBox="1"/>
                <p:nvPr/>
              </p:nvSpPr>
              <p:spPr>
                <a:xfrm rot="21109349">
                  <a:off x="7649960" y="3192533"/>
                  <a:ext cx="1028487" cy="3077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900" dirty="0"/>
                    <a:t>125GeV e+</a:t>
                  </a:r>
                  <a:endParaRPr lang="ja-JP" altLang="en-US" sz="900" dirty="0"/>
                </a:p>
              </p:txBody>
            </p:sp>
            <p:sp>
              <p:nvSpPr>
                <p:cNvPr id="81" name="正方形/長方形 19"/>
                <p:cNvSpPr/>
                <p:nvPr/>
              </p:nvSpPr>
              <p:spPr>
                <a:xfrm rot="410029">
                  <a:off x="3005273" y="3277547"/>
                  <a:ext cx="552452" cy="190515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30000"/>
                  </a:schemeClr>
                </a:solidFill>
                <a:ln w="12700">
                  <a:solidFill>
                    <a:schemeClr val="bg1">
                      <a:lumMod val="65000"/>
                    </a:schemeClr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75"/>
                </a:p>
              </p:txBody>
            </p:sp>
            <p:sp>
              <p:nvSpPr>
                <p:cNvPr id="82" name="正方形/長方形 20"/>
                <p:cNvSpPr/>
                <p:nvPr/>
              </p:nvSpPr>
              <p:spPr>
                <a:xfrm rot="21199294">
                  <a:off x="9122168" y="3302895"/>
                  <a:ext cx="688509" cy="161527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  <a:alpha val="30000"/>
                  </a:schemeClr>
                </a:solidFill>
                <a:ln w="6350" cmpd="sng">
                  <a:solidFill>
                    <a:srgbClr val="A6A6A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75"/>
                </a:p>
              </p:txBody>
            </p:sp>
            <p:sp>
              <p:nvSpPr>
                <p:cNvPr id="83" name="テキスト ボックス 38"/>
                <p:cNvSpPr txBox="1"/>
                <p:nvPr/>
              </p:nvSpPr>
              <p:spPr>
                <a:xfrm rot="21241876">
                  <a:off x="7666406" y="3507546"/>
                  <a:ext cx="2620442" cy="4924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ja-JP" sz="900" dirty="0"/>
                    <a:t>Simple </a:t>
                  </a:r>
                  <a:r>
                    <a:rPr lang="en-US" altLang="ja-JP" sz="900"/>
                    <a:t>tunnel </a:t>
                  </a:r>
                  <a:r>
                    <a:rPr lang="en-US" altLang="ja-JP" sz="900" smtClean="0"/>
                    <a:t/>
                  </a:r>
                  <a:br>
                    <a:rPr lang="en-US" altLang="ja-JP" sz="900" smtClean="0"/>
                  </a:br>
                  <a:r>
                    <a:rPr lang="en-US" altLang="ja-JP" sz="900" smtClean="0"/>
                    <a:t>(</a:t>
                  </a:r>
                  <a:r>
                    <a:rPr lang="en-US" altLang="ja-JP" sz="900" dirty="0"/>
                    <a:t>no center wall, no facilities) </a:t>
                  </a:r>
                </a:p>
              </p:txBody>
            </p:sp>
            <p:sp>
              <p:nvSpPr>
                <p:cNvPr id="84" name="テキスト ボックス 52"/>
                <p:cNvSpPr txBox="1"/>
                <p:nvPr/>
              </p:nvSpPr>
              <p:spPr>
                <a:xfrm rot="370475">
                  <a:off x="2531884" y="3540605"/>
                  <a:ext cx="206937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25" dirty="0"/>
                    <a:t>Simple </a:t>
                  </a:r>
                  <a:r>
                    <a:rPr lang="en-US" altLang="ja-JP" sz="825" dirty="0" smtClean="0"/>
                    <a:t>tunnel</a:t>
                  </a:r>
                  <a:r>
                    <a:rPr lang="en-US" altLang="ja-JP" sz="825" dirty="0"/>
                    <a:t> </a:t>
                  </a:r>
                  <a:r>
                    <a:rPr lang="en-US" altLang="ja-JP" sz="825" dirty="0" smtClean="0"/>
                    <a:t/>
                  </a:r>
                  <a:br>
                    <a:rPr lang="en-US" altLang="ja-JP" sz="825" dirty="0" smtClean="0"/>
                  </a:br>
                  <a:r>
                    <a:rPr lang="en-US" altLang="ja-JP" sz="825" dirty="0" smtClean="0"/>
                    <a:t>(no </a:t>
                  </a:r>
                  <a:r>
                    <a:rPr lang="en-US" altLang="ja-JP" sz="825" dirty="0"/>
                    <a:t>center wall, no facilities)  </a:t>
                  </a:r>
                </a:p>
              </p:txBody>
            </p:sp>
          </p:grpSp>
          <p:sp>
            <p:nvSpPr>
              <p:cNvPr id="21" name="テキスト ボックス 53"/>
              <p:cNvSpPr txBox="1"/>
              <p:nvPr/>
            </p:nvSpPr>
            <p:spPr>
              <a:xfrm>
                <a:off x="708561" y="3025737"/>
                <a:ext cx="1901850" cy="288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75" b="1" dirty="0">
                    <a:solidFill>
                      <a:schemeClr val="accent6">
                        <a:lumMod val="50000"/>
                      </a:schemeClr>
                    </a:solidFill>
                  </a:rPr>
                  <a:t>350GeV Option</a:t>
                </a:r>
                <a:r>
                  <a:rPr lang="ja-JP" altLang="en-US" sz="1275" b="1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US" altLang="ja-JP" sz="1275" b="1" dirty="0">
                    <a:solidFill>
                      <a:schemeClr val="accent6">
                        <a:lumMod val="50000"/>
                      </a:schemeClr>
                    </a:solidFill>
                  </a:rPr>
                  <a:t>D’: </a:t>
                </a:r>
              </a:p>
            </p:txBody>
          </p:sp>
          <p:sp>
            <p:nvSpPr>
              <p:cNvPr id="22" name="テキスト ボックス 54"/>
              <p:cNvSpPr txBox="1"/>
              <p:nvPr/>
            </p:nvSpPr>
            <p:spPr>
              <a:xfrm>
                <a:off x="818145" y="3674394"/>
                <a:ext cx="1779946" cy="288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75" b="1" dirty="0">
                    <a:solidFill>
                      <a:schemeClr val="accent6">
                        <a:lumMod val="50000"/>
                      </a:schemeClr>
                    </a:solidFill>
                  </a:rPr>
                  <a:t>350GeV Option</a:t>
                </a:r>
                <a:r>
                  <a:rPr lang="ja-JP" altLang="en-US" sz="1275" b="1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US" altLang="ja-JP" sz="1275" b="1" dirty="0">
                    <a:solidFill>
                      <a:schemeClr val="accent6">
                        <a:lumMod val="50000"/>
                      </a:schemeClr>
                    </a:solidFill>
                  </a:rPr>
                  <a:t>E’: </a:t>
                </a:r>
              </a:p>
            </p:txBody>
          </p:sp>
          <p:sp>
            <p:nvSpPr>
              <p:cNvPr id="23" name="テキスト ボックス 56"/>
              <p:cNvSpPr txBox="1"/>
              <p:nvPr/>
            </p:nvSpPr>
            <p:spPr>
              <a:xfrm>
                <a:off x="741746" y="4392452"/>
                <a:ext cx="2047517" cy="288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75" b="1" dirty="0">
                    <a:solidFill>
                      <a:schemeClr val="accent6">
                        <a:lumMod val="50000"/>
                      </a:schemeClr>
                    </a:solidFill>
                  </a:rPr>
                  <a:t>350GeV Option</a:t>
                </a:r>
                <a:r>
                  <a:rPr lang="ja-JP" altLang="en-US" sz="1275" b="1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US" altLang="ja-JP" sz="1275" b="1" dirty="0">
                    <a:solidFill>
                      <a:schemeClr val="accent6">
                        <a:lumMod val="50000"/>
                      </a:schemeClr>
                    </a:solidFill>
                  </a:rPr>
                  <a:t>F’: </a:t>
                </a:r>
              </a:p>
            </p:txBody>
          </p:sp>
          <p:sp>
            <p:nvSpPr>
              <p:cNvPr id="24" name="テキスト ボックス 58"/>
              <p:cNvSpPr txBox="1"/>
              <p:nvPr/>
            </p:nvSpPr>
            <p:spPr>
              <a:xfrm>
                <a:off x="536609" y="2005734"/>
                <a:ext cx="889081" cy="288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75" b="1" dirty="0">
                    <a:solidFill>
                      <a:srgbClr val="000000"/>
                    </a:solidFill>
                  </a:rPr>
                  <a:t>250 GeV</a:t>
                </a:r>
              </a:p>
            </p:txBody>
          </p:sp>
          <p:grpSp>
            <p:nvGrpSpPr>
              <p:cNvPr id="25" name="Group 121"/>
              <p:cNvGrpSpPr/>
              <p:nvPr/>
            </p:nvGrpSpPr>
            <p:grpSpPr>
              <a:xfrm>
                <a:off x="3192328" y="2076535"/>
                <a:ext cx="523896" cy="298621"/>
                <a:chOff x="2635187" y="2251432"/>
                <a:chExt cx="523896" cy="298621"/>
              </a:xfrm>
            </p:grpSpPr>
            <p:sp>
              <p:nvSpPr>
                <p:cNvPr id="73" name="Freeform 122"/>
                <p:cNvSpPr/>
                <p:nvPr/>
              </p:nvSpPr>
              <p:spPr>
                <a:xfrm>
                  <a:off x="2635187" y="2251432"/>
                  <a:ext cx="523896" cy="298621"/>
                </a:xfrm>
                <a:custGeom>
                  <a:avLst/>
                  <a:gdLst>
                    <a:gd name="connsiteX0" fmla="*/ 521000 w 548643"/>
                    <a:gd name="connsiteY0" fmla="*/ 46711 h 312039"/>
                    <a:gd name="connsiteX1" fmla="*/ 171750 w 548643"/>
                    <a:gd name="connsiteY1" fmla="*/ 5436 h 312039"/>
                    <a:gd name="connsiteX2" fmla="*/ 300 w 548643"/>
                    <a:gd name="connsiteY2" fmla="*/ 151486 h 312039"/>
                    <a:gd name="connsiteX3" fmla="*/ 133650 w 548643"/>
                    <a:gd name="connsiteY3" fmla="*/ 310236 h 312039"/>
                    <a:gd name="connsiteX4" fmla="*/ 263825 w 548643"/>
                    <a:gd name="connsiteY4" fmla="*/ 234036 h 312039"/>
                    <a:gd name="connsiteX5" fmla="*/ 362250 w 548643"/>
                    <a:gd name="connsiteY5" fmla="*/ 183236 h 312039"/>
                    <a:gd name="connsiteX6" fmla="*/ 508300 w 548643"/>
                    <a:gd name="connsiteY6" fmla="*/ 192761 h 312039"/>
                    <a:gd name="connsiteX7" fmla="*/ 521000 w 548643"/>
                    <a:gd name="connsiteY7" fmla="*/ 46711 h 312039"/>
                    <a:gd name="connsiteX0" fmla="*/ 521000 w 541633"/>
                    <a:gd name="connsiteY0" fmla="*/ 58260 h 323588"/>
                    <a:gd name="connsiteX1" fmla="*/ 171750 w 541633"/>
                    <a:gd name="connsiteY1" fmla="*/ 16985 h 323588"/>
                    <a:gd name="connsiteX2" fmla="*/ 300 w 541633"/>
                    <a:gd name="connsiteY2" fmla="*/ 163035 h 323588"/>
                    <a:gd name="connsiteX3" fmla="*/ 133650 w 541633"/>
                    <a:gd name="connsiteY3" fmla="*/ 321785 h 323588"/>
                    <a:gd name="connsiteX4" fmla="*/ 263825 w 541633"/>
                    <a:gd name="connsiteY4" fmla="*/ 245585 h 323588"/>
                    <a:gd name="connsiteX5" fmla="*/ 362250 w 541633"/>
                    <a:gd name="connsiteY5" fmla="*/ 194785 h 323588"/>
                    <a:gd name="connsiteX6" fmla="*/ 508300 w 541633"/>
                    <a:gd name="connsiteY6" fmla="*/ 204310 h 323588"/>
                    <a:gd name="connsiteX7" fmla="*/ 521000 w 541633"/>
                    <a:gd name="connsiteY7" fmla="*/ 58260 h 323588"/>
                    <a:gd name="connsiteX0" fmla="*/ 521000 w 541633"/>
                    <a:gd name="connsiteY0" fmla="*/ 51996 h 317324"/>
                    <a:gd name="connsiteX1" fmla="*/ 171750 w 541633"/>
                    <a:gd name="connsiteY1" fmla="*/ 10721 h 317324"/>
                    <a:gd name="connsiteX2" fmla="*/ 300 w 541633"/>
                    <a:gd name="connsiteY2" fmla="*/ 156771 h 317324"/>
                    <a:gd name="connsiteX3" fmla="*/ 133650 w 541633"/>
                    <a:gd name="connsiteY3" fmla="*/ 315521 h 317324"/>
                    <a:gd name="connsiteX4" fmla="*/ 263825 w 541633"/>
                    <a:gd name="connsiteY4" fmla="*/ 239321 h 317324"/>
                    <a:gd name="connsiteX5" fmla="*/ 362250 w 541633"/>
                    <a:gd name="connsiteY5" fmla="*/ 188521 h 317324"/>
                    <a:gd name="connsiteX6" fmla="*/ 508300 w 541633"/>
                    <a:gd name="connsiteY6" fmla="*/ 198046 h 317324"/>
                    <a:gd name="connsiteX7" fmla="*/ 521000 w 541633"/>
                    <a:gd name="connsiteY7" fmla="*/ 51996 h 317324"/>
                    <a:gd name="connsiteX0" fmla="*/ 521000 w 541633"/>
                    <a:gd name="connsiteY0" fmla="*/ 47368 h 312696"/>
                    <a:gd name="connsiteX1" fmla="*/ 171750 w 541633"/>
                    <a:gd name="connsiteY1" fmla="*/ 6093 h 312696"/>
                    <a:gd name="connsiteX2" fmla="*/ 300 w 541633"/>
                    <a:gd name="connsiteY2" fmla="*/ 152143 h 312696"/>
                    <a:gd name="connsiteX3" fmla="*/ 133650 w 541633"/>
                    <a:gd name="connsiteY3" fmla="*/ 310893 h 312696"/>
                    <a:gd name="connsiteX4" fmla="*/ 263825 w 541633"/>
                    <a:gd name="connsiteY4" fmla="*/ 234693 h 312696"/>
                    <a:gd name="connsiteX5" fmla="*/ 362250 w 541633"/>
                    <a:gd name="connsiteY5" fmla="*/ 183893 h 312696"/>
                    <a:gd name="connsiteX6" fmla="*/ 508300 w 541633"/>
                    <a:gd name="connsiteY6" fmla="*/ 193418 h 312696"/>
                    <a:gd name="connsiteX7" fmla="*/ 521000 w 541633"/>
                    <a:gd name="connsiteY7" fmla="*/ 47368 h 312696"/>
                    <a:gd name="connsiteX0" fmla="*/ 521000 w 549845"/>
                    <a:gd name="connsiteY0" fmla="*/ 42083 h 307411"/>
                    <a:gd name="connsiteX1" fmla="*/ 171750 w 549845"/>
                    <a:gd name="connsiteY1" fmla="*/ 808 h 307411"/>
                    <a:gd name="connsiteX2" fmla="*/ 300 w 549845"/>
                    <a:gd name="connsiteY2" fmla="*/ 146858 h 307411"/>
                    <a:gd name="connsiteX3" fmla="*/ 133650 w 549845"/>
                    <a:gd name="connsiteY3" fmla="*/ 305608 h 307411"/>
                    <a:gd name="connsiteX4" fmla="*/ 263825 w 549845"/>
                    <a:gd name="connsiteY4" fmla="*/ 229408 h 307411"/>
                    <a:gd name="connsiteX5" fmla="*/ 362250 w 549845"/>
                    <a:gd name="connsiteY5" fmla="*/ 178608 h 307411"/>
                    <a:gd name="connsiteX6" fmla="*/ 511475 w 549845"/>
                    <a:gd name="connsiteY6" fmla="*/ 184958 h 307411"/>
                    <a:gd name="connsiteX7" fmla="*/ 521000 w 549845"/>
                    <a:gd name="connsiteY7" fmla="*/ 42083 h 307411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44479"/>
                    <a:gd name="connsiteY0" fmla="*/ 42083 h 306754"/>
                    <a:gd name="connsiteX1" fmla="*/ 172116 w 544479"/>
                    <a:gd name="connsiteY1" fmla="*/ 808 h 306754"/>
                    <a:gd name="connsiteX2" fmla="*/ 666 w 544479"/>
                    <a:gd name="connsiteY2" fmla="*/ 146858 h 306754"/>
                    <a:gd name="connsiteX3" fmla="*/ 134016 w 544479"/>
                    <a:gd name="connsiteY3" fmla="*/ 305608 h 306754"/>
                    <a:gd name="connsiteX4" fmla="*/ 264191 w 544479"/>
                    <a:gd name="connsiteY4" fmla="*/ 229408 h 306754"/>
                    <a:gd name="connsiteX5" fmla="*/ 362616 w 544479"/>
                    <a:gd name="connsiteY5" fmla="*/ 178608 h 306754"/>
                    <a:gd name="connsiteX6" fmla="*/ 511841 w 544479"/>
                    <a:gd name="connsiteY6" fmla="*/ 184958 h 306754"/>
                    <a:gd name="connsiteX7" fmla="*/ 521366 w 544479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11841 w 534066"/>
                    <a:gd name="connsiteY6" fmla="*/ 18967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34928 h 305949"/>
                    <a:gd name="connsiteX1" fmla="*/ 172116 w 534066"/>
                    <a:gd name="connsiteY1" fmla="*/ 3 h 305949"/>
                    <a:gd name="connsiteX2" fmla="*/ 666 w 534066"/>
                    <a:gd name="connsiteY2" fmla="*/ 146053 h 305949"/>
                    <a:gd name="connsiteX3" fmla="*/ 134016 w 534066"/>
                    <a:gd name="connsiteY3" fmla="*/ 304803 h 305949"/>
                    <a:gd name="connsiteX4" fmla="*/ 264191 w 534066"/>
                    <a:gd name="connsiteY4" fmla="*/ 228603 h 305949"/>
                    <a:gd name="connsiteX5" fmla="*/ 362616 w 534066"/>
                    <a:gd name="connsiteY5" fmla="*/ 177803 h 305949"/>
                    <a:gd name="connsiteX6" fmla="*/ 527716 w 534066"/>
                    <a:gd name="connsiteY6" fmla="*/ 190503 h 305949"/>
                    <a:gd name="connsiteX7" fmla="*/ 534066 w 534066"/>
                    <a:gd name="connsiteY7" fmla="*/ 34928 h 305949"/>
                    <a:gd name="connsiteX0" fmla="*/ 534066 w 534066"/>
                    <a:gd name="connsiteY0" fmla="*/ 35596 h 306617"/>
                    <a:gd name="connsiteX1" fmla="*/ 172116 w 534066"/>
                    <a:gd name="connsiteY1" fmla="*/ 671 h 306617"/>
                    <a:gd name="connsiteX2" fmla="*/ 666 w 534066"/>
                    <a:gd name="connsiteY2" fmla="*/ 146721 h 306617"/>
                    <a:gd name="connsiteX3" fmla="*/ 134016 w 534066"/>
                    <a:gd name="connsiteY3" fmla="*/ 305471 h 306617"/>
                    <a:gd name="connsiteX4" fmla="*/ 264191 w 534066"/>
                    <a:gd name="connsiteY4" fmla="*/ 229271 h 306617"/>
                    <a:gd name="connsiteX5" fmla="*/ 362616 w 534066"/>
                    <a:gd name="connsiteY5" fmla="*/ 178471 h 306617"/>
                    <a:gd name="connsiteX6" fmla="*/ 527716 w 534066"/>
                    <a:gd name="connsiteY6" fmla="*/ 191171 h 306617"/>
                    <a:gd name="connsiteX7" fmla="*/ 534066 w 534066"/>
                    <a:gd name="connsiteY7" fmla="*/ 35596 h 306617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24153 w 524153"/>
                    <a:gd name="connsiteY0" fmla="*/ 36411 h 308208"/>
                    <a:gd name="connsiteX1" fmla="*/ 159028 w 524153"/>
                    <a:gd name="connsiteY1" fmla="*/ 4661 h 308208"/>
                    <a:gd name="connsiteX2" fmla="*/ 278 w 524153"/>
                    <a:gd name="connsiteY2" fmla="*/ 144361 h 308208"/>
                    <a:gd name="connsiteX3" fmla="*/ 124103 w 524153"/>
                    <a:gd name="connsiteY3" fmla="*/ 306286 h 308208"/>
                    <a:gd name="connsiteX4" fmla="*/ 254278 w 524153"/>
                    <a:gd name="connsiteY4" fmla="*/ 230086 h 308208"/>
                    <a:gd name="connsiteX5" fmla="*/ 352703 w 524153"/>
                    <a:gd name="connsiteY5" fmla="*/ 179286 h 308208"/>
                    <a:gd name="connsiteX6" fmla="*/ 517803 w 524153"/>
                    <a:gd name="connsiteY6" fmla="*/ 191986 h 308208"/>
                    <a:gd name="connsiteX7" fmla="*/ 524153 w 524153"/>
                    <a:gd name="connsiteY7" fmla="*/ 36411 h 308208"/>
                    <a:gd name="connsiteX0" fmla="*/ 523936 w 523936"/>
                    <a:gd name="connsiteY0" fmla="*/ 36411 h 308208"/>
                    <a:gd name="connsiteX1" fmla="*/ 158811 w 523936"/>
                    <a:gd name="connsiteY1" fmla="*/ 4661 h 308208"/>
                    <a:gd name="connsiteX2" fmla="*/ 61 w 523936"/>
                    <a:gd name="connsiteY2" fmla="*/ 144361 h 308208"/>
                    <a:gd name="connsiteX3" fmla="*/ 123886 w 523936"/>
                    <a:gd name="connsiteY3" fmla="*/ 306286 h 308208"/>
                    <a:gd name="connsiteX4" fmla="*/ 254061 w 523936"/>
                    <a:gd name="connsiteY4" fmla="*/ 230086 h 308208"/>
                    <a:gd name="connsiteX5" fmla="*/ 352486 w 523936"/>
                    <a:gd name="connsiteY5" fmla="*/ 179286 h 308208"/>
                    <a:gd name="connsiteX6" fmla="*/ 517586 w 523936"/>
                    <a:gd name="connsiteY6" fmla="*/ 191986 h 308208"/>
                    <a:gd name="connsiteX7" fmla="*/ 523936 w 523936"/>
                    <a:gd name="connsiteY7" fmla="*/ 36411 h 308208"/>
                    <a:gd name="connsiteX0" fmla="*/ 523936 w 523936"/>
                    <a:gd name="connsiteY0" fmla="*/ 32018 h 303815"/>
                    <a:gd name="connsiteX1" fmla="*/ 158811 w 523936"/>
                    <a:gd name="connsiteY1" fmla="*/ 268 h 303815"/>
                    <a:gd name="connsiteX2" fmla="*/ 61 w 523936"/>
                    <a:gd name="connsiteY2" fmla="*/ 139968 h 303815"/>
                    <a:gd name="connsiteX3" fmla="*/ 123886 w 523936"/>
                    <a:gd name="connsiteY3" fmla="*/ 301893 h 303815"/>
                    <a:gd name="connsiteX4" fmla="*/ 254061 w 523936"/>
                    <a:gd name="connsiteY4" fmla="*/ 225693 h 303815"/>
                    <a:gd name="connsiteX5" fmla="*/ 352486 w 523936"/>
                    <a:gd name="connsiteY5" fmla="*/ 174893 h 303815"/>
                    <a:gd name="connsiteX6" fmla="*/ 517586 w 523936"/>
                    <a:gd name="connsiteY6" fmla="*/ 187593 h 303815"/>
                    <a:gd name="connsiteX7" fmla="*/ 523936 w 523936"/>
                    <a:gd name="connsiteY7" fmla="*/ 32018 h 303815"/>
                    <a:gd name="connsiteX0" fmla="*/ 523983 w 523983"/>
                    <a:gd name="connsiteY0" fmla="*/ 32018 h 303141"/>
                    <a:gd name="connsiteX1" fmla="*/ 158858 w 523983"/>
                    <a:gd name="connsiteY1" fmla="*/ 268 h 303141"/>
                    <a:gd name="connsiteX2" fmla="*/ 108 w 523983"/>
                    <a:gd name="connsiteY2" fmla="*/ 139968 h 303141"/>
                    <a:gd name="connsiteX3" fmla="*/ 123933 w 523983"/>
                    <a:gd name="connsiteY3" fmla="*/ 301893 h 303141"/>
                    <a:gd name="connsiteX4" fmla="*/ 254108 w 523983"/>
                    <a:gd name="connsiteY4" fmla="*/ 225693 h 303141"/>
                    <a:gd name="connsiteX5" fmla="*/ 352533 w 523983"/>
                    <a:gd name="connsiteY5" fmla="*/ 174893 h 303141"/>
                    <a:gd name="connsiteX6" fmla="*/ 517633 w 523983"/>
                    <a:gd name="connsiteY6" fmla="*/ 187593 h 303141"/>
                    <a:gd name="connsiteX7" fmla="*/ 523983 w 523983"/>
                    <a:gd name="connsiteY7" fmla="*/ 32018 h 303141"/>
                    <a:gd name="connsiteX0" fmla="*/ 524095 w 524095"/>
                    <a:gd name="connsiteY0" fmla="*/ 31888 h 299882"/>
                    <a:gd name="connsiteX1" fmla="*/ 158970 w 524095"/>
                    <a:gd name="connsiteY1" fmla="*/ 138 h 299882"/>
                    <a:gd name="connsiteX2" fmla="*/ 220 w 524095"/>
                    <a:gd name="connsiteY2" fmla="*/ 139838 h 299882"/>
                    <a:gd name="connsiteX3" fmla="*/ 133570 w 524095"/>
                    <a:gd name="connsiteY3" fmla="*/ 298588 h 299882"/>
                    <a:gd name="connsiteX4" fmla="*/ 254220 w 524095"/>
                    <a:gd name="connsiteY4" fmla="*/ 225563 h 299882"/>
                    <a:gd name="connsiteX5" fmla="*/ 352645 w 524095"/>
                    <a:gd name="connsiteY5" fmla="*/ 174763 h 299882"/>
                    <a:gd name="connsiteX6" fmla="*/ 517745 w 524095"/>
                    <a:gd name="connsiteY6" fmla="*/ 187463 h 299882"/>
                    <a:gd name="connsiteX7" fmla="*/ 524095 w 524095"/>
                    <a:gd name="connsiteY7" fmla="*/ 31888 h 299882"/>
                    <a:gd name="connsiteX0" fmla="*/ 524095 w 524095"/>
                    <a:gd name="connsiteY0" fmla="*/ 31888 h 300229"/>
                    <a:gd name="connsiteX1" fmla="*/ 158970 w 524095"/>
                    <a:gd name="connsiteY1" fmla="*/ 138 h 300229"/>
                    <a:gd name="connsiteX2" fmla="*/ 220 w 524095"/>
                    <a:gd name="connsiteY2" fmla="*/ 139838 h 300229"/>
                    <a:gd name="connsiteX3" fmla="*/ 133570 w 524095"/>
                    <a:gd name="connsiteY3" fmla="*/ 298588 h 300229"/>
                    <a:gd name="connsiteX4" fmla="*/ 254220 w 524095"/>
                    <a:gd name="connsiteY4" fmla="*/ 225563 h 300229"/>
                    <a:gd name="connsiteX5" fmla="*/ 352645 w 524095"/>
                    <a:gd name="connsiteY5" fmla="*/ 174763 h 300229"/>
                    <a:gd name="connsiteX6" fmla="*/ 517745 w 524095"/>
                    <a:gd name="connsiteY6" fmla="*/ 187463 h 300229"/>
                    <a:gd name="connsiteX7" fmla="*/ 524095 w 524095"/>
                    <a:gd name="connsiteY7" fmla="*/ 31888 h 300229"/>
                    <a:gd name="connsiteX0" fmla="*/ 524014 w 524014"/>
                    <a:gd name="connsiteY0" fmla="*/ 31888 h 301987"/>
                    <a:gd name="connsiteX1" fmla="*/ 158889 w 524014"/>
                    <a:gd name="connsiteY1" fmla="*/ 138 h 301987"/>
                    <a:gd name="connsiteX2" fmla="*/ 139 w 524014"/>
                    <a:gd name="connsiteY2" fmla="*/ 139838 h 301987"/>
                    <a:gd name="connsiteX3" fmla="*/ 133489 w 524014"/>
                    <a:gd name="connsiteY3" fmla="*/ 298588 h 301987"/>
                    <a:gd name="connsiteX4" fmla="*/ 263664 w 524014"/>
                    <a:gd name="connsiteY4" fmla="*/ 235088 h 301987"/>
                    <a:gd name="connsiteX5" fmla="*/ 352564 w 524014"/>
                    <a:gd name="connsiteY5" fmla="*/ 174763 h 301987"/>
                    <a:gd name="connsiteX6" fmla="*/ 517664 w 524014"/>
                    <a:gd name="connsiteY6" fmla="*/ 187463 h 301987"/>
                    <a:gd name="connsiteX7" fmla="*/ 524014 w 524014"/>
                    <a:gd name="connsiteY7" fmla="*/ 31888 h 301987"/>
                    <a:gd name="connsiteX0" fmla="*/ 524047 w 524047"/>
                    <a:gd name="connsiteY0" fmla="*/ 31888 h 299369"/>
                    <a:gd name="connsiteX1" fmla="*/ 158922 w 524047"/>
                    <a:gd name="connsiteY1" fmla="*/ 138 h 299369"/>
                    <a:gd name="connsiteX2" fmla="*/ 172 w 524047"/>
                    <a:gd name="connsiteY2" fmla="*/ 139838 h 299369"/>
                    <a:gd name="connsiteX3" fmla="*/ 133522 w 524047"/>
                    <a:gd name="connsiteY3" fmla="*/ 298588 h 299369"/>
                    <a:gd name="connsiteX4" fmla="*/ 263697 w 524047"/>
                    <a:gd name="connsiteY4" fmla="*/ 235088 h 299369"/>
                    <a:gd name="connsiteX5" fmla="*/ 352597 w 524047"/>
                    <a:gd name="connsiteY5" fmla="*/ 174763 h 299369"/>
                    <a:gd name="connsiteX6" fmla="*/ 517697 w 524047"/>
                    <a:gd name="connsiteY6" fmla="*/ 187463 h 299369"/>
                    <a:gd name="connsiteX7" fmla="*/ 524047 w 524047"/>
                    <a:gd name="connsiteY7" fmla="*/ 31888 h 299369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159 w 524159"/>
                    <a:gd name="connsiteY0" fmla="*/ 31902 h 298602"/>
                    <a:gd name="connsiteX1" fmla="*/ 159034 w 524159"/>
                    <a:gd name="connsiteY1" fmla="*/ 152 h 298602"/>
                    <a:gd name="connsiteX2" fmla="*/ 284 w 524159"/>
                    <a:gd name="connsiteY2" fmla="*/ 139852 h 298602"/>
                    <a:gd name="connsiteX3" fmla="*/ 133634 w 524159"/>
                    <a:gd name="connsiteY3" fmla="*/ 298602 h 298602"/>
                    <a:gd name="connsiteX4" fmla="*/ 263809 w 524159"/>
                    <a:gd name="connsiteY4" fmla="*/ 235102 h 298602"/>
                    <a:gd name="connsiteX5" fmla="*/ 352709 w 524159"/>
                    <a:gd name="connsiteY5" fmla="*/ 174777 h 298602"/>
                    <a:gd name="connsiteX6" fmla="*/ 517809 w 524159"/>
                    <a:gd name="connsiteY6" fmla="*/ 187477 h 298602"/>
                    <a:gd name="connsiteX7" fmla="*/ 524159 w 524159"/>
                    <a:gd name="connsiteY7" fmla="*/ 31902 h 298602"/>
                    <a:gd name="connsiteX0" fmla="*/ 523896 w 523896"/>
                    <a:gd name="connsiteY0" fmla="*/ 31953 h 298653"/>
                    <a:gd name="connsiteX1" fmla="*/ 158771 w 523896"/>
                    <a:gd name="connsiteY1" fmla="*/ 203 h 298653"/>
                    <a:gd name="connsiteX2" fmla="*/ 21 w 523896"/>
                    <a:gd name="connsiteY2" fmla="*/ 139903 h 298653"/>
                    <a:gd name="connsiteX3" fmla="*/ 133371 w 523896"/>
                    <a:gd name="connsiteY3" fmla="*/ 298653 h 298653"/>
                    <a:gd name="connsiteX4" fmla="*/ 263546 w 523896"/>
                    <a:gd name="connsiteY4" fmla="*/ 235153 h 298653"/>
                    <a:gd name="connsiteX5" fmla="*/ 352446 w 523896"/>
                    <a:gd name="connsiteY5" fmla="*/ 174828 h 298653"/>
                    <a:gd name="connsiteX6" fmla="*/ 517546 w 523896"/>
                    <a:gd name="connsiteY6" fmla="*/ 187528 h 298653"/>
                    <a:gd name="connsiteX7" fmla="*/ 523896 w 523896"/>
                    <a:gd name="connsiteY7" fmla="*/ 31953 h 298653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17546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1671 w 523896"/>
                    <a:gd name="connsiteY6" fmla="*/ 190671 h 298621"/>
                    <a:gd name="connsiteX7" fmla="*/ 523896 w 523896"/>
                    <a:gd name="connsiteY7" fmla="*/ 31921 h 29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96" h="298621">
                      <a:moveTo>
                        <a:pt x="523896" y="31921"/>
                      </a:moveTo>
                      <a:cubicBezTo>
                        <a:pt x="402188" y="21338"/>
                        <a:pt x="258783" y="4404"/>
                        <a:pt x="158771" y="171"/>
                      </a:cubicBezTo>
                      <a:cubicBezTo>
                        <a:pt x="58759" y="-4062"/>
                        <a:pt x="1079" y="71079"/>
                        <a:pt x="21" y="139871"/>
                      </a:cubicBezTo>
                      <a:cubicBezTo>
                        <a:pt x="-1037" y="208663"/>
                        <a:pt x="38650" y="298621"/>
                        <a:pt x="133371" y="298621"/>
                      </a:cubicBezTo>
                      <a:cubicBezTo>
                        <a:pt x="196661" y="298621"/>
                        <a:pt x="227033" y="271633"/>
                        <a:pt x="263546" y="235121"/>
                      </a:cubicBezTo>
                      <a:cubicBezTo>
                        <a:pt x="300059" y="198609"/>
                        <a:pt x="312759" y="182204"/>
                        <a:pt x="352446" y="174796"/>
                      </a:cubicBezTo>
                      <a:cubicBezTo>
                        <a:pt x="392133" y="167388"/>
                        <a:pt x="427588" y="186967"/>
                        <a:pt x="501671" y="190671"/>
                      </a:cubicBezTo>
                      <a:cubicBezTo>
                        <a:pt x="509079" y="124525"/>
                        <a:pt x="520192" y="119763"/>
                        <a:pt x="523896" y="31921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  <a:alpha val="30000"/>
                  </a:schemeClr>
                </a:solidFill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  <p:sp>
              <p:nvSpPr>
                <p:cNvPr id="74" name="Oval 123"/>
                <p:cNvSpPr/>
                <p:nvPr/>
              </p:nvSpPr>
              <p:spPr>
                <a:xfrm>
                  <a:off x="2736850" y="2350482"/>
                  <a:ext cx="88067" cy="88067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" name="Group 124"/>
              <p:cNvGrpSpPr/>
              <p:nvPr/>
            </p:nvGrpSpPr>
            <p:grpSpPr>
              <a:xfrm>
                <a:off x="3198974" y="2851515"/>
                <a:ext cx="523896" cy="298621"/>
                <a:chOff x="2635187" y="2251432"/>
                <a:chExt cx="523896" cy="298621"/>
              </a:xfrm>
            </p:grpSpPr>
            <p:sp>
              <p:nvSpPr>
                <p:cNvPr id="71" name="Freeform 125"/>
                <p:cNvSpPr/>
                <p:nvPr/>
              </p:nvSpPr>
              <p:spPr>
                <a:xfrm>
                  <a:off x="2635187" y="2251432"/>
                  <a:ext cx="523896" cy="298621"/>
                </a:xfrm>
                <a:custGeom>
                  <a:avLst/>
                  <a:gdLst>
                    <a:gd name="connsiteX0" fmla="*/ 521000 w 548643"/>
                    <a:gd name="connsiteY0" fmla="*/ 46711 h 312039"/>
                    <a:gd name="connsiteX1" fmla="*/ 171750 w 548643"/>
                    <a:gd name="connsiteY1" fmla="*/ 5436 h 312039"/>
                    <a:gd name="connsiteX2" fmla="*/ 300 w 548643"/>
                    <a:gd name="connsiteY2" fmla="*/ 151486 h 312039"/>
                    <a:gd name="connsiteX3" fmla="*/ 133650 w 548643"/>
                    <a:gd name="connsiteY3" fmla="*/ 310236 h 312039"/>
                    <a:gd name="connsiteX4" fmla="*/ 263825 w 548643"/>
                    <a:gd name="connsiteY4" fmla="*/ 234036 h 312039"/>
                    <a:gd name="connsiteX5" fmla="*/ 362250 w 548643"/>
                    <a:gd name="connsiteY5" fmla="*/ 183236 h 312039"/>
                    <a:gd name="connsiteX6" fmla="*/ 508300 w 548643"/>
                    <a:gd name="connsiteY6" fmla="*/ 192761 h 312039"/>
                    <a:gd name="connsiteX7" fmla="*/ 521000 w 548643"/>
                    <a:gd name="connsiteY7" fmla="*/ 46711 h 312039"/>
                    <a:gd name="connsiteX0" fmla="*/ 521000 w 541633"/>
                    <a:gd name="connsiteY0" fmla="*/ 58260 h 323588"/>
                    <a:gd name="connsiteX1" fmla="*/ 171750 w 541633"/>
                    <a:gd name="connsiteY1" fmla="*/ 16985 h 323588"/>
                    <a:gd name="connsiteX2" fmla="*/ 300 w 541633"/>
                    <a:gd name="connsiteY2" fmla="*/ 163035 h 323588"/>
                    <a:gd name="connsiteX3" fmla="*/ 133650 w 541633"/>
                    <a:gd name="connsiteY3" fmla="*/ 321785 h 323588"/>
                    <a:gd name="connsiteX4" fmla="*/ 263825 w 541633"/>
                    <a:gd name="connsiteY4" fmla="*/ 245585 h 323588"/>
                    <a:gd name="connsiteX5" fmla="*/ 362250 w 541633"/>
                    <a:gd name="connsiteY5" fmla="*/ 194785 h 323588"/>
                    <a:gd name="connsiteX6" fmla="*/ 508300 w 541633"/>
                    <a:gd name="connsiteY6" fmla="*/ 204310 h 323588"/>
                    <a:gd name="connsiteX7" fmla="*/ 521000 w 541633"/>
                    <a:gd name="connsiteY7" fmla="*/ 58260 h 323588"/>
                    <a:gd name="connsiteX0" fmla="*/ 521000 w 541633"/>
                    <a:gd name="connsiteY0" fmla="*/ 51996 h 317324"/>
                    <a:gd name="connsiteX1" fmla="*/ 171750 w 541633"/>
                    <a:gd name="connsiteY1" fmla="*/ 10721 h 317324"/>
                    <a:gd name="connsiteX2" fmla="*/ 300 w 541633"/>
                    <a:gd name="connsiteY2" fmla="*/ 156771 h 317324"/>
                    <a:gd name="connsiteX3" fmla="*/ 133650 w 541633"/>
                    <a:gd name="connsiteY3" fmla="*/ 315521 h 317324"/>
                    <a:gd name="connsiteX4" fmla="*/ 263825 w 541633"/>
                    <a:gd name="connsiteY4" fmla="*/ 239321 h 317324"/>
                    <a:gd name="connsiteX5" fmla="*/ 362250 w 541633"/>
                    <a:gd name="connsiteY5" fmla="*/ 188521 h 317324"/>
                    <a:gd name="connsiteX6" fmla="*/ 508300 w 541633"/>
                    <a:gd name="connsiteY6" fmla="*/ 198046 h 317324"/>
                    <a:gd name="connsiteX7" fmla="*/ 521000 w 541633"/>
                    <a:gd name="connsiteY7" fmla="*/ 51996 h 317324"/>
                    <a:gd name="connsiteX0" fmla="*/ 521000 w 541633"/>
                    <a:gd name="connsiteY0" fmla="*/ 47368 h 312696"/>
                    <a:gd name="connsiteX1" fmla="*/ 171750 w 541633"/>
                    <a:gd name="connsiteY1" fmla="*/ 6093 h 312696"/>
                    <a:gd name="connsiteX2" fmla="*/ 300 w 541633"/>
                    <a:gd name="connsiteY2" fmla="*/ 152143 h 312696"/>
                    <a:gd name="connsiteX3" fmla="*/ 133650 w 541633"/>
                    <a:gd name="connsiteY3" fmla="*/ 310893 h 312696"/>
                    <a:gd name="connsiteX4" fmla="*/ 263825 w 541633"/>
                    <a:gd name="connsiteY4" fmla="*/ 234693 h 312696"/>
                    <a:gd name="connsiteX5" fmla="*/ 362250 w 541633"/>
                    <a:gd name="connsiteY5" fmla="*/ 183893 h 312696"/>
                    <a:gd name="connsiteX6" fmla="*/ 508300 w 541633"/>
                    <a:gd name="connsiteY6" fmla="*/ 193418 h 312696"/>
                    <a:gd name="connsiteX7" fmla="*/ 521000 w 541633"/>
                    <a:gd name="connsiteY7" fmla="*/ 47368 h 312696"/>
                    <a:gd name="connsiteX0" fmla="*/ 521000 w 549845"/>
                    <a:gd name="connsiteY0" fmla="*/ 42083 h 307411"/>
                    <a:gd name="connsiteX1" fmla="*/ 171750 w 549845"/>
                    <a:gd name="connsiteY1" fmla="*/ 808 h 307411"/>
                    <a:gd name="connsiteX2" fmla="*/ 300 w 549845"/>
                    <a:gd name="connsiteY2" fmla="*/ 146858 h 307411"/>
                    <a:gd name="connsiteX3" fmla="*/ 133650 w 549845"/>
                    <a:gd name="connsiteY3" fmla="*/ 305608 h 307411"/>
                    <a:gd name="connsiteX4" fmla="*/ 263825 w 549845"/>
                    <a:gd name="connsiteY4" fmla="*/ 229408 h 307411"/>
                    <a:gd name="connsiteX5" fmla="*/ 362250 w 549845"/>
                    <a:gd name="connsiteY5" fmla="*/ 178608 h 307411"/>
                    <a:gd name="connsiteX6" fmla="*/ 511475 w 549845"/>
                    <a:gd name="connsiteY6" fmla="*/ 184958 h 307411"/>
                    <a:gd name="connsiteX7" fmla="*/ 521000 w 549845"/>
                    <a:gd name="connsiteY7" fmla="*/ 42083 h 307411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44479"/>
                    <a:gd name="connsiteY0" fmla="*/ 42083 h 306754"/>
                    <a:gd name="connsiteX1" fmla="*/ 172116 w 544479"/>
                    <a:gd name="connsiteY1" fmla="*/ 808 h 306754"/>
                    <a:gd name="connsiteX2" fmla="*/ 666 w 544479"/>
                    <a:gd name="connsiteY2" fmla="*/ 146858 h 306754"/>
                    <a:gd name="connsiteX3" fmla="*/ 134016 w 544479"/>
                    <a:gd name="connsiteY3" fmla="*/ 305608 h 306754"/>
                    <a:gd name="connsiteX4" fmla="*/ 264191 w 544479"/>
                    <a:gd name="connsiteY4" fmla="*/ 229408 h 306754"/>
                    <a:gd name="connsiteX5" fmla="*/ 362616 w 544479"/>
                    <a:gd name="connsiteY5" fmla="*/ 178608 h 306754"/>
                    <a:gd name="connsiteX6" fmla="*/ 511841 w 544479"/>
                    <a:gd name="connsiteY6" fmla="*/ 184958 h 306754"/>
                    <a:gd name="connsiteX7" fmla="*/ 521366 w 544479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11841 w 534066"/>
                    <a:gd name="connsiteY6" fmla="*/ 18967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34928 h 305949"/>
                    <a:gd name="connsiteX1" fmla="*/ 172116 w 534066"/>
                    <a:gd name="connsiteY1" fmla="*/ 3 h 305949"/>
                    <a:gd name="connsiteX2" fmla="*/ 666 w 534066"/>
                    <a:gd name="connsiteY2" fmla="*/ 146053 h 305949"/>
                    <a:gd name="connsiteX3" fmla="*/ 134016 w 534066"/>
                    <a:gd name="connsiteY3" fmla="*/ 304803 h 305949"/>
                    <a:gd name="connsiteX4" fmla="*/ 264191 w 534066"/>
                    <a:gd name="connsiteY4" fmla="*/ 228603 h 305949"/>
                    <a:gd name="connsiteX5" fmla="*/ 362616 w 534066"/>
                    <a:gd name="connsiteY5" fmla="*/ 177803 h 305949"/>
                    <a:gd name="connsiteX6" fmla="*/ 527716 w 534066"/>
                    <a:gd name="connsiteY6" fmla="*/ 190503 h 305949"/>
                    <a:gd name="connsiteX7" fmla="*/ 534066 w 534066"/>
                    <a:gd name="connsiteY7" fmla="*/ 34928 h 305949"/>
                    <a:gd name="connsiteX0" fmla="*/ 534066 w 534066"/>
                    <a:gd name="connsiteY0" fmla="*/ 35596 h 306617"/>
                    <a:gd name="connsiteX1" fmla="*/ 172116 w 534066"/>
                    <a:gd name="connsiteY1" fmla="*/ 671 h 306617"/>
                    <a:gd name="connsiteX2" fmla="*/ 666 w 534066"/>
                    <a:gd name="connsiteY2" fmla="*/ 146721 h 306617"/>
                    <a:gd name="connsiteX3" fmla="*/ 134016 w 534066"/>
                    <a:gd name="connsiteY3" fmla="*/ 305471 h 306617"/>
                    <a:gd name="connsiteX4" fmla="*/ 264191 w 534066"/>
                    <a:gd name="connsiteY4" fmla="*/ 229271 h 306617"/>
                    <a:gd name="connsiteX5" fmla="*/ 362616 w 534066"/>
                    <a:gd name="connsiteY5" fmla="*/ 178471 h 306617"/>
                    <a:gd name="connsiteX6" fmla="*/ 527716 w 534066"/>
                    <a:gd name="connsiteY6" fmla="*/ 191171 h 306617"/>
                    <a:gd name="connsiteX7" fmla="*/ 534066 w 534066"/>
                    <a:gd name="connsiteY7" fmla="*/ 35596 h 306617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24153 w 524153"/>
                    <a:gd name="connsiteY0" fmla="*/ 36411 h 308208"/>
                    <a:gd name="connsiteX1" fmla="*/ 159028 w 524153"/>
                    <a:gd name="connsiteY1" fmla="*/ 4661 h 308208"/>
                    <a:gd name="connsiteX2" fmla="*/ 278 w 524153"/>
                    <a:gd name="connsiteY2" fmla="*/ 144361 h 308208"/>
                    <a:gd name="connsiteX3" fmla="*/ 124103 w 524153"/>
                    <a:gd name="connsiteY3" fmla="*/ 306286 h 308208"/>
                    <a:gd name="connsiteX4" fmla="*/ 254278 w 524153"/>
                    <a:gd name="connsiteY4" fmla="*/ 230086 h 308208"/>
                    <a:gd name="connsiteX5" fmla="*/ 352703 w 524153"/>
                    <a:gd name="connsiteY5" fmla="*/ 179286 h 308208"/>
                    <a:gd name="connsiteX6" fmla="*/ 517803 w 524153"/>
                    <a:gd name="connsiteY6" fmla="*/ 191986 h 308208"/>
                    <a:gd name="connsiteX7" fmla="*/ 524153 w 524153"/>
                    <a:gd name="connsiteY7" fmla="*/ 36411 h 308208"/>
                    <a:gd name="connsiteX0" fmla="*/ 523936 w 523936"/>
                    <a:gd name="connsiteY0" fmla="*/ 36411 h 308208"/>
                    <a:gd name="connsiteX1" fmla="*/ 158811 w 523936"/>
                    <a:gd name="connsiteY1" fmla="*/ 4661 h 308208"/>
                    <a:gd name="connsiteX2" fmla="*/ 61 w 523936"/>
                    <a:gd name="connsiteY2" fmla="*/ 144361 h 308208"/>
                    <a:gd name="connsiteX3" fmla="*/ 123886 w 523936"/>
                    <a:gd name="connsiteY3" fmla="*/ 306286 h 308208"/>
                    <a:gd name="connsiteX4" fmla="*/ 254061 w 523936"/>
                    <a:gd name="connsiteY4" fmla="*/ 230086 h 308208"/>
                    <a:gd name="connsiteX5" fmla="*/ 352486 w 523936"/>
                    <a:gd name="connsiteY5" fmla="*/ 179286 h 308208"/>
                    <a:gd name="connsiteX6" fmla="*/ 517586 w 523936"/>
                    <a:gd name="connsiteY6" fmla="*/ 191986 h 308208"/>
                    <a:gd name="connsiteX7" fmla="*/ 523936 w 523936"/>
                    <a:gd name="connsiteY7" fmla="*/ 36411 h 308208"/>
                    <a:gd name="connsiteX0" fmla="*/ 523936 w 523936"/>
                    <a:gd name="connsiteY0" fmla="*/ 32018 h 303815"/>
                    <a:gd name="connsiteX1" fmla="*/ 158811 w 523936"/>
                    <a:gd name="connsiteY1" fmla="*/ 268 h 303815"/>
                    <a:gd name="connsiteX2" fmla="*/ 61 w 523936"/>
                    <a:gd name="connsiteY2" fmla="*/ 139968 h 303815"/>
                    <a:gd name="connsiteX3" fmla="*/ 123886 w 523936"/>
                    <a:gd name="connsiteY3" fmla="*/ 301893 h 303815"/>
                    <a:gd name="connsiteX4" fmla="*/ 254061 w 523936"/>
                    <a:gd name="connsiteY4" fmla="*/ 225693 h 303815"/>
                    <a:gd name="connsiteX5" fmla="*/ 352486 w 523936"/>
                    <a:gd name="connsiteY5" fmla="*/ 174893 h 303815"/>
                    <a:gd name="connsiteX6" fmla="*/ 517586 w 523936"/>
                    <a:gd name="connsiteY6" fmla="*/ 187593 h 303815"/>
                    <a:gd name="connsiteX7" fmla="*/ 523936 w 523936"/>
                    <a:gd name="connsiteY7" fmla="*/ 32018 h 303815"/>
                    <a:gd name="connsiteX0" fmla="*/ 523983 w 523983"/>
                    <a:gd name="connsiteY0" fmla="*/ 32018 h 303141"/>
                    <a:gd name="connsiteX1" fmla="*/ 158858 w 523983"/>
                    <a:gd name="connsiteY1" fmla="*/ 268 h 303141"/>
                    <a:gd name="connsiteX2" fmla="*/ 108 w 523983"/>
                    <a:gd name="connsiteY2" fmla="*/ 139968 h 303141"/>
                    <a:gd name="connsiteX3" fmla="*/ 123933 w 523983"/>
                    <a:gd name="connsiteY3" fmla="*/ 301893 h 303141"/>
                    <a:gd name="connsiteX4" fmla="*/ 254108 w 523983"/>
                    <a:gd name="connsiteY4" fmla="*/ 225693 h 303141"/>
                    <a:gd name="connsiteX5" fmla="*/ 352533 w 523983"/>
                    <a:gd name="connsiteY5" fmla="*/ 174893 h 303141"/>
                    <a:gd name="connsiteX6" fmla="*/ 517633 w 523983"/>
                    <a:gd name="connsiteY6" fmla="*/ 187593 h 303141"/>
                    <a:gd name="connsiteX7" fmla="*/ 523983 w 523983"/>
                    <a:gd name="connsiteY7" fmla="*/ 32018 h 303141"/>
                    <a:gd name="connsiteX0" fmla="*/ 524095 w 524095"/>
                    <a:gd name="connsiteY0" fmla="*/ 31888 h 299882"/>
                    <a:gd name="connsiteX1" fmla="*/ 158970 w 524095"/>
                    <a:gd name="connsiteY1" fmla="*/ 138 h 299882"/>
                    <a:gd name="connsiteX2" fmla="*/ 220 w 524095"/>
                    <a:gd name="connsiteY2" fmla="*/ 139838 h 299882"/>
                    <a:gd name="connsiteX3" fmla="*/ 133570 w 524095"/>
                    <a:gd name="connsiteY3" fmla="*/ 298588 h 299882"/>
                    <a:gd name="connsiteX4" fmla="*/ 254220 w 524095"/>
                    <a:gd name="connsiteY4" fmla="*/ 225563 h 299882"/>
                    <a:gd name="connsiteX5" fmla="*/ 352645 w 524095"/>
                    <a:gd name="connsiteY5" fmla="*/ 174763 h 299882"/>
                    <a:gd name="connsiteX6" fmla="*/ 517745 w 524095"/>
                    <a:gd name="connsiteY6" fmla="*/ 187463 h 299882"/>
                    <a:gd name="connsiteX7" fmla="*/ 524095 w 524095"/>
                    <a:gd name="connsiteY7" fmla="*/ 31888 h 299882"/>
                    <a:gd name="connsiteX0" fmla="*/ 524095 w 524095"/>
                    <a:gd name="connsiteY0" fmla="*/ 31888 h 300229"/>
                    <a:gd name="connsiteX1" fmla="*/ 158970 w 524095"/>
                    <a:gd name="connsiteY1" fmla="*/ 138 h 300229"/>
                    <a:gd name="connsiteX2" fmla="*/ 220 w 524095"/>
                    <a:gd name="connsiteY2" fmla="*/ 139838 h 300229"/>
                    <a:gd name="connsiteX3" fmla="*/ 133570 w 524095"/>
                    <a:gd name="connsiteY3" fmla="*/ 298588 h 300229"/>
                    <a:gd name="connsiteX4" fmla="*/ 254220 w 524095"/>
                    <a:gd name="connsiteY4" fmla="*/ 225563 h 300229"/>
                    <a:gd name="connsiteX5" fmla="*/ 352645 w 524095"/>
                    <a:gd name="connsiteY5" fmla="*/ 174763 h 300229"/>
                    <a:gd name="connsiteX6" fmla="*/ 517745 w 524095"/>
                    <a:gd name="connsiteY6" fmla="*/ 187463 h 300229"/>
                    <a:gd name="connsiteX7" fmla="*/ 524095 w 524095"/>
                    <a:gd name="connsiteY7" fmla="*/ 31888 h 300229"/>
                    <a:gd name="connsiteX0" fmla="*/ 524014 w 524014"/>
                    <a:gd name="connsiteY0" fmla="*/ 31888 h 301987"/>
                    <a:gd name="connsiteX1" fmla="*/ 158889 w 524014"/>
                    <a:gd name="connsiteY1" fmla="*/ 138 h 301987"/>
                    <a:gd name="connsiteX2" fmla="*/ 139 w 524014"/>
                    <a:gd name="connsiteY2" fmla="*/ 139838 h 301987"/>
                    <a:gd name="connsiteX3" fmla="*/ 133489 w 524014"/>
                    <a:gd name="connsiteY3" fmla="*/ 298588 h 301987"/>
                    <a:gd name="connsiteX4" fmla="*/ 263664 w 524014"/>
                    <a:gd name="connsiteY4" fmla="*/ 235088 h 301987"/>
                    <a:gd name="connsiteX5" fmla="*/ 352564 w 524014"/>
                    <a:gd name="connsiteY5" fmla="*/ 174763 h 301987"/>
                    <a:gd name="connsiteX6" fmla="*/ 517664 w 524014"/>
                    <a:gd name="connsiteY6" fmla="*/ 187463 h 301987"/>
                    <a:gd name="connsiteX7" fmla="*/ 524014 w 524014"/>
                    <a:gd name="connsiteY7" fmla="*/ 31888 h 301987"/>
                    <a:gd name="connsiteX0" fmla="*/ 524047 w 524047"/>
                    <a:gd name="connsiteY0" fmla="*/ 31888 h 299369"/>
                    <a:gd name="connsiteX1" fmla="*/ 158922 w 524047"/>
                    <a:gd name="connsiteY1" fmla="*/ 138 h 299369"/>
                    <a:gd name="connsiteX2" fmla="*/ 172 w 524047"/>
                    <a:gd name="connsiteY2" fmla="*/ 139838 h 299369"/>
                    <a:gd name="connsiteX3" fmla="*/ 133522 w 524047"/>
                    <a:gd name="connsiteY3" fmla="*/ 298588 h 299369"/>
                    <a:gd name="connsiteX4" fmla="*/ 263697 w 524047"/>
                    <a:gd name="connsiteY4" fmla="*/ 235088 h 299369"/>
                    <a:gd name="connsiteX5" fmla="*/ 352597 w 524047"/>
                    <a:gd name="connsiteY5" fmla="*/ 174763 h 299369"/>
                    <a:gd name="connsiteX6" fmla="*/ 517697 w 524047"/>
                    <a:gd name="connsiteY6" fmla="*/ 187463 h 299369"/>
                    <a:gd name="connsiteX7" fmla="*/ 524047 w 524047"/>
                    <a:gd name="connsiteY7" fmla="*/ 31888 h 299369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159 w 524159"/>
                    <a:gd name="connsiteY0" fmla="*/ 31902 h 298602"/>
                    <a:gd name="connsiteX1" fmla="*/ 159034 w 524159"/>
                    <a:gd name="connsiteY1" fmla="*/ 152 h 298602"/>
                    <a:gd name="connsiteX2" fmla="*/ 284 w 524159"/>
                    <a:gd name="connsiteY2" fmla="*/ 139852 h 298602"/>
                    <a:gd name="connsiteX3" fmla="*/ 133634 w 524159"/>
                    <a:gd name="connsiteY3" fmla="*/ 298602 h 298602"/>
                    <a:gd name="connsiteX4" fmla="*/ 263809 w 524159"/>
                    <a:gd name="connsiteY4" fmla="*/ 235102 h 298602"/>
                    <a:gd name="connsiteX5" fmla="*/ 352709 w 524159"/>
                    <a:gd name="connsiteY5" fmla="*/ 174777 h 298602"/>
                    <a:gd name="connsiteX6" fmla="*/ 517809 w 524159"/>
                    <a:gd name="connsiteY6" fmla="*/ 187477 h 298602"/>
                    <a:gd name="connsiteX7" fmla="*/ 524159 w 524159"/>
                    <a:gd name="connsiteY7" fmla="*/ 31902 h 298602"/>
                    <a:gd name="connsiteX0" fmla="*/ 523896 w 523896"/>
                    <a:gd name="connsiteY0" fmla="*/ 31953 h 298653"/>
                    <a:gd name="connsiteX1" fmla="*/ 158771 w 523896"/>
                    <a:gd name="connsiteY1" fmla="*/ 203 h 298653"/>
                    <a:gd name="connsiteX2" fmla="*/ 21 w 523896"/>
                    <a:gd name="connsiteY2" fmla="*/ 139903 h 298653"/>
                    <a:gd name="connsiteX3" fmla="*/ 133371 w 523896"/>
                    <a:gd name="connsiteY3" fmla="*/ 298653 h 298653"/>
                    <a:gd name="connsiteX4" fmla="*/ 263546 w 523896"/>
                    <a:gd name="connsiteY4" fmla="*/ 235153 h 298653"/>
                    <a:gd name="connsiteX5" fmla="*/ 352446 w 523896"/>
                    <a:gd name="connsiteY5" fmla="*/ 174828 h 298653"/>
                    <a:gd name="connsiteX6" fmla="*/ 517546 w 523896"/>
                    <a:gd name="connsiteY6" fmla="*/ 187528 h 298653"/>
                    <a:gd name="connsiteX7" fmla="*/ 523896 w 523896"/>
                    <a:gd name="connsiteY7" fmla="*/ 31953 h 298653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17546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1671 w 523896"/>
                    <a:gd name="connsiteY6" fmla="*/ 190671 h 298621"/>
                    <a:gd name="connsiteX7" fmla="*/ 523896 w 523896"/>
                    <a:gd name="connsiteY7" fmla="*/ 31921 h 29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96" h="298621">
                      <a:moveTo>
                        <a:pt x="523896" y="31921"/>
                      </a:moveTo>
                      <a:cubicBezTo>
                        <a:pt x="402188" y="21338"/>
                        <a:pt x="258783" y="4404"/>
                        <a:pt x="158771" y="171"/>
                      </a:cubicBezTo>
                      <a:cubicBezTo>
                        <a:pt x="58759" y="-4062"/>
                        <a:pt x="1079" y="71079"/>
                        <a:pt x="21" y="139871"/>
                      </a:cubicBezTo>
                      <a:cubicBezTo>
                        <a:pt x="-1037" y="208663"/>
                        <a:pt x="38650" y="298621"/>
                        <a:pt x="133371" y="298621"/>
                      </a:cubicBezTo>
                      <a:cubicBezTo>
                        <a:pt x="196661" y="298621"/>
                        <a:pt x="227033" y="271633"/>
                        <a:pt x="263546" y="235121"/>
                      </a:cubicBezTo>
                      <a:cubicBezTo>
                        <a:pt x="300059" y="198609"/>
                        <a:pt x="312759" y="182204"/>
                        <a:pt x="352446" y="174796"/>
                      </a:cubicBezTo>
                      <a:cubicBezTo>
                        <a:pt x="392133" y="167388"/>
                        <a:pt x="427588" y="186967"/>
                        <a:pt x="501671" y="190671"/>
                      </a:cubicBezTo>
                      <a:cubicBezTo>
                        <a:pt x="509079" y="124525"/>
                        <a:pt x="520192" y="119763"/>
                        <a:pt x="523896" y="31921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  <a:alpha val="30000"/>
                  </a:schemeClr>
                </a:solidFill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  <p:sp>
              <p:nvSpPr>
                <p:cNvPr id="72" name="Oval 126"/>
                <p:cNvSpPr/>
                <p:nvPr/>
              </p:nvSpPr>
              <p:spPr>
                <a:xfrm>
                  <a:off x="2736850" y="2350482"/>
                  <a:ext cx="88067" cy="88067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" name="Group 127"/>
              <p:cNvGrpSpPr/>
              <p:nvPr/>
            </p:nvGrpSpPr>
            <p:grpSpPr>
              <a:xfrm>
                <a:off x="2298334" y="2737387"/>
                <a:ext cx="523896" cy="298621"/>
                <a:chOff x="2635187" y="2251432"/>
                <a:chExt cx="523896" cy="298621"/>
              </a:xfrm>
            </p:grpSpPr>
            <p:sp>
              <p:nvSpPr>
                <p:cNvPr id="69" name="Freeform 128"/>
                <p:cNvSpPr/>
                <p:nvPr/>
              </p:nvSpPr>
              <p:spPr>
                <a:xfrm>
                  <a:off x="2635187" y="2251432"/>
                  <a:ext cx="523896" cy="298621"/>
                </a:xfrm>
                <a:custGeom>
                  <a:avLst/>
                  <a:gdLst>
                    <a:gd name="connsiteX0" fmla="*/ 521000 w 548643"/>
                    <a:gd name="connsiteY0" fmla="*/ 46711 h 312039"/>
                    <a:gd name="connsiteX1" fmla="*/ 171750 w 548643"/>
                    <a:gd name="connsiteY1" fmla="*/ 5436 h 312039"/>
                    <a:gd name="connsiteX2" fmla="*/ 300 w 548643"/>
                    <a:gd name="connsiteY2" fmla="*/ 151486 h 312039"/>
                    <a:gd name="connsiteX3" fmla="*/ 133650 w 548643"/>
                    <a:gd name="connsiteY3" fmla="*/ 310236 h 312039"/>
                    <a:gd name="connsiteX4" fmla="*/ 263825 w 548643"/>
                    <a:gd name="connsiteY4" fmla="*/ 234036 h 312039"/>
                    <a:gd name="connsiteX5" fmla="*/ 362250 w 548643"/>
                    <a:gd name="connsiteY5" fmla="*/ 183236 h 312039"/>
                    <a:gd name="connsiteX6" fmla="*/ 508300 w 548643"/>
                    <a:gd name="connsiteY6" fmla="*/ 192761 h 312039"/>
                    <a:gd name="connsiteX7" fmla="*/ 521000 w 548643"/>
                    <a:gd name="connsiteY7" fmla="*/ 46711 h 312039"/>
                    <a:gd name="connsiteX0" fmla="*/ 521000 w 541633"/>
                    <a:gd name="connsiteY0" fmla="*/ 58260 h 323588"/>
                    <a:gd name="connsiteX1" fmla="*/ 171750 w 541633"/>
                    <a:gd name="connsiteY1" fmla="*/ 16985 h 323588"/>
                    <a:gd name="connsiteX2" fmla="*/ 300 w 541633"/>
                    <a:gd name="connsiteY2" fmla="*/ 163035 h 323588"/>
                    <a:gd name="connsiteX3" fmla="*/ 133650 w 541633"/>
                    <a:gd name="connsiteY3" fmla="*/ 321785 h 323588"/>
                    <a:gd name="connsiteX4" fmla="*/ 263825 w 541633"/>
                    <a:gd name="connsiteY4" fmla="*/ 245585 h 323588"/>
                    <a:gd name="connsiteX5" fmla="*/ 362250 w 541633"/>
                    <a:gd name="connsiteY5" fmla="*/ 194785 h 323588"/>
                    <a:gd name="connsiteX6" fmla="*/ 508300 w 541633"/>
                    <a:gd name="connsiteY6" fmla="*/ 204310 h 323588"/>
                    <a:gd name="connsiteX7" fmla="*/ 521000 w 541633"/>
                    <a:gd name="connsiteY7" fmla="*/ 58260 h 323588"/>
                    <a:gd name="connsiteX0" fmla="*/ 521000 w 541633"/>
                    <a:gd name="connsiteY0" fmla="*/ 51996 h 317324"/>
                    <a:gd name="connsiteX1" fmla="*/ 171750 w 541633"/>
                    <a:gd name="connsiteY1" fmla="*/ 10721 h 317324"/>
                    <a:gd name="connsiteX2" fmla="*/ 300 w 541633"/>
                    <a:gd name="connsiteY2" fmla="*/ 156771 h 317324"/>
                    <a:gd name="connsiteX3" fmla="*/ 133650 w 541633"/>
                    <a:gd name="connsiteY3" fmla="*/ 315521 h 317324"/>
                    <a:gd name="connsiteX4" fmla="*/ 263825 w 541633"/>
                    <a:gd name="connsiteY4" fmla="*/ 239321 h 317324"/>
                    <a:gd name="connsiteX5" fmla="*/ 362250 w 541633"/>
                    <a:gd name="connsiteY5" fmla="*/ 188521 h 317324"/>
                    <a:gd name="connsiteX6" fmla="*/ 508300 w 541633"/>
                    <a:gd name="connsiteY6" fmla="*/ 198046 h 317324"/>
                    <a:gd name="connsiteX7" fmla="*/ 521000 w 541633"/>
                    <a:gd name="connsiteY7" fmla="*/ 51996 h 317324"/>
                    <a:gd name="connsiteX0" fmla="*/ 521000 w 541633"/>
                    <a:gd name="connsiteY0" fmla="*/ 47368 h 312696"/>
                    <a:gd name="connsiteX1" fmla="*/ 171750 w 541633"/>
                    <a:gd name="connsiteY1" fmla="*/ 6093 h 312696"/>
                    <a:gd name="connsiteX2" fmla="*/ 300 w 541633"/>
                    <a:gd name="connsiteY2" fmla="*/ 152143 h 312696"/>
                    <a:gd name="connsiteX3" fmla="*/ 133650 w 541633"/>
                    <a:gd name="connsiteY3" fmla="*/ 310893 h 312696"/>
                    <a:gd name="connsiteX4" fmla="*/ 263825 w 541633"/>
                    <a:gd name="connsiteY4" fmla="*/ 234693 h 312696"/>
                    <a:gd name="connsiteX5" fmla="*/ 362250 w 541633"/>
                    <a:gd name="connsiteY5" fmla="*/ 183893 h 312696"/>
                    <a:gd name="connsiteX6" fmla="*/ 508300 w 541633"/>
                    <a:gd name="connsiteY6" fmla="*/ 193418 h 312696"/>
                    <a:gd name="connsiteX7" fmla="*/ 521000 w 541633"/>
                    <a:gd name="connsiteY7" fmla="*/ 47368 h 312696"/>
                    <a:gd name="connsiteX0" fmla="*/ 521000 w 549845"/>
                    <a:gd name="connsiteY0" fmla="*/ 42083 h 307411"/>
                    <a:gd name="connsiteX1" fmla="*/ 171750 w 549845"/>
                    <a:gd name="connsiteY1" fmla="*/ 808 h 307411"/>
                    <a:gd name="connsiteX2" fmla="*/ 300 w 549845"/>
                    <a:gd name="connsiteY2" fmla="*/ 146858 h 307411"/>
                    <a:gd name="connsiteX3" fmla="*/ 133650 w 549845"/>
                    <a:gd name="connsiteY3" fmla="*/ 305608 h 307411"/>
                    <a:gd name="connsiteX4" fmla="*/ 263825 w 549845"/>
                    <a:gd name="connsiteY4" fmla="*/ 229408 h 307411"/>
                    <a:gd name="connsiteX5" fmla="*/ 362250 w 549845"/>
                    <a:gd name="connsiteY5" fmla="*/ 178608 h 307411"/>
                    <a:gd name="connsiteX6" fmla="*/ 511475 w 549845"/>
                    <a:gd name="connsiteY6" fmla="*/ 184958 h 307411"/>
                    <a:gd name="connsiteX7" fmla="*/ 521000 w 549845"/>
                    <a:gd name="connsiteY7" fmla="*/ 42083 h 307411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44479"/>
                    <a:gd name="connsiteY0" fmla="*/ 42083 h 306754"/>
                    <a:gd name="connsiteX1" fmla="*/ 172116 w 544479"/>
                    <a:gd name="connsiteY1" fmla="*/ 808 h 306754"/>
                    <a:gd name="connsiteX2" fmla="*/ 666 w 544479"/>
                    <a:gd name="connsiteY2" fmla="*/ 146858 h 306754"/>
                    <a:gd name="connsiteX3" fmla="*/ 134016 w 544479"/>
                    <a:gd name="connsiteY3" fmla="*/ 305608 h 306754"/>
                    <a:gd name="connsiteX4" fmla="*/ 264191 w 544479"/>
                    <a:gd name="connsiteY4" fmla="*/ 229408 h 306754"/>
                    <a:gd name="connsiteX5" fmla="*/ 362616 w 544479"/>
                    <a:gd name="connsiteY5" fmla="*/ 178608 h 306754"/>
                    <a:gd name="connsiteX6" fmla="*/ 511841 w 544479"/>
                    <a:gd name="connsiteY6" fmla="*/ 184958 h 306754"/>
                    <a:gd name="connsiteX7" fmla="*/ 521366 w 544479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11841 w 534066"/>
                    <a:gd name="connsiteY6" fmla="*/ 18967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34928 h 305949"/>
                    <a:gd name="connsiteX1" fmla="*/ 172116 w 534066"/>
                    <a:gd name="connsiteY1" fmla="*/ 3 h 305949"/>
                    <a:gd name="connsiteX2" fmla="*/ 666 w 534066"/>
                    <a:gd name="connsiteY2" fmla="*/ 146053 h 305949"/>
                    <a:gd name="connsiteX3" fmla="*/ 134016 w 534066"/>
                    <a:gd name="connsiteY3" fmla="*/ 304803 h 305949"/>
                    <a:gd name="connsiteX4" fmla="*/ 264191 w 534066"/>
                    <a:gd name="connsiteY4" fmla="*/ 228603 h 305949"/>
                    <a:gd name="connsiteX5" fmla="*/ 362616 w 534066"/>
                    <a:gd name="connsiteY5" fmla="*/ 177803 h 305949"/>
                    <a:gd name="connsiteX6" fmla="*/ 527716 w 534066"/>
                    <a:gd name="connsiteY6" fmla="*/ 190503 h 305949"/>
                    <a:gd name="connsiteX7" fmla="*/ 534066 w 534066"/>
                    <a:gd name="connsiteY7" fmla="*/ 34928 h 305949"/>
                    <a:gd name="connsiteX0" fmla="*/ 534066 w 534066"/>
                    <a:gd name="connsiteY0" fmla="*/ 35596 h 306617"/>
                    <a:gd name="connsiteX1" fmla="*/ 172116 w 534066"/>
                    <a:gd name="connsiteY1" fmla="*/ 671 h 306617"/>
                    <a:gd name="connsiteX2" fmla="*/ 666 w 534066"/>
                    <a:gd name="connsiteY2" fmla="*/ 146721 h 306617"/>
                    <a:gd name="connsiteX3" fmla="*/ 134016 w 534066"/>
                    <a:gd name="connsiteY3" fmla="*/ 305471 h 306617"/>
                    <a:gd name="connsiteX4" fmla="*/ 264191 w 534066"/>
                    <a:gd name="connsiteY4" fmla="*/ 229271 h 306617"/>
                    <a:gd name="connsiteX5" fmla="*/ 362616 w 534066"/>
                    <a:gd name="connsiteY5" fmla="*/ 178471 h 306617"/>
                    <a:gd name="connsiteX6" fmla="*/ 527716 w 534066"/>
                    <a:gd name="connsiteY6" fmla="*/ 191171 h 306617"/>
                    <a:gd name="connsiteX7" fmla="*/ 534066 w 534066"/>
                    <a:gd name="connsiteY7" fmla="*/ 35596 h 306617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24153 w 524153"/>
                    <a:gd name="connsiteY0" fmla="*/ 36411 h 308208"/>
                    <a:gd name="connsiteX1" fmla="*/ 159028 w 524153"/>
                    <a:gd name="connsiteY1" fmla="*/ 4661 h 308208"/>
                    <a:gd name="connsiteX2" fmla="*/ 278 w 524153"/>
                    <a:gd name="connsiteY2" fmla="*/ 144361 h 308208"/>
                    <a:gd name="connsiteX3" fmla="*/ 124103 w 524153"/>
                    <a:gd name="connsiteY3" fmla="*/ 306286 h 308208"/>
                    <a:gd name="connsiteX4" fmla="*/ 254278 w 524153"/>
                    <a:gd name="connsiteY4" fmla="*/ 230086 h 308208"/>
                    <a:gd name="connsiteX5" fmla="*/ 352703 w 524153"/>
                    <a:gd name="connsiteY5" fmla="*/ 179286 h 308208"/>
                    <a:gd name="connsiteX6" fmla="*/ 517803 w 524153"/>
                    <a:gd name="connsiteY6" fmla="*/ 191986 h 308208"/>
                    <a:gd name="connsiteX7" fmla="*/ 524153 w 524153"/>
                    <a:gd name="connsiteY7" fmla="*/ 36411 h 308208"/>
                    <a:gd name="connsiteX0" fmla="*/ 523936 w 523936"/>
                    <a:gd name="connsiteY0" fmla="*/ 36411 h 308208"/>
                    <a:gd name="connsiteX1" fmla="*/ 158811 w 523936"/>
                    <a:gd name="connsiteY1" fmla="*/ 4661 h 308208"/>
                    <a:gd name="connsiteX2" fmla="*/ 61 w 523936"/>
                    <a:gd name="connsiteY2" fmla="*/ 144361 h 308208"/>
                    <a:gd name="connsiteX3" fmla="*/ 123886 w 523936"/>
                    <a:gd name="connsiteY3" fmla="*/ 306286 h 308208"/>
                    <a:gd name="connsiteX4" fmla="*/ 254061 w 523936"/>
                    <a:gd name="connsiteY4" fmla="*/ 230086 h 308208"/>
                    <a:gd name="connsiteX5" fmla="*/ 352486 w 523936"/>
                    <a:gd name="connsiteY5" fmla="*/ 179286 h 308208"/>
                    <a:gd name="connsiteX6" fmla="*/ 517586 w 523936"/>
                    <a:gd name="connsiteY6" fmla="*/ 191986 h 308208"/>
                    <a:gd name="connsiteX7" fmla="*/ 523936 w 523936"/>
                    <a:gd name="connsiteY7" fmla="*/ 36411 h 308208"/>
                    <a:gd name="connsiteX0" fmla="*/ 523936 w 523936"/>
                    <a:gd name="connsiteY0" fmla="*/ 32018 h 303815"/>
                    <a:gd name="connsiteX1" fmla="*/ 158811 w 523936"/>
                    <a:gd name="connsiteY1" fmla="*/ 268 h 303815"/>
                    <a:gd name="connsiteX2" fmla="*/ 61 w 523936"/>
                    <a:gd name="connsiteY2" fmla="*/ 139968 h 303815"/>
                    <a:gd name="connsiteX3" fmla="*/ 123886 w 523936"/>
                    <a:gd name="connsiteY3" fmla="*/ 301893 h 303815"/>
                    <a:gd name="connsiteX4" fmla="*/ 254061 w 523936"/>
                    <a:gd name="connsiteY4" fmla="*/ 225693 h 303815"/>
                    <a:gd name="connsiteX5" fmla="*/ 352486 w 523936"/>
                    <a:gd name="connsiteY5" fmla="*/ 174893 h 303815"/>
                    <a:gd name="connsiteX6" fmla="*/ 517586 w 523936"/>
                    <a:gd name="connsiteY6" fmla="*/ 187593 h 303815"/>
                    <a:gd name="connsiteX7" fmla="*/ 523936 w 523936"/>
                    <a:gd name="connsiteY7" fmla="*/ 32018 h 303815"/>
                    <a:gd name="connsiteX0" fmla="*/ 523983 w 523983"/>
                    <a:gd name="connsiteY0" fmla="*/ 32018 h 303141"/>
                    <a:gd name="connsiteX1" fmla="*/ 158858 w 523983"/>
                    <a:gd name="connsiteY1" fmla="*/ 268 h 303141"/>
                    <a:gd name="connsiteX2" fmla="*/ 108 w 523983"/>
                    <a:gd name="connsiteY2" fmla="*/ 139968 h 303141"/>
                    <a:gd name="connsiteX3" fmla="*/ 123933 w 523983"/>
                    <a:gd name="connsiteY3" fmla="*/ 301893 h 303141"/>
                    <a:gd name="connsiteX4" fmla="*/ 254108 w 523983"/>
                    <a:gd name="connsiteY4" fmla="*/ 225693 h 303141"/>
                    <a:gd name="connsiteX5" fmla="*/ 352533 w 523983"/>
                    <a:gd name="connsiteY5" fmla="*/ 174893 h 303141"/>
                    <a:gd name="connsiteX6" fmla="*/ 517633 w 523983"/>
                    <a:gd name="connsiteY6" fmla="*/ 187593 h 303141"/>
                    <a:gd name="connsiteX7" fmla="*/ 523983 w 523983"/>
                    <a:gd name="connsiteY7" fmla="*/ 32018 h 303141"/>
                    <a:gd name="connsiteX0" fmla="*/ 524095 w 524095"/>
                    <a:gd name="connsiteY0" fmla="*/ 31888 h 299882"/>
                    <a:gd name="connsiteX1" fmla="*/ 158970 w 524095"/>
                    <a:gd name="connsiteY1" fmla="*/ 138 h 299882"/>
                    <a:gd name="connsiteX2" fmla="*/ 220 w 524095"/>
                    <a:gd name="connsiteY2" fmla="*/ 139838 h 299882"/>
                    <a:gd name="connsiteX3" fmla="*/ 133570 w 524095"/>
                    <a:gd name="connsiteY3" fmla="*/ 298588 h 299882"/>
                    <a:gd name="connsiteX4" fmla="*/ 254220 w 524095"/>
                    <a:gd name="connsiteY4" fmla="*/ 225563 h 299882"/>
                    <a:gd name="connsiteX5" fmla="*/ 352645 w 524095"/>
                    <a:gd name="connsiteY5" fmla="*/ 174763 h 299882"/>
                    <a:gd name="connsiteX6" fmla="*/ 517745 w 524095"/>
                    <a:gd name="connsiteY6" fmla="*/ 187463 h 299882"/>
                    <a:gd name="connsiteX7" fmla="*/ 524095 w 524095"/>
                    <a:gd name="connsiteY7" fmla="*/ 31888 h 299882"/>
                    <a:gd name="connsiteX0" fmla="*/ 524095 w 524095"/>
                    <a:gd name="connsiteY0" fmla="*/ 31888 h 300229"/>
                    <a:gd name="connsiteX1" fmla="*/ 158970 w 524095"/>
                    <a:gd name="connsiteY1" fmla="*/ 138 h 300229"/>
                    <a:gd name="connsiteX2" fmla="*/ 220 w 524095"/>
                    <a:gd name="connsiteY2" fmla="*/ 139838 h 300229"/>
                    <a:gd name="connsiteX3" fmla="*/ 133570 w 524095"/>
                    <a:gd name="connsiteY3" fmla="*/ 298588 h 300229"/>
                    <a:gd name="connsiteX4" fmla="*/ 254220 w 524095"/>
                    <a:gd name="connsiteY4" fmla="*/ 225563 h 300229"/>
                    <a:gd name="connsiteX5" fmla="*/ 352645 w 524095"/>
                    <a:gd name="connsiteY5" fmla="*/ 174763 h 300229"/>
                    <a:gd name="connsiteX6" fmla="*/ 517745 w 524095"/>
                    <a:gd name="connsiteY6" fmla="*/ 187463 h 300229"/>
                    <a:gd name="connsiteX7" fmla="*/ 524095 w 524095"/>
                    <a:gd name="connsiteY7" fmla="*/ 31888 h 300229"/>
                    <a:gd name="connsiteX0" fmla="*/ 524014 w 524014"/>
                    <a:gd name="connsiteY0" fmla="*/ 31888 h 301987"/>
                    <a:gd name="connsiteX1" fmla="*/ 158889 w 524014"/>
                    <a:gd name="connsiteY1" fmla="*/ 138 h 301987"/>
                    <a:gd name="connsiteX2" fmla="*/ 139 w 524014"/>
                    <a:gd name="connsiteY2" fmla="*/ 139838 h 301987"/>
                    <a:gd name="connsiteX3" fmla="*/ 133489 w 524014"/>
                    <a:gd name="connsiteY3" fmla="*/ 298588 h 301987"/>
                    <a:gd name="connsiteX4" fmla="*/ 263664 w 524014"/>
                    <a:gd name="connsiteY4" fmla="*/ 235088 h 301987"/>
                    <a:gd name="connsiteX5" fmla="*/ 352564 w 524014"/>
                    <a:gd name="connsiteY5" fmla="*/ 174763 h 301987"/>
                    <a:gd name="connsiteX6" fmla="*/ 517664 w 524014"/>
                    <a:gd name="connsiteY6" fmla="*/ 187463 h 301987"/>
                    <a:gd name="connsiteX7" fmla="*/ 524014 w 524014"/>
                    <a:gd name="connsiteY7" fmla="*/ 31888 h 301987"/>
                    <a:gd name="connsiteX0" fmla="*/ 524047 w 524047"/>
                    <a:gd name="connsiteY0" fmla="*/ 31888 h 299369"/>
                    <a:gd name="connsiteX1" fmla="*/ 158922 w 524047"/>
                    <a:gd name="connsiteY1" fmla="*/ 138 h 299369"/>
                    <a:gd name="connsiteX2" fmla="*/ 172 w 524047"/>
                    <a:gd name="connsiteY2" fmla="*/ 139838 h 299369"/>
                    <a:gd name="connsiteX3" fmla="*/ 133522 w 524047"/>
                    <a:gd name="connsiteY3" fmla="*/ 298588 h 299369"/>
                    <a:gd name="connsiteX4" fmla="*/ 263697 w 524047"/>
                    <a:gd name="connsiteY4" fmla="*/ 235088 h 299369"/>
                    <a:gd name="connsiteX5" fmla="*/ 352597 w 524047"/>
                    <a:gd name="connsiteY5" fmla="*/ 174763 h 299369"/>
                    <a:gd name="connsiteX6" fmla="*/ 517697 w 524047"/>
                    <a:gd name="connsiteY6" fmla="*/ 187463 h 299369"/>
                    <a:gd name="connsiteX7" fmla="*/ 524047 w 524047"/>
                    <a:gd name="connsiteY7" fmla="*/ 31888 h 299369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159 w 524159"/>
                    <a:gd name="connsiteY0" fmla="*/ 31902 h 298602"/>
                    <a:gd name="connsiteX1" fmla="*/ 159034 w 524159"/>
                    <a:gd name="connsiteY1" fmla="*/ 152 h 298602"/>
                    <a:gd name="connsiteX2" fmla="*/ 284 w 524159"/>
                    <a:gd name="connsiteY2" fmla="*/ 139852 h 298602"/>
                    <a:gd name="connsiteX3" fmla="*/ 133634 w 524159"/>
                    <a:gd name="connsiteY3" fmla="*/ 298602 h 298602"/>
                    <a:gd name="connsiteX4" fmla="*/ 263809 w 524159"/>
                    <a:gd name="connsiteY4" fmla="*/ 235102 h 298602"/>
                    <a:gd name="connsiteX5" fmla="*/ 352709 w 524159"/>
                    <a:gd name="connsiteY5" fmla="*/ 174777 h 298602"/>
                    <a:gd name="connsiteX6" fmla="*/ 517809 w 524159"/>
                    <a:gd name="connsiteY6" fmla="*/ 187477 h 298602"/>
                    <a:gd name="connsiteX7" fmla="*/ 524159 w 524159"/>
                    <a:gd name="connsiteY7" fmla="*/ 31902 h 298602"/>
                    <a:gd name="connsiteX0" fmla="*/ 523896 w 523896"/>
                    <a:gd name="connsiteY0" fmla="*/ 31953 h 298653"/>
                    <a:gd name="connsiteX1" fmla="*/ 158771 w 523896"/>
                    <a:gd name="connsiteY1" fmla="*/ 203 h 298653"/>
                    <a:gd name="connsiteX2" fmla="*/ 21 w 523896"/>
                    <a:gd name="connsiteY2" fmla="*/ 139903 h 298653"/>
                    <a:gd name="connsiteX3" fmla="*/ 133371 w 523896"/>
                    <a:gd name="connsiteY3" fmla="*/ 298653 h 298653"/>
                    <a:gd name="connsiteX4" fmla="*/ 263546 w 523896"/>
                    <a:gd name="connsiteY4" fmla="*/ 235153 h 298653"/>
                    <a:gd name="connsiteX5" fmla="*/ 352446 w 523896"/>
                    <a:gd name="connsiteY5" fmla="*/ 174828 h 298653"/>
                    <a:gd name="connsiteX6" fmla="*/ 517546 w 523896"/>
                    <a:gd name="connsiteY6" fmla="*/ 187528 h 298653"/>
                    <a:gd name="connsiteX7" fmla="*/ 523896 w 523896"/>
                    <a:gd name="connsiteY7" fmla="*/ 31953 h 298653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17546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1671 w 523896"/>
                    <a:gd name="connsiteY6" fmla="*/ 190671 h 298621"/>
                    <a:gd name="connsiteX7" fmla="*/ 523896 w 523896"/>
                    <a:gd name="connsiteY7" fmla="*/ 31921 h 29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96" h="298621">
                      <a:moveTo>
                        <a:pt x="523896" y="31921"/>
                      </a:moveTo>
                      <a:cubicBezTo>
                        <a:pt x="402188" y="21338"/>
                        <a:pt x="258783" y="4404"/>
                        <a:pt x="158771" y="171"/>
                      </a:cubicBezTo>
                      <a:cubicBezTo>
                        <a:pt x="58759" y="-4062"/>
                        <a:pt x="1079" y="71079"/>
                        <a:pt x="21" y="139871"/>
                      </a:cubicBezTo>
                      <a:cubicBezTo>
                        <a:pt x="-1037" y="208663"/>
                        <a:pt x="38650" y="298621"/>
                        <a:pt x="133371" y="298621"/>
                      </a:cubicBezTo>
                      <a:cubicBezTo>
                        <a:pt x="196661" y="298621"/>
                        <a:pt x="227033" y="271633"/>
                        <a:pt x="263546" y="235121"/>
                      </a:cubicBezTo>
                      <a:cubicBezTo>
                        <a:pt x="300059" y="198609"/>
                        <a:pt x="312759" y="182204"/>
                        <a:pt x="352446" y="174796"/>
                      </a:cubicBezTo>
                      <a:cubicBezTo>
                        <a:pt x="392133" y="167388"/>
                        <a:pt x="427588" y="186967"/>
                        <a:pt x="501671" y="190671"/>
                      </a:cubicBezTo>
                      <a:cubicBezTo>
                        <a:pt x="509079" y="124525"/>
                        <a:pt x="520192" y="119763"/>
                        <a:pt x="523896" y="31921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  <a:alpha val="30000"/>
                  </a:schemeClr>
                </a:solidFill>
                <a:ln w="12700">
                  <a:solidFill>
                    <a:schemeClr val="bg1">
                      <a:lumMod val="65000"/>
                    </a:schemeClr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  <p:sp>
              <p:nvSpPr>
                <p:cNvPr id="70" name="Oval 129"/>
                <p:cNvSpPr/>
                <p:nvPr/>
              </p:nvSpPr>
              <p:spPr>
                <a:xfrm>
                  <a:off x="2736850" y="2350482"/>
                  <a:ext cx="88067" cy="88067"/>
                </a:xfrm>
                <a:prstGeom prst="ellipse">
                  <a:avLst/>
                </a:prstGeom>
                <a:solidFill>
                  <a:schemeClr val="bg1">
                    <a:lumMod val="85000"/>
                    <a:alpha val="30000"/>
                  </a:schemeClr>
                </a:solidFill>
                <a:ln w="12700">
                  <a:solidFill>
                    <a:schemeClr val="bg1">
                      <a:lumMod val="65000"/>
                    </a:schemeClr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</p:grpSp>
          <p:grpSp>
            <p:nvGrpSpPr>
              <p:cNvPr id="28" name="Group 130"/>
              <p:cNvGrpSpPr/>
              <p:nvPr/>
            </p:nvGrpSpPr>
            <p:grpSpPr>
              <a:xfrm>
                <a:off x="2297653" y="3423320"/>
                <a:ext cx="523896" cy="298621"/>
                <a:chOff x="2635187" y="2251432"/>
                <a:chExt cx="523896" cy="298621"/>
              </a:xfrm>
            </p:grpSpPr>
            <p:sp>
              <p:nvSpPr>
                <p:cNvPr id="67" name="Freeform 131"/>
                <p:cNvSpPr/>
                <p:nvPr/>
              </p:nvSpPr>
              <p:spPr>
                <a:xfrm>
                  <a:off x="2635187" y="2251432"/>
                  <a:ext cx="523896" cy="298621"/>
                </a:xfrm>
                <a:custGeom>
                  <a:avLst/>
                  <a:gdLst>
                    <a:gd name="connsiteX0" fmla="*/ 521000 w 548643"/>
                    <a:gd name="connsiteY0" fmla="*/ 46711 h 312039"/>
                    <a:gd name="connsiteX1" fmla="*/ 171750 w 548643"/>
                    <a:gd name="connsiteY1" fmla="*/ 5436 h 312039"/>
                    <a:gd name="connsiteX2" fmla="*/ 300 w 548643"/>
                    <a:gd name="connsiteY2" fmla="*/ 151486 h 312039"/>
                    <a:gd name="connsiteX3" fmla="*/ 133650 w 548643"/>
                    <a:gd name="connsiteY3" fmla="*/ 310236 h 312039"/>
                    <a:gd name="connsiteX4" fmla="*/ 263825 w 548643"/>
                    <a:gd name="connsiteY4" fmla="*/ 234036 h 312039"/>
                    <a:gd name="connsiteX5" fmla="*/ 362250 w 548643"/>
                    <a:gd name="connsiteY5" fmla="*/ 183236 h 312039"/>
                    <a:gd name="connsiteX6" fmla="*/ 508300 w 548643"/>
                    <a:gd name="connsiteY6" fmla="*/ 192761 h 312039"/>
                    <a:gd name="connsiteX7" fmla="*/ 521000 w 548643"/>
                    <a:gd name="connsiteY7" fmla="*/ 46711 h 312039"/>
                    <a:gd name="connsiteX0" fmla="*/ 521000 w 541633"/>
                    <a:gd name="connsiteY0" fmla="*/ 58260 h 323588"/>
                    <a:gd name="connsiteX1" fmla="*/ 171750 w 541633"/>
                    <a:gd name="connsiteY1" fmla="*/ 16985 h 323588"/>
                    <a:gd name="connsiteX2" fmla="*/ 300 w 541633"/>
                    <a:gd name="connsiteY2" fmla="*/ 163035 h 323588"/>
                    <a:gd name="connsiteX3" fmla="*/ 133650 w 541633"/>
                    <a:gd name="connsiteY3" fmla="*/ 321785 h 323588"/>
                    <a:gd name="connsiteX4" fmla="*/ 263825 w 541633"/>
                    <a:gd name="connsiteY4" fmla="*/ 245585 h 323588"/>
                    <a:gd name="connsiteX5" fmla="*/ 362250 w 541633"/>
                    <a:gd name="connsiteY5" fmla="*/ 194785 h 323588"/>
                    <a:gd name="connsiteX6" fmla="*/ 508300 w 541633"/>
                    <a:gd name="connsiteY6" fmla="*/ 204310 h 323588"/>
                    <a:gd name="connsiteX7" fmla="*/ 521000 w 541633"/>
                    <a:gd name="connsiteY7" fmla="*/ 58260 h 323588"/>
                    <a:gd name="connsiteX0" fmla="*/ 521000 w 541633"/>
                    <a:gd name="connsiteY0" fmla="*/ 51996 h 317324"/>
                    <a:gd name="connsiteX1" fmla="*/ 171750 w 541633"/>
                    <a:gd name="connsiteY1" fmla="*/ 10721 h 317324"/>
                    <a:gd name="connsiteX2" fmla="*/ 300 w 541633"/>
                    <a:gd name="connsiteY2" fmla="*/ 156771 h 317324"/>
                    <a:gd name="connsiteX3" fmla="*/ 133650 w 541633"/>
                    <a:gd name="connsiteY3" fmla="*/ 315521 h 317324"/>
                    <a:gd name="connsiteX4" fmla="*/ 263825 w 541633"/>
                    <a:gd name="connsiteY4" fmla="*/ 239321 h 317324"/>
                    <a:gd name="connsiteX5" fmla="*/ 362250 w 541633"/>
                    <a:gd name="connsiteY5" fmla="*/ 188521 h 317324"/>
                    <a:gd name="connsiteX6" fmla="*/ 508300 w 541633"/>
                    <a:gd name="connsiteY6" fmla="*/ 198046 h 317324"/>
                    <a:gd name="connsiteX7" fmla="*/ 521000 w 541633"/>
                    <a:gd name="connsiteY7" fmla="*/ 51996 h 317324"/>
                    <a:gd name="connsiteX0" fmla="*/ 521000 w 541633"/>
                    <a:gd name="connsiteY0" fmla="*/ 47368 h 312696"/>
                    <a:gd name="connsiteX1" fmla="*/ 171750 w 541633"/>
                    <a:gd name="connsiteY1" fmla="*/ 6093 h 312696"/>
                    <a:gd name="connsiteX2" fmla="*/ 300 w 541633"/>
                    <a:gd name="connsiteY2" fmla="*/ 152143 h 312696"/>
                    <a:gd name="connsiteX3" fmla="*/ 133650 w 541633"/>
                    <a:gd name="connsiteY3" fmla="*/ 310893 h 312696"/>
                    <a:gd name="connsiteX4" fmla="*/ 263825 w 541633"/>
                    <a:gd name="connsiteY4" fmla="*/ 234693 h 312696"/>
                    <a:gd name="connsiteX5" fmla="*/ 362250 w 541633"/>
                    <a:gd name="connsiteY5" fmla="*/ 183893 h 312696"/>
                    <a:gd name="connsiteX6" fmla="*/ 508300 w 541633"/>
                    <a:gd name="connsiteY6" fmla="*/ 193418 h 312696"/>
                    <a:gd name="connsiteX7" fmla="*/ 521000 w 541633"/>
                    <a:gd name="connsiteY7" fmla="*/ 47368 h 312696"/>
                    <a:gd name="connsiteX0" fmla="*/ 521000 w 549845"/>
                    <a:gd name="connsiteY0" fmla="*/ 42083 h 307411"/>
                    <a:gd name="connsiteX1" fmla="*/ 171750 w 549845"/>
                    <a:gd name="connsiteY1" fmla="*/ 808 h 307411"/>
                    <a:gd name="connsiteX2" fmla="*/ 300 w 549845"/>
                    <a:gd name="connsiteY2" fmla="*/ 146858 h 307411"/>
                    <a:gd name="connsiteX3" fmla="*/ 133650 w 549845"/>
                    <a:gd name="connsiteY3" fmla="*/ 305608 h 307411"/>
                    <a:gd name="connsiteX4" fmla="*/ 263825 w 549845"/>
                    <a:gd name="connsiteY4" fmla="*/ 229408 h 307411"/>
                    <a:gd name="connsiteX5" fmla="*/ 362250 w 549845"/>
                    <a:gd name="connsiteY5" fmla="*/ 178608 h 307411"/>
                    <a:gd name="connsiteX6" fmla="*/ 511475 w 549845"/>
                    <a:gd name="connsiteY6" fmla="*/ 184958 h 307411"/>
                    <a:gd name="connsiteX7" fmla="*/ 521000 w 549845"/>
                    <a:gd name="connsiteY7" fmla="*/ 42083 h 307411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44479"/>
                    <a:gd name="connsiteY0" fmla="*/ 42083 h 306754"/>
                    <a:gd name="connsiteX1" fmla="*/ 172116 w 544479"/>
                    <a:gd name="connsiteY1" fmla="*/ 808 h 306754"/>
                    <a:gd name="connsiteX2" fmla="*/ 666 w 544479"/>
                    <a:gd name="connsiteY2" fmla="*/ 146858 h 306754"/>
                    <a:gd name="connsiteX3" fmla="*/ 134016 w 544479"/>
                    <a:gd name="connsiteY3" fmla="*/ 305608 h 306754"/>
                    <a:gd name="connsiteX4" fmla="*/ 264191 w 544479"/>
                    <a:gd name="connsiteY4" fmla="*/ 229408 h 306754"/>
                    <a:gd name="connsiteX5" fmla="*/ 362616 w 544479"/>
                    <a:gd name="connsiteY5" fmla="*/ 178608 h 306754"/>
                    <a:gd name="connsiteX6" fmla="*/ 511841 w 544479"/>
                    <a:gd name="connsiteY6" fmla="*/ 184958 h 306754"/>
                    <a:gd name="connsiteX7" fmla="*/ 521366 w 544479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11841 w 534066"/>
                    <a:gd name="connsiteY6" fmla="*/ 18967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34928 h 305949"/>
                    <a:gd name="connsiteX1" fmla="*/ 172116 w 534066"/>
                    <a:gd name="connsiteY1" fmla="*/ 3 h 305949"/>
                    <a:gd name="connsiteX2" fmla="*/ 666 w 534066"/>
                    <a:gd name="connsiteY2" fmla="*/ 146053 h 305949"/>
                    <a:gd name="connsiteX3" fmla="*/ 134016 w 534066"/>
                    <a:gd name="connsiteY3" fmla="*/ 304803 h 305949"/>
                    <a:gd name="connsiteX4" fmla="*/ 264191 w 534066"/>
                    <a:gd name="connsiteY4" fmla="*/ 228603 h 305949"/>
                    <a:gd name="connsiteX5" fmla="*/ 362616 w 534066"/>
                    <a:gd name="connsiteY5" fmla="*/ 177803 h 305949"/>
                    <a:gd name="connsiteX6" fmla="*/ 527716 w 534066"/>
                    <a:gd name="connsiteY6" fmla="*/ 190503 h 305949"/>
                    <a:gd name="connsiteX7" fmla="*/ 534066 w 534066"/>
                    <a:gd name="connsiteY7" fmla="*/ 34928 h 305949"/>
                    <a:gd name="connsiteX0" fmla="*/ 534066 w 534066"/>
                    <a:gd name="connsiteY0" fmla="*/ 35596 h 306617"/>
                    <a:gd name="connsiteX1" fmla="*/ 172116 w 534066"/>
                    <a:gd name="connsiteY1" fmla="*/ 671 h 306617"/>
                    <a:gd name="connsiteX2" fmla="*/ 666 w 534066"/>
                    <a:gd name="connsiteY2" fmla="*/ 146721 h 306617"/>
                    <a:gd name="connsiteX3" fmla="*/ 134016 w 534066"/>
                    <a:gd name="connsiteY3" fmla="*/ 305471 h 306617"/>
                    <a:gd name="connsiteX4" fmla="*/ 264191 w 534066"/>
                    <a:gd name="connsiteY4" fmla="*/ 229271 h 306617"/>
                    <a:gd name="connsiteX5" fmla="*/ 362616 w 534066"/>
                    <a:gd name="connsiteY5" fmla="*/ 178471 h 306617"/>
                    <a:gd name="connsiteX6" fmla="*/ 527716 w 534066"/>
                    <a:gd name="connsiteY6" fmla="*/ 191171 h 306617"/>
                    <a:gd name="connsiteX7" fmla="*/ 534066 w 534066"/>
                    <a:gd name="connsiteY7" fmla="*/ 35596 h 306617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24153 w 524153"/>
                    <a:gd name="connsiteY0" fmla="*/ 36411 h 308208"/>
                    <a:gd name="connsiteX1" fmla="*/ 159028 w 524153"/>
                    <a:gd name="connsiteY1" fmla="*/ 4661 h 308208"/>
                    <a:gd name="connsiteX2" fmla="*/ 278 w 524153"/>
                    <a:gd name="connsiteY2" fmla="*/ 144361 h 308208"/>
                    <a:gd name="connsiteX3" fmla="*/ 124103 w 524153"/>
                    <a:gd name="connsiteY3" fmla="*/ 306286 h 308208"/>
                    <a:gd name="connsiteX4" fmla="*/ 254278 w 524153"/>
                    <a:gd name="connsiteY4" fmla="*/ 230086 h 308208"/>
                    <a:gd name="connsiteX5" fmla="*/ 352703 w 524153"/>
                    <a:gd name="connsiteY5" fmla="*/ 179286 h 308208"/>
                    <a:gd name="connsiteX6" fmla="*/ 517803 w 524153"/>
                    <a:gd name="connsiteY6" fmla="*/ 191986 h 308208"/>
                    <a:gd name="connsiteX7" fmla="*/ 524153 w 524153"/>
                    <a:gd name="connsiteY7" fmla="*/ 36411 h 308208"/>
                    <a:gd name="connsiteX0" fmla="*/ 523936 w 523936"/>
                    <a:gd name="connsiteY0" fmla="*/ 36411 h 308208"/>
                    <a:gd name="connsiteX1" fmla="*/ 158811 w 523936"/>
                    <a:gd name="connsiteY1" fmla="*/ 4661 h 308208"/>
                    <a:gd name="connsiteX2" fmla="*/ 61 w 523936"/>
                    <a:gd name="connsiteY2" fmla="*/ 144361 h 308208"/>
                    <a:gd name="connsiteX3" fmla="*/ 123886 w 523936"/>
                    <a:gd name="connsiteY3" fmla="*/ 306286 h 308208"/>
                    <a:gd name="connsiteX4" fmla="*/ 254061 w 523936"/>
                    <a:gd name="connsiteY4" fmla="*/ 230086 h 308208"/>
                    <a:gd name="connsiteX5" fmla="*/ 352486 w 523936"/>
                    <a:gd name="connsiteY5" fmla="*/ 179286 h 308208"/>
                    <a:gd name="connsiteX6" fmla="*/ 517586 w 523936"/>
                    <a:gd name="connsiteY6" fmla="*/ 191986 h 308208"/>
                    <a:gd name="connsiteX7" fmla="*/ 523936 w 523936"/>
                    <a:gd name="connsiteY7" fmla="*/ 36411 h 308208"/>
                    <a:gd name="connsiteX0" fmla="*/ 523936 w 523936"/>
                    <a:gd name="connsiteY0" fmla="*/ 32018 h 303815"/>
                    <a:gd name="connsiteX1" fmla="*/ 158811 w 523936"/>
                    <a:gd name="connsiteY1" fmla="*/ 268 h 303815"/>
                    <a:gd name="connsiteX2" fmla="*/ 61 w 523936"/>
                    <a:gd name="connsiteY2" fmla="*/ 139968 h 303815"/>
                    <a:gd name="connsiteX3" fmla="*/ 123886 w 523936"/>
                    <a:gd name="connsiteY3" fmla="*/ 301893 h 303815"/>
                    <a:gd name="connsiteX4" fmla="*/ 254061 w 523936"/>
                    <a:gd name="connsiteY4" fmla="*/ 225693 h 303815"/>
                    <a:gd name="connsiteX5" fmla="*/ 352486 w 523936"/>
                    <a:gd name="connsiteY5" fmla="*/ 174893 h 303815"/>
                    <a:gd name="connsiteX6" fmla="*/ 517586 w 523936"/>
                    <a:gd name="connsiteY6" fmla="*/ 187593 h 303815"/>
                    <a:gd name="connsiteX7" fmla="*/ 523936 w 523936"/>
                    <a:gd name="connsiteY7" fmla="*/ 32018 h 303815"/>
                    <a:gd name="connsiteX0" fmla="*/ 523983 w 523983"/>
                    <a:gd name="connsiteY0" fmla="*/ 32018 h 303141"/>
                    <a:gd name="connsiteX1" fmla="*/ 158858 w 523983"/>
                    <a:gd name="connsiteY1" fmla="*/ 268 h 303141"/>
                    <a:gd name="connsiteX2" fmla="*/ 108 w 523983"/>
                    <a:gd name="connsiteY2" fmla="*/ 139968 h 303141"/>
                    <a:gd name="connsiteX3" fmla="*/ 123933 w 523983"/>
                    <a:gd name="connsiteY3" fmla="*/ 301893 h 303141"/>
                    <a:gd name="connsiteX4" fmla="*/ 254108 w 523983"/>
                    <a:gd name="connsiteY4" fmla="*/ 225693 h 303141"/>
                    <a:gd name="connsiteX5" fmla="*/ 352533 w 523983"/>
                    <a:gd name="connsiteY5" fmla="*/ 174893 h 303141"/>
                    <a:gd name="connsiteX6" fmla="*/ 517633 w 523983"/>
                    <a:gd name="connsiteY6" fmla="*/ 187593 h 303141"/>
                    <a:gd name="connsiteX7" fmla="*/ 523983 w 523983"/>
                    <a:gd name="connsiteY7" fmla="*/ 32018 h 303141"/>
                    <a:gd name="connsiteX0" fmla="*/ 524095 w 524095"/>
                    <a:gd name="connsiteY0" fmla="*/ 31888 h 299882"/>
                    <a:gd name="connsiteX1" fmla="*/ 158970 w 524095"/>
                    <a:gd name="connsiteY1" fmla="*/ 138 h 299882"/>
                    <a:gd name="connsiteX2" fmla="*/ 220 w 524095"/>
                    <a:gd name="connsiteY2" fmla="*/ 139838 h 299882"/>
                    <a:gd name="connsiteX3" fmla="*/ 133570 w 524095"/>
                    <a:gd name="connsiteY3" fmla="*/ 298588 h 299882"/>
                    <a:gd name="connsiteX4" fmla="*/ 254220 w 524095"/>
                    <a:gd name="connsiteY4" fmla="*/ 225563 h 299882"/>
                    <a:gd name="connsiteX5" fmla="*/ 352645 w 524095"/>
                    <a:gd name="connsiteY5" fmla="*/ 174763 h 299882"/>
                    <a:gd name="connsiteX6" fmla="*/ 517745 w 524095"/>
                    <a:gd name="connsiteY6" fmla="*/ 187463 h 299882"/>
                    <a:gd name="connsiteX7" fmla="*/ 524095 w 524095"/>
                    <a:gd name="connsiteY7" fmla="*/ 31888 h 299882"/>
                    <a:gd name="connsiteX0" fmla="*/ 524095 w 524095"/>
                    <a:gd name="connsiteY0" fmla="*/ 31888 h 300229"/>
                    <a:gd name="connsiteX1" fmla="*/ 158970 w 524095"/>
                    <a:gd name="connsiteY1" fmla="*/ 138 h 300229"/>
                    <a:gd name="connsiteX2" fmla="*/ 220 w 524095"/>
                    <a:gd name="connsiteY2" fmla="*/ 139838 h 300229"/>
                    <a:gd name="connsiteX3" fmla="*/ 133570 w 524095"/>
                    <a:gd name="connsiteY3" fmla="*/ 298588 h 300229"/>
                    <a:gd name="connsiteX4" fmla="*/ 254220 w 524095"/>
                    <a:gd name="connsiteY4" fmla="*/ 225563 h 300229"/>
                    <a:gd name="connsiteX5" fmla="*/ 352645 w 524095"/>
                    <a:gd name="connsiteY5" fmla="*/ 174763 h 300229"/>
                    <a:gd name="connsiteX6" fmla="*/ 517745 w 524095"/>
                    <a:gd name="connsiteY6" fmla="*/ 187463 h 300229"/>
                    <a:gd name="connsiteX7" fmla="*/ 524095 w 524095"/>
                    <a:gd name="connsiteY7" fmla="*/ 31888 h 300229"/>
                    <a:gd name="connsiteX0" fmla="*/ 524014 w 524014"/>
                    <a:gd name="connsiteY0" fmla="*/ 31888 h 301987"/>
                    <a:gd name="connsiteX1" fmla="*/ 158889 w 524014"/>
                    <a:gd name="connsiteY1" fmla="*/ 138 h 301987"/>
                    <a:gd name="connsiteX2" fmla="*/ 139 w 524014"/>
                    <a:gd name="connsiteY2" fmla="*/ 139838 h 301987"/>
                    <a:gd name="connsiteX3" fmla="*/ 133489 w 524014"/>
                    <a:gd name="connsiteY3" fmla="*/ 298588 h 301987"/>
                    <a:gd name="connsiteX4" fmla="*/ 263664 w 524014"/>
                    <a:gd name="connsiteY4" fmla="*/ 235088 h 301987"/>
                    <a:gd name="connsiteX5" fmla="*/ 352564 w 524014"/>
                    <a:gd name="connsiteY5" fmla="*/ 174763 h 301987"/>
                    <a:gd name="connsiteX6" fmla="*/ 517664 w 524014"/>
                    <a:gd name="connsiteY6" fmla="*/ 187463 h 301987"/>
                    <a:gd name="connsiteX7" fmla="*/ 524014 w 524014"/>
                    <a:gd name="connsiteY7" fmla="*/ 31888 h 301987"/>
                    <a:gd name="connsiteX0" fmla="*/ 524047 w 524047"/>
                    <a:gd name="connsiteY0" fmla="*/ 31888 h 299369"/>
                    <a:gd name="connsiteX1" fmla="*/ 158922 w 524047"/>
                    <a:gd name="connsiteY1" fmla="*/ 138 h 299369"/>
                    <a:gd name="connsiteX2" fmla="*/ 172 w 524047"/>
                    <a:gd name="connsiteY2" fmla="*/ 139838 h 299369"/>
                    <a:gd name="connsiteX3" fmla="*/ 133522 w 524047"/>
                    <a:gd name="connsiteY3" fmla="*/ 298588 h 299369"/>
                    <a:gd name="connsiteX4" fmla="*/ 263697 w 524047"/>
                    <a:gd name="connsiteY4" fmla="*/ 235088 h 299369"/>
                    <a:gd name="connsiteX5" fmla="*/ 352597 w 524047"/>
                    <a:gd name="connsiteY5" fmla="*/ 174763 h 299369"/>
                    <a:gd name="connsiteX6" fmla="*/ 517697 w 524047"/>
                    <a:gd name="connsiteY6" fmla="*/ 187463 h 299369"/>
                    <a:gd name="connsiteX7" fmla="*/ 524047 w 524047"/>
                    <a:gd name="connsiteY7" fmla="*/ 31888 h 299369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159 w 524159"/>
                    <a:gd name="connsiteY0" fmla="*/ 31902 h 298602"/>
                    <a:gd name="connsiteX1" fmla="*/ 159034 w 524159"/>
                    <a:gd name="connsiteY1" fmla="*/ 152 h 298602"/>
                    <a:gd name="connsiteX2" fmla="*/ 284 w 524159"/>
                    <a:gd name="connsiteY2" fmla="*/ 139852 h 298602"/>
                    <a:gd name="connsiteX3" fmla="*/ 133634 w 524159"/>
                    <a:gd name="connsiteY3" fmla="*/ 298602 h 298602"/>
                    <a:gd name="connsiteX4" fmla="*/ 263809 w 524159"/>
                    <a:gd name="connsiteY4" fmla="*/ 235102 h 298602"/>
                    <a:gd name="connsiteX5" fmla="*/ 352709 w 524159"/>
                    <a:gd name="connsiteY5" fmla="*/ 174777 h 298602"/>
                    <a:gd name="connsiteX6" fmla="*/ 517809 w 524159"/>
                    <a:gd name="connsiteY6" fmla="*/ 187477 h 298602"/>
                    <a:gd name="connsiteX7" fmla="*/ 524159 w 524159"/>
                    <a:gd name="connsiteY7" fmla="*/ 31902 h 298602"/>
                    <a:gd name="connsiteX0" fmla="*/ 523896 w 523896"/>
                    <a:gd name="connsiteY0" fmla="*/ 31953 h 298653"/>
                    <a:gd name="connsiteX1" fmla="*/ 158771 w 523896"/>
                    <a:gd name="connsiteY1" fmla="*/ 203 h 298653"/>
                    <a:gd name="connsiteX2" fmla="*/ 21 w 523896"/>
                    <a:gd name="connsiteY2" fmla="*/ 139903 h 298653"/>
                    <a:gd name="connsiteX3" fmla="*/ 133371 w 523896"/>
                    <a:gd name="connsiteY3" fmla="*/ 298653 h 298653"/>
                    <a:gd name="connsiteX4" fmla="*/ 263546 w 523896"/>
                    <a:gd name="connsiteY4" fmla="*/ 235153 h 298653"/>
                    <a:gd name="connsiteX5" fmla="*/ 352446 w 523896"/>
                    <a:gd name="connsiteY5" fmla="*/ 174828 h 298653"/>
                    <a:gd name="connsiteX6" fmla="*/ 517546 w 523896"/>
                    <a:gd name="connsiteY6" fmla="*/ 187528 h 298653"/>
                    <a:gd name="connsiteX7" fmla="*/ 523896 w 523896"/>
                    <a:gd name="connsiteY7" fmla="*/ 31953 h 298653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17546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1671 w 523896"/>
                    <a:gd name="connsiteY6" fmla="*/ 190671 h 298621"/>
                    <a:gd name="connsiteX7" fmla="*/ 523896 w 523896"/>
                    <a:gd name="connsiteY7" fmla="*/ 31921 h 29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96" h="298621">
                      <a:moveTo>
                        <a:pt x="523896" y="31921"/>
                      </a:moveTo>
                      <a:cubicBezTo>
                        <a:pt x="402188" y="21338"/>
                        <a:pt x="258783" y="4404"/>
                        <a:pt x="158771" y="171"/>
                      </a:cubicBezTo>
                      <a:cubicBezTo>
                        <a:pt x="58759" y="-4062"/>
                        <a:pt x="1079" y="71079"/>
                        <a:pt x="21" y="139871"/>
                      </a:cubicBezTo>
                      <a:cubicBezTo>
                        <a:pt x="-1037" y="208663"/>
                        <a:pt x="38650" y="298621"/>
                        <a:pt x="133371" y="298621"/>
                      </a:cubicBezTo>
                      <a:cubicBezTo>
                        <a:pt x="196661" y="298621"/>
                        <a:pt x="227033" y="271633"/>
                        <a:pt x="263546" y="235121"/>
                      </a:cubicBezTo>
                      <a:cubicBezTo>
                        <a:pt x="300059" y="198609"/>
                        <a:pt x="312759" y="182204"/>
                        <a:pt x="352446" y="174796"/>
                      </a:cubicBezTo>
                      <a:cubicBezTo>
                        <a:pt x="392133" y="167388"/>
                        <a:pt x="427588" y="186967"/>
                        <a:pt x="501671" y="190671"/>
                      </a:cubicBezTo>
                      <a:cubicBezTo>
                        <a:pt x="509079" y="124525"/>
                        <a:pt x="520192" y="119763"/>
                        <a:pt x="523896" y="31921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  <a:alpha val="30000"/>
                  </a:schemeClr>
                </a:solidFill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  <p:sp>
              <p:nvSpPr>
                <p:cNvPr id="68" name="Oval 132"/>
                <p:cNvSpPr/>
                <p:nvPr/>
              </p:nvSpPr>
              <p:spPr>
                <a:xfrm>
                  <a:off x="2736850" y="2350482"/>
                  <a:ext cx="88067" cy="88067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" name="Group 133"/>
              <p:cNvGrpSpPr/>
              <p:nvPr/>
            </p:nvGrpSpPr>
            <p:grpSpPr>
              <a:xfrm>
                <a:off x="2323282" y="4168267"/>
                <a:ext cx="523896" cy="298621"/>
                <a:chOff x="2635187" y="2251432"/>
                <a:chExt cx="523896" cy="298621"/>
              </a:xfrm>
            </p:grpSpPr>
            <p:sp>
              <p:nvSpPr>
                <p:cNvPr id="65" name="Freeform 134"/>
                <p:cNvSpPr/>
                <p:nvPr/>
              </p:nvSpPr>
              <p:spPr>
                <a:xfrm>
                  <a:off x="2635187" y="2251432"/>
                  <a:ext cx="523896" cy="298621"/>
                </a:xfrm>
                <a:custGeom>
                  <a:avLst/>
                  <a:gdLst>
                    <a:gd name="connsiteX0" fmla="*/ 521000 w 548643"/>
                    <a:gd name="connsiteY0" fmla="*/ 46711 h 312039"/>
                    <a:gd name="connsiteX1" fmla="*/ 171750 w 548643"/>
                    <a:gd name="connsiteY1" fmla="*/ 5436 h 312039"/>
                    <a:gd name="connsiteX2" fmla="*/ 300 w 548643"/>
                    <a:gd name="connsiteY2" fmla="*/ 151486 h 312039"/>
                    <a:gd name="connsiteX3" fmla="*/ 133650 w 548643"/>
                    <a:gd name="connsiteY3" fmla="*/ 310236 h 312039"/>
                    <a:gd name="connsiteX4" fmla="*/ 263825 w 548643"/>
                    <a:gd name="connsiteY4" fmla="*/ 234036 h 312039"/>
                    <a:gd name="connsiteX5" fmla="*/ 362250 w 548643"/>
                    <a:gd name="connsiteY5" fmla="*/ 183236 h 312039"/>
                    <a:gd name="connsiteX6" fmla="*/ 508300 w 548643"/>
                    <a:gd name="connsiteY6" fmla="*/ 192761 h 312039"/>
                    <a:gd name="connsiteX7" fmla="*/ 521000 w 548643"/>
                    <a:gd name="connsiteY7" fmla="*/ 46711 h 312039"/>
                    <a:gd name="connsiteX0" fmla="*/ 521000 w 541633"/>
                    <a:gd name="connsiteY0" fmla="*/ 58260 h 323588"/>
                    <a:gd name="connsiteX1" fmla="*/ 171750 w 541633"/>
                    <a:gd name="connsiteY1" fmla="*/ 16985 h 323588"/>
                    <a:gd name="connsiteX2" fmla="*/ 300 w 541633"/>
                    <a:gd name="connsiteY2" fmla="*/ 163035 h 323588"/>
                    <a:gd name="connsiteX3" fmla="*/ 133650 w 541633"/>
                    <a:gd name="connsiteY3" fmla="*/ 321785 h 323588"/>
                    <a:gd name="connsiteX4" fmla="*/ 263825 w 541633"/>
                    <a:gd name="connsiteY4" fmla="*/ 245585 h 323588"/>
                    <a:gd name="connsiteX5" fmla="*/ 362250 w 541633"/>
                    <a:gd name="connsiteY5" fmla="*/ 194785 h 323588"/>
                    <a:gd name="connsiteX6" fmla="*/ 508300 w 541633"/>
                    <a:gd name="connsiteY6" fmla="*/ 204310 h 323588"/>
                    <a:gd name="connsiteX7" fmla="*/ 521000 w 541633"/>
                    <a:gd name="connsiteY7" fmla="*/ 58260 h 323588"/>
                    <a:gd name="connsiteX0" fmla="*/ 521000 w 541633"/>
                    <a:gd name="connsiteY0" fmla="*/ 51996 h 317324"/>
                    <a:gd name="connsiteX1" fmla="*/ 171750 w 541633"/>
                    <a:gd name="connsiteY1" fmla="*/ 10721 h 317324"/>
                    <a:gd name="connsiteX2" fmla="*/ 300 w 541633"/>
                    <a:gd name="connsiteY2" fmla="*/ 156771 h 317324"/>
                    <a:gd name="connsiteX3" fmla="*/ 133650 w 541633"/>
                    <a:gd name="connsiteY3" fmla="*/ 315521 h 317324"/>
                    <a:gd name="connsiteX4" fmla="*/ 263825 w 541633"/>
                    <a:gd name="connsiteY4" fmla="*/ 239321 h 317324"/>
                    <a:gd name="connsiteX5" fmla="*/ 362250 w 541633"/>
                    <a:gd name="connsiteY5" fmla="*/ 188521 h 317324"/>
                    <a:gd name="connsiteX6" fmla="*/ 508300 w 541633"/>
                    <a:gd name="connsiteY6" fmla="*/ 198046 h 317324"/>
                    <a:gd name="connsiteX7" fmla="*/ 521000 w 541633"/>
                    <a:gd name="connsiteY7" fmla="*/ 51996 h 317324"/>
                    <a:gd name="connsiteX0" fmla="*/ 521000 w 541633"/>
                    <a:gd name="connsiteY0" fmla="*/ 47368 h 312696"/>
                    <a:gd name="connsiteX1" fmla="*/ 171750 w 541633"/>
                    <a:gd name="connsiteY1" fmla="*/ 6093 h 312696"/>
                    <a:gd name="connsiteX2" fmla="*/ 300 w 541633"/>
                    <a:gd name="connsiteY2" fmla="*/ 152143 h 312696"/>
                    <a:gd name="connsiteX3" fmla="*/ 133650 w 541633"/>
                    <a:gd name="connsiteY3" fmla="*/ 310893 h 312696"/>
                    <a:gd name="connsiteX4" fmla="*/ 263825 w 541633"/>
                    <a:gd name="connsiteY4" fmla="*/ 234693 h 312696"/>
                    <a:gd name="connsiteX5" fmla="*/ 362250 w 541633"/>
                    <a:gd name="connsiteY5" fmla="*/ 183893 h 312696"/>
                    <a:gd name="connsiteX6" fmla="*/ 508300 w 541633"/>
                    <a:gd name="connsiteY6" fmla="*/ 193418 h 312696"/>
                    <a:gd name="connsiteX7" fmla="*/ 521000 w 541633"/>
                    <a:gd name="connsiteY7" fmla="*/ 47368 h 312696"/>
                    <a:gd name="connsiteX0" fmla="*/ 521000 w 549845"/>
                    <a:gd name="connsiteY0" fmla="*/ 42083 h 307411"/>
                    <a:gd name="connsiteX1" fmla="*/ 171750 w 549845"/>
                    <a:gd name="connsiteY1" fmla="*/ 808 h 307411"/>
                    <a:gd name="connsiteX2" fmla="*/ 300 w 549845"/>
                    <a:gd name="connsiteY2" fmla="*/ 146858 h 307411"/>
                    <a:gd name="connsiteX3" fmla="*/ 133650 w 549845"/>
                    <a:gd name="connsiteY3" fmla="*/ 305608 h 307411"/>
                    <a:gd name="connsiteX4" fmla="*/ 263825 w 549845"/>
                    <a:gd name="connsiteY4" fmla="*/ 229408 h 307411"/>
                    <a:gd name="connsiteX5" fmla="*/ 362250 w 549845"/>
                    <a:gd name="connsiteY5" fmla="*/ 178608 h 307411"/>
                    <a:gd name="connsiteX6" fmla="*/ 511475 w 549845"/>
                    <a:gd name="connsiteY6" fmla="*/ 184958 h 307411"/>
                    <a:gd name="connsiteX7" fmla="*/ 521000 w 549845"/>
                    <a:gd name="connsiteY7" fmla="*/ 42083 h 307411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44479"/>
                    <a:gd name="connsiteY0" fmla="*/ 42083 h 306754"/>
                    <a:gd name="connsiteX1" fmla="*/ 172116 w 544479"/>
                    <a:gd name="connsiteY1" fmla="*/ 808 h 306754"/>
                    <a:gd name="connsiteX2" fmla="*/ 666 w 544479"/>
                    <a:gd name="connsiteY2" fmla="*/ 146858 h 306754"/>
                    <a:gd name="connsiteX3" fmla="*/ 134016 w 544479"/>
                    <a:gd name="connsiteY3" fmla="*/ 305608 h 306754"/>
                    <a:gd name="connsiteX4" fmla="*/ 264191 w 544479"/>
                    <a:gd name="connsiteY4" fmla="*/ 229408 h 306754"/>
                    <a:gd name="connsiteX5" fmla="*/ 362616 w 544479"/>
                    <a:gd name="connsiteY5" fmla="*/ 178608 h 306754"/>
                    <a:gd name="connsiteX6" fmla="*/ 511841 w 544479"/>
                    <a:gd name="connsiteY6" fmla="*/ 184958 h 306754"/>
                    <a:gd name="connsiteX7" fmla="*/ 521366 w 544479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11841 w 534066"/>
                    <a:gd name="connsiteY6" fmla="*/ 18967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34928 h 305949"/>
                    <a:gd name="connsiteX1" fmla="*/ 172116 w 534066"/>
                    <a:gd name="connsiteY1" fmla="*/ 3 h 305949"/>
                    <a:gd name="connsiteX2" fmla="*/ 666 w 534066"/>
                    <a:gd name="connsiteY2" fmla="*/ 146053 h 305949"/>
                    <a:gd name="connsiteX3" fmla="*/ 134016 w 534066"/>
                    <a:gd name="connsiteY3" fmla="*/ 304803 h 305949"/>
                    <a:gd name="connsiteX4" fmla="*/ 264191 w 534066"/>
                    <a:gd name="connsiteY4" fmla="*/ 228603 h 305949"/>
                    <a:gd name="connsiteX5" fmla="*/ 362616 w 534066"/>
                    <a:gd name="connsiteY5" fmla="*/ 177803 h 305949"/>
                    <a:gd name="connsiteX6" fmla="*/ 527716 w 534066"/>
                    <a:gd name="connsiteY6" fmla="*/ 190503 h 305949"/>
                    <a:gd name="connsiteX7" fmla="*/ 534066 w 534066"/>
                    <a:gd name="connsiteY7" fmla="*/ 34928 h 305949"/>
                    <a:gd name="connsiteX0" fmla="*/ 534066 w 534066"/>
                    <a:gd name="connsiteY0" fmla="*/ 35596 h 306617"/>
                    <a:gd name="connsiteX1" fmla="*/ 172116 w 534066"/>
                    <a:gd name="connsiteY1" fmla="*/ 671 h 306617"/>
                    <a:gd name="connsiteX2" fmla="*/ 666 w 534066"/>
                    <a:gd name="connsiteY2" fmla="*/ 146721 h 306617"/>
                    <a:gd name="connsiteX3" fmla="*/ 134016 w 534066"/>
                    <a:gd name="connsiteY3" fmla="*/ 305471 h 306617"/>
                    <a:gd name="connsiteX4" fmla="*/ 264191 w 534066"/>
                    <a:gd name="connsiteY4" fmla="*/ 229271 h 306617"/>
                    <a:gd name="connsiteX5" fmla="*/ 362616 w 534066"/>
                    <a:gd name="connsiteY5" fmla="*/ 178471 h 306617"/>
                    <a:gd name="connsiteX6" fmla="*/ 527716 w 534066"/>
                    <a:gd name="connsiteY6" fmla="*/ 191171 h 306617"/>
                    <a:gd name="connsiteX7" fmla="*/ 534066 w 534066"/>
                    <a:gd name="connsiteY7" fmla="*/ 35596 h 306617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24153 w 524153"/>
                    <a:gd name="connsiteY0" fmla="*/ 36411 h 308208"/>
                    <a:gd name="connsiteX1" fmla="*/ 159028 w 524153"/>
                    <a:gd name="connsiteY1" fmla="*/ 4661 h 308208"/>
                    <a:gd name="connsiteX2" fmla="*/ 278 w 524153"/>
                    <a:gd name="connsiteY2" fmla="*/ 144361 h 308208"/>
                    <a:gd name="connsiteX3" fmla="*/ 124103 w 524153"/>
                    <a:gd name="connsiteY3" fmla="*/ 306286 h 308208"/>
                    <a:gd name="connsiteX4" fmla="*/ 254278 w 524153"/>
                    <a:gd name="connsiteY4" fmla="*/ 230086 h 308208"/>
                    <a:gd name="connsiteX5" fmla="*/ 352703 w 524153"/>
                    <a:gd name="connsiteY5" fmla="*/ 179286 h 308208"/>
                    <a:gd name="connsiteX6" fmla="*/ 517803 w 524153"/>
                    <a:gd name="connsiteY6" fmla="*/ 191986 h 308208"/>
                    <a:gd name="connsiteX7" fmla="*/ 524153 w 524153"/>
                    <a:gd name="connsiteY7" fmla="*/ 36411 h 308208"/>
                    <a:gd name="connsiteX0" fmla="*/ 523936 w 523936"/>
                    <a:gd name="connsiteY0" fmla="*/ 36411 h 308208"/>
                    <a:gd name="connsiteX1" fmla="*/ 158811 w 523936"/>
                    <a:gd name="connsiteY1" fmla="*/ 4661 h 308208"/>
                    <a:gd name="connsiteX2" fmla="*/ 61 w 523936"/>
                    <a:gd name="connsiteY2" fmla="*/ 144361 h 308208"/>
                    <a:gd name="connsiteX3" fmla="*/ 123886 w 523936"/>
                    <a:gd name="connsiteY3" fmla="*/ 306286 h 308208"/>
                    <a:gd name="connsiteX4" fmla="*/ 254061 w 523936"/>
                    <a:gd name="connsiteY4" fmla="*/ 230086 h 308208"/>
                    <a:gd name="connsiteX5" fmla="*/ 352486 w 523936"/>
                    <a:gd name="connsiteY5" fmla="*/ 179286 h 308208"/>
                    <a:gd name="connsiteX6" fmla="*/ 517586 w 523936"/>
                    <a:gd name="connsiteY6" fmla="*/ 191986 h 308208"/>
                    <a:gd name="connsiteX7" fmla="*/ 523936 w 523936"/>
                    <a:gd name="connsiteY7" fmla="*/ 36411 h 308208"/>
                    <a:gd name="connsiteX0" fmla="*/ 523936 w 523936"/>
                    <a:gd name="connsiteY0" fmla="*/ 32018 h 303815"/>
                    <a:gd name="connsiteX1" fmla="*/ 158811 w 523936"/>
                    <a:gd name="connsiteY1" fmla="*/ 268 h 303815"/>
                    <a:gd name="connsiteX2" fmla="*/ 61 w 523936"/>
                    <a:gd name="connsiteY2" fmla="*/ 139968 h 303815"/>
                    <a:gd name="connsiteX3" fmla="*/ 123886 w 523936"/>
                    <a:gd name="connsiteY3" fmla="*/ 301893 h 303815"/>
                    <a:gd name="connsiteX4" fmla="*/ 254061 w 523936"/>
                    <a:gd name="connsiteY4" fmla="*/ 225693 h 303815"/>
                    <a:gd name="connsiteX5" fmla="*/ 352486 w 523936"/>
                    <a:gd name="connsiteY5" fmla="*/ 174893 h 303815"/>
                    <a:gd name="connsiteX6" fmla="*/ 517586 w 523936"/>
                    <a:gd name="connsiteY6" fmla="*/ 187593 h 303815"/>
                    <a:gd name="connsiteX7" fmla="*/ 523936 w 523936"/>
                    <a:gd name="connsiteY7" fmla="*/ 32018 h 303815"/>
                    <a:gd name="connsiteX0" fmla="*/ 523983 w 523983"/>
                    <a:gd name="connsiteY0" fmla="*/ 32018 h 303141"/>
                    <a:gd name="connsiteX1" fmla="*/ 158858 w 523983"/>
                    <a:gd name="connsiteY1" fmla="*/ 268 h 303141"/>
                    <a:gd name="connsiteX2" fmla="*/ 108 w 523983"/>
                    <a:gd name="connsiteY2" fmla="*/ 139968 h 303141"/>
                    <a:gd name="connsiteX3" fmla="*/ 123933 w 523983"/>
                    <a:gd name="connsiteY3" fmla="*/ 301893 h 303141"/>
                    <a:gd name="connsiteX4" fmla="*/ 254108 w 523983"/>
                    <a:gd name="connsiteY4" fmla="*/ 225693 h 303141"/>
                    <a:gd name="connsiteX5" fmla="*/ 352533 w 523983"/>
                    <a:gd name="connsiteY5" fmla="*/ 174893 h 303141"/>
                    <a:gd name="connsiteX6" fmla="*/ 517633 w 523983"/>
                    <a:gd name="connsiteY6" fmla="*/ 187593 h 303141"/>
                    <a:gd name="connsiteX7" fmla="*/ 523983 w 523983"/>
                    <a:gd name="connsiteY7" fmla="*/ 32018 h 303141"/>
                    <a:gd name="connsiteX0" fmla="*/ 524095 w 524095"/>
                    <a:gd name="connsiteY0" fmla="*/ 31888 h 299882"/>
                    <a:gd name="connsiteX1" fmla="*/ 158970 w 524095"/>
                    <a:gd name="connsiteY1" fmla="*/ 138 h 299882"/>
                    <a:gd name="connsiteX2" fmla="*/ 220 w 524095"/>
                    <a:gd name="connsiteY2" fmla="*/ 139838 h 299882"/>
                    <a:gd name="connsiteX3" fmla="*/ 133570 w 524095"/>
                    <a:gd name="connsiteY3" fmla="*/ 298588 h 299882"/>
                    <a:gd name="connsiteX4" fmla="*/ 254220 w 524095"/>
                    <a:gd name="connsiteY4" fmla="*/ 225563 h 299882"/>
                    <a:gd name="connsiteX5" fmla="*/ 352645 w 524095"/>
                    <a:gd name="connsiteY5" fmla="*/ 174763 h 299882"/>
                    <a:gd name="connsiteX6" fmla="*/ 517745 w 524095"/>
                    <a:gd name="connsiteY6" fmla="*/ 187463 h 299882"/>
                    <a:gd name="connsiteX7" fmla="*/ 524095 w 524095"/>
                    <a:gd name="connsiteY7" fmla="*/ 31888 h 299882"/>
                    <a:gd name="connsiteX0" fmla="*/ 524095 w 524095"/>
                    <a:gd name="connsiteY0" fmla="*/ 31888 h 300229"/>
                    <a:gd name="connsiteX1" fmla="*/ 158970 w 524095"/>
                    <a:gd name="connsiteY1" fmla="*/ 138 h 300229"/>
                    <a:gd name="connsiteX2" fmla="*/ 220 w 524095"/>
                    <a:gd name="connsiteY2" fmla="*/ 139838 h 300229"/>
                    <a:gd name="connsiteX3" fmla="*/ 133570 w 524095"/>
                    <a:gd name="connsiteY3" fmla="*/ 298588 h 300229"/>
                    <a:gd name="connsiteX4" fmla="*/ 254220 w 524095"/>
                    <a:gd name="connsiteY4" fmla="*/ 225563 h 300229"/>
                    <a:gd name="connsiteX5" fmla="*/ 352645 w 524095"/>
                    <a:gd name="connsiteY5" fmla="*/ 174763 h 300229"/>
                    <a:gd name="connsiteX6" fmla="*/ 517745 w 524095"/>
                    <a:gd name="connsiteY6" fmla="*/ 187463 h 300229"/>
                    <a:gd name="connsiteX7" fmla="*/ 524095 w 524095"/>
                    <a:gd name="connsiteY7" fmla="*/ 31888 h 300229"/>
                    <a:gd name="connsiteX0" fmla="*/ 524014 w 524014"/>
                    <a:gd name="connsiteY0" fmla="*/ 31888 h 301987"/>
                    <a:gd name="connsiteX1" fmla="*/ 158889 w 524014"/>
                    <a:gd name="connsiteY1" fmla="*/ 138 h 301987"/>
                    <a:gd name="connsiteX2" fmla="*/ 139 w 524014"/>
                    <a:gd name="connsiteY2" fmla="*/ 139838 h 301987"/>
                    <a:gd name="connsiteX3" fmla="*/ 133489 w 524014"/>
                    <a:gd name="connsiteY3" fmla="*/ 298588 h 301987"/>
                    <a:gd name="connsiteX4" fmla="*/ 263664 w 524014"/>
                    <a:gd name="connsiteY4" fmla="*/ 235088 h 301987"/>
                    <a:gd name="connsiteX5" fmla="*/ 352564 w 524014"/>
                    <a:gd name="connsiteY5" fmla="*/ 174763 h 301987"/>
                    <a:gd name="connsiteX6" fmla="*/ 517664 w 524014"/>
                    <a:gd name="connsiteY6" fmla="*/ 187463 h 301987"/>
                    <a:gd name="connsiteX7" fmla="*/ 524014 w 524014"/>
                    <a:gd name="connsiteY7" fmla="*/ 31888 h 301987"/>
                    <a:gd name="connsiteX0" fmla="*/ 524047 w 524047"/>
                    <a:gd name="connsiteY0" fmla="*/ 31888 h 299369"/>
                    <a:gd name="connsiteX1" fmla="*/ 158922 w 524047"/>
                    <a:gd name="connsiteY1" fmla="*/ 138 h 299369"/>
                    <a:gd name="connsiteX2" fmla="*/ 172 w 524047"/>
                    <a:gd name="connsiteY2" fmla="*/ 139838 h 299369"/>
                    <a:gd name="connsiteX3" fmla="*/ 133522 w 524047"/>
                    <a:gd name="connsiteY3" fmla="*/ 298588 h 299369"/>
                    <a:gd name="connsiteX4" fmla="*/ 263697 w 524047"/>
                    <a:gd name="connsiteY4" fmla="*/ 235088 h 299369"/>
                    <a:gd name="connsiteX5" fmla="*/ 352597 w 524047"/>
                    <a:gd name="connsiteY5" fmla="*/ 174763 h 299369"/>
                    <a:gd name="connsiteX6" fmla="*/ 517697 w 524047"/>
                    <a:gd name="connsiteY6" fmla="*/ 187463 h 299369"/>
                    <a:gd name="connsiteX7" fmla="*/ 524047 w 524047"/>
                    <a:gd name="connsiteY7" fmla="*/ 31888 h 299369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159 w 524159"/>
                    <a:gd name="connsiteY0" fmla="*/ 31902 h 298602"/>
                    <a:gd name="connsiteX1" fmla="*/ 159034 w 524159"/>
                    <a:gd name="connsiteY1" fmla="*/ 152 h 298602"/>
                    <a:gd name="connsiteX2" fmla="*/ 284 w 524159"/>
                    <a:gd name="connsiteY2" fmla="*/ 139852 h 298602"/>
                    <a:gd name="connsiteX3" fmla="*/ 133634 w 524159"/>
                    <a:gd name="connsiteY3" fmla="*/ 298602 h 298602"/>
                    <a:gd name="connsiteX4" fmla="*/ 263809 w 524159"/>
                    <a:gd name="connsiteY4" fmla="*/ 235102 h 298602"/>
                    <a:gd name="connsiteX5" fmla="*/ 352709 w 524159"/>
                    <a:gd name="connsiteY5" fmla="*/ 174777 h 298602"/>
                    <a:gd name="connsiteX6" fmla="*/ 517809 w 524159"/>
                    <a:gd name="connsiteY6" fmla="*/ 187477 h 298602"/>
                    <a:gd name="connsiteX7" fmla="*/ 524159 w 524159"/>
                    <a:gd name="connsiteY7" fmla="*/ 31902 h 298602"/>
                    <a:gd name="connsiteX0" fmla="*/ 523896 w 523896"/>
                    <a:gd name="connsiteY0" fmla="*/ 31953 h 298653"/>
                    <a:gd name="connsiteX1" fmla="*/ 158771 w 523896"/>
                    <a:gd name="connsiteY1" fmla="*/ 203 h 298653"/>
                    <a:gd name="connsiteX2" fmla="*/ 21 w 523896"/>
                    <a:gd name="connsiteY2" fmla="*/ 139903 h 298653"/>
                    <a:gd name="connsiteX3" fmla="*/ 133371 w 523896"/>
                    <a:gd name="connsiteY3" fmla="*/ 298653 h 298653"/>
                    <a:gd name="connsiteX4" fmla="*/ 263546 w 523896"/>
                    <a:gd name="connsiteY4" fmla="*/ 235153 h 298653"/>
                    <a:gd name="connsiteX5" fmla="*/ 352446 w 523896"/>
                    <a:gd name="connsiteY5" fmla="*/ 174828 h 298653"/>
                    <a:gd name="connsiteX6" fmla="*/ 517546 w 523896"/>
                    <a:gd name="connsiteY6" fmla="*/ 187528 h 298653"/>
                    <a:gd name="connsiteX7" fmla="*/ 523896 w 523896"/>
                    <a:gd name="connsiteY7" fmla="*/ 31953 h 298653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17546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1671 w 523896"/>
                    <a:gd name="connsiteY6" fmla="*/ 190671 h 298621"/>
                    <a:gd name="connsiteX7" fmla="*/ 523896 w 523896"/>
                    <a:gd name="connsiteY7" fmla="*/ 31921 h 29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96" h="298621">
                      <a:moveTo>
                        <a:pt x="523896" y="31921"/>
                      </a:moveTo>
                      <a:cubicBezTo>
                        <a:pt x="402188" y="21338"/>
                        <a:pt x="258783" y="4404"/>
                        <a:pt x="158771" y="171"/>
                      </a:cubicBezTo>
                      <a:cubicBezTo>
                        <a:pt x="58759" y="-4062"/>
                        <a:pt x="1079" y="71079"/>
                        <a:pt x="21" y="139871"/>
                      </a:cubicBezTo>
                      <a:cubicBezTo>
                        <a:pt x="-1037" y="208663"/>
                        <a:pt x="38650" y="298621"/>
                        <a:pt x="133371" y="298621"/>
                      </a:cubicBezTo>
                      <a:cubicBezTo>
                        <a:pt x="196661" y="298621"/>
                        <a:pt x="227033" y="271633"/>
                        <a:pt x="263546" y="235121"/>
                      </a:cubicBezTo>
                      <a:cubicBezTo>
                        <a:pt x="300059" y="198609"/>
                        <a:pt x="312759" y="182204"/>
                        <a:pt x="352446" y="174796"/>
                      </a:cubicBezTo>
                      <a:cubicBezTo>
                        <a:pt x="392133" y="167388"/>
                        <a:pt x="427588" y="186967"/>
                        <a:pt x="501671" y="190671"/>
                      </a:cubicBezTo>
                      <a:cubicBezTo>
                        <a:pt x="509079" y="124525"/>
                        <a:pt x="520192" y="119763"/>
                        <a:pt x="523896" y="31921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  <a:alpha val="30000"/>
                  </a:schemeClr>
                </a:solidFill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  <p:sp>
              <p:nvSpPr>
                <p:cNvPr id="66" name="Oval 135"/>
                <p:cNvSpPr/>
                <p:nvPr/>
              </p:nvSpPr>
              <p:spPr>
                <a:xfrm>
                  <a:off x="2736850" y="2350482"/>
                  <a:ext cx="88067" cy="88067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" name="Group 136"/>
              <p:cNvGrpSpPr/>
              <p:nvPr/>
            </p:nvGrpSpPr>
            <p:grpSpPr>
              <a:xfrm flipH="1">
                <a:off x="6905336" y="2082890"/>
                <a:ext cx="523896" cy="298621"/>
                <a:chOff x="2635187" y="2251432"/>
                <a:chExt cx="523896" cy="298621"/>
              </a:xfrm>
            </p:grpSpPr>
            <p:sp>
              <p:nvSpPr>
                <p:cNvPr id="63" name="Freeform 137"/>
                <p:cNvSpPr/>
                <p:nvPr/>
              </p:nvSpPr>
              <p:spPr>
                <a:xfrm>
                  <a:off x="2635187" y="2251432"/>
                  <a:ext cx="523896" cy="298621"/>
                </a:xfrm>
                <a:custGeom>
                  <a:avLst/>
                  <a:gdLst>
                    <a:gd name="connsiteX0" fmla="*/ 521000 w 548643"/>
                    <a:gd name="connsiteY0" fmla="*/ 46711 h 312039"/>
                    <a:gd name="connsiteX1" fmla="*/ 171750 w 548643"/>
                    <a:gd name="connsiteY1" fmla="*/ 5436 h 312039"/>
                    <a:gd name="connsiteX2" fmla="*/ 300 w 548643"/>
                    <a:gd name="connsiteY2" fmla="*/ 151486 h 312039"/>
                    <a:gd name="connsiteX3" fmla="*/ 133650 w 548643"/>
                    <a:gd name="connsiteY3" fmla="*/ 310236 h 312039"/>
                    <a:gd name="connsiteX4" fmla="*/ 263825 w 548643"/>
                    <a:gd name="connsiteY4" fmla="*/ 234036 h 312039"/>
                    <a:gd name="connsiteX5" fmla="*/ 362250 w 548643"/>
                    <a:gd name="connsiteY5" fmla="*/ 183236 h 312039"/>
                    <a:gd name="connsiteX6" fmla="*/ 508300 w 548643"/>
                    <a:gd name="connsiteY6" fmla="*/ 192761 h 312039"/>
                    <a:gd name="connsiteX7" fmla="*/ 521000 w 548643"/>
                    <a:gd name="connsiteY7" fmla="*/ 46711 h 312039"/>
                    <a:gd name="connsiteX0" fmla="*/ 521000 w 541633"/>
                    <a:gd name="connsiteY0" fmla="*/ 58260 h 323588"/>
                    <a:gd name="connsiteX1" fmla="*/ 171750 w 541633"/>
                    <a:gd name="connsiteY1" fmla="*/ 16985 h 323588"/>
                    <a:gd name="connsiteX2" fmla="*/ 300 w 541633"/>
                    <a:gd name="connsiteY2" fmla="*/ 163035 h 323588"/>
                    <a:gd name="connsiteX3" fmla="*/ 133650 w 541633"/>
                    <a:gd name="connsiteY3" fmla="*/ 321785 h 323588"/>
                    <a:gd name="connsiteX4" fmla="*/ 263825 w 541633"/>
                    <a:gd name="connsiteY4" fmla="*/ 245585 h 323588"/>
                    <a:gd name="connsiteX5" fmla="*/ 362250 w 541633"/>
                    <a:gd name="connsiteY5" fmla="*/ 194785 h 323588"/>
                    <a:gd name="connsiteX6" fmla="*/ 508300 w 541633"/>
                    <a:gd name="connsiteY6" fmla="*/ 204310 h 323588"/>
                    <a:gd name="connsiteX7" fmla="*/ 521000 w 541633"/>
                    <a:gd name="connsiteY7" fmla="*/ 58260 h 323588"/>
                    <a:gd name="connsiteX0" fmla="*/ 521000 w 541633"/>
                    <a:gd name="connsiteY0" fmla="*/ 51996 h 317324"/>
                    <a:gd name="connsiteX1" fmla="*/ 171750 w 541633"/>
                    <a:gd name="connsiteY1" fmla="*/ 10721 h 317324"/>
                    <a:gd name="connsiteX2" fmla="*/ 300 w 541633"/>
                    <a:gd name="connsiteY2" fmla="*/ 156771 h 317324"/>
                    <a:gd name="connsiteX3" fmla="*/ 133650 w 541633"/>
                    <a:gd name="connsiteY3" fmla="*/ 315521 h 317324"/>
                    <a:gd name="connsiteX4" fmla="*/ 263825 w 541633"/>
                    <a:gd name="connsiteY4" fmla="*/ 239321 h 317324"/>
                    <a:gd name="connsiteX5" fmla="*/ 362250 w 541633"/>
                    <a:gd name="connsiteY5" fmla="*/ 188521 h 317324"/>
                    <a:gd name="connsiteX6" fmla="*/ 508300 w 541633"/>
                    <a:gd name="connsiteY6" fmla="*/ 198046 h 317324"/>
                    <a:gd name="connsiteX7" fmla="*/ 521000 w 541633"/>
                    <a:gd name="connsiteY7" fmla="*/ 51996 h 317324"/>
                    <a:gd name="connsiteX0" fmla="*/ 521000 w 541633"/>
                    <a:gd name="connsiteY0" fmla="*/ 47368 h 312696"/>
                    <a:gd name="connsiteX1" fmla="*/ 171750 w 541633"/>
                    <a:gd name="connsiteY1" fmla="*/ 6093 h 312696"/>
                    <a:gd name="connsiteX2" fmla="*/ 300 w 541633"/>
                    <a:gd name="connsiteY2" fmla="*/ 152143 h 312696"/>
                    <a:gd name="connsiteX3" fmla="*/ 133650 w 541633"/>
                    <a:gd name="connsiteY3" fmla="*/ 310893 h 312696"/>
                    <a:gd name="connsiteX4" fmla="*/ 263825 w 541633"/>
                    <a:gd name="connsiteY4" fmla="*/ 234693 h 312696"/>
                    <a:gd name="connsiteX5" fmla="*/ 362250 w 541633"/>
                    <a:gd name="connsiteY5" fmla="*/ 183893 h 312696"/>
                    <a:gd name="connsiteX6" fmla="*/ 508300 w 541633"/>
                    <a:gd name="connsiteY6" fmla="*/ 193418 h 312696"/>
                    <a:gd name="connsiteX7" fmla="*/ 521000 w 541633"/>
                    <a:gd name="connsiteY7" fmla="*/ 47368 h 312696"/>
                    <a:gd name="connsiteX0" fmla="*/ 521000 w 549845"/>
                    <a:gd name="connsiteY0" fmla="*/ 42083 h 307411"/>
                    <a:gd name="connsiteX1" fmla="*/ 171750 w 549845"/>
                    <a:gd name="connsiteY1" fmla="*/ 808 h 307411"/>
                    <a:gd name="connsiteX2" fmla="*/ 300 w 549845"/>
                    <a:gd name="connsiteY2" fmla="*/ 146858 h 307411"/>
                    <a:gd name="connsiteX3" fmla="*/ 133650 w 549845"/>
                    <a:gd name="connsiteY3" fmla="*/ 305608 h 307411"/>
                    <a:gd name="connsiteX4" fmla="*/ 263825 w 549845"/>
                    <a:gd name="connsiteY4" fmla="*/ 229408 h 307411"/>
                    <a:gd name="connsiteX5" fmla="*/ 362250 w 549845"/>
                    <a:gd name="connsiteY5" fmla="*/ 178608 h 307411"/>
                    <a:gd name="connsiteX6" fmla="*/ 511475 w 549845"/>
                    <a:gd name="connsiteY6" fmla="*/ 184958 h 307411"/>
                    <a:gd name="connsiteX7" fmla="*/ 521000 w 549845"/>
                    <a:gd name="connsiteY7" fmla="*/ 42083 h 307411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44479"/>
                    <a:gd name="connsiteY0" fmla="*/ 42083 h 306754"/>
                    <a:gd name="connsiteX1" fmla="*/ 172116 w 544479"/>
                    <a:gd name="connsiteY1" fmla="*/ 808 h 306754"/>
                    <a:gd name="connsiteX2" fmla="*/ 666 w 544479"/>
                    <a:gd name="connsiteY2" fmla="*/ 146858 h 306754"/>
                    <a:gd name="connsiteX3" fmla="*/ 134016 w 544479"/>
                    <a:gd name="connsiteY3" fmla="*/ 305608 h 306754"/>
                    <a:gd name="connsiteX4" fmla="*/ 264191 w 544479"/>
                    <a:gd name="connsiteY4" fmla="*/ 229408 h 306754"/>
                    <a:gd name="connsiteX5" fmla="*/ 362616 w 544479"/>
                    <a:gd name="connsiteY5" fmla="*/ 178608 h 306754"/>
                    <a:gd name="connsiteX6" fmla="*/ 511841 w 544479"/>
                    <a:gd name="connsiteY6" fmla="*/ 184958 h 306754"/>
                    <a:gd name="connsiteX7" fmla="*/ 521366 w 544479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11841 w 534066"/>
                    <a:gd name="connsiteY6" fmla="*/ 18967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34928 h 305949"/>
                    <a:gd name="connsiteX1" fmla="*/ 172116 w 534066"/>
                    <a:gd name="connsiteY1" fmla="*/ 3 h 305949"/>
                    <a:gd name="connsiteX2" fmla="*/ 666 w 534066"/>
                    <a:gd name="connsiteY2" fmla="*/ 146053 h 305949"/>
                    <a:gd name="connsiteX3" fmla="*/ 134016 w 534066"/>
                    <a:gd name="connsiteY3" fmla="*/ 304803 h 305949"/>
                    <a:gd name="connsiteX4" fmla="*/ 264191 w 534066"/>
                    <a:gd name="connsiteY4" fmla="*/ 228603 h 305949"/>
                    <a:gd name="connsiteX5" fmla="*/ 362616 w 534066"/>
                    <a:gd name="connsiteY5" fmla="*/ 177803 h 305949"/>
                    <a:gd name="connsiteX6" fmla="*/ 527716 w 534066"/>
                    <a:gd name="connsiteY6" fmla="*/ 190503 h 305949"/>
                    <a:gd name="connsiteX7" fmla="*/ 534066 w 534066"/>
                    <a:gd name="connsiteY7" fmla="*/ 34928 h 305949"/>
                    <a:gd name="connsiteX0" fmla="*/ 534066 w 534066"/>
                    <a:gd name="connsiteY0" fmla="*/ 35596 h 306617"/>
                    <a:gd name="connsiteX1" fmla="*/ 172116 w 534066"/>
                    <a:gd name="connsiteY1" fmla="*/ 671 h 306617"/>
                    <a:gd name="connsiteX2" fmla="*/ 666 w 534066"/>
                    <a:gd name="connsiteY2" fmla="*/ 146721 h 306617"/>
                    <a:gd name="connsiteX3" fmla="*/ 134016 w 534066"/>
                    <a:gd name="connsiteY3" fmla="*/ 305471 h 306617"/>
                    <a:gd name="connsiteX4" fmla="*/ 264191 w 534066"/>
                    <a:gd name="connsiteY4" fmla="*/ 229271 h 306617"/>
                    <a:gd name="connsiteX5" fmla="*/ 362616 w 534066"/>
                    <a:gd name="connsiteY5" fmla="*/ 178471 h 306617"/>
                    <a:gd name="connsiteX6" fmla="*/ 527716 w 534066"/>
                    <a:gd name="connsiteY6" fmla="*/ 191171 h 306617"/>
                    <a:gd name="connsiteX7" fmla="*/ 534066 w 534066"/>
                    <a:gd name="connsiteY7" fmla="*/ 35596 h 306617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24153 w 524153"/>
                    <a:gd name="connsiteY0" fmla="*/ 36411 h 308208"/>
                    <a:gd name="connsiteX1" fmla="*/ 159028 w 524153"/>
                    <a:gd name="connsiteY1" fmla="*/ 4661 h 308208"/>
                    <a:gd name="connsiteX2" fmla="*/ 278 w 524153"/>
                    <a:gd name="connsiteY2" fmla="*/ 144361 h 308208"/>
                    <a:gd name="connsiteX3" fmla="*/ 124103 w 524153"/>
                    <a:gd name="connsiteY3" fmla="*/ 306286 h 308208"/>
                    <a:gd name="connsiteX4" fmla="*/ 254278 w 524153"/>
                    <a:gd name="connsiteY4" fmla="*/ 230086 h 308208"/>
                    <a:gd name="connsiteX5" fmla="*/ 352703 w 524153"/>
                    <a:gd name="connsiteY5" fmla="*/ 179286 h 308208"/>
                    <a:gd name="connsiteX6" fmla="*/ 517803 w 524153"/>
                    <a:gd name="connsiteY6" fmla="*/ 191986 h 308208"/>
                    <a:gd name="connsiteX7" fmla="*/ 524153 w 524153"/>
                    <a:gd name="connsiteY7" fmla="*/ 36411 h 308208"/>
                    <a:gd name="connsiteX0" fmla="*/ 523936 w 523936"/>
                    <a:gd name="connsiteY0" fmla="*/ 36411 h 308208"/>
                    <a:gd name="connsiteX1" fmla="*/ 158811 w 523936"/>
                    <a:gd name="connsiteY1" fmla="*/ 4661 h 308208"/>
                    <a:gd name="connsiteX2" fmla="*/ 61 w 523936"/>
                    <a:gd name="connsiteY2" fmla="*/ 144361 h 308208"/>
                    <a:gd name="connsiteX3" fmla="*/ 123886 w 523936"/>
                    <a:gd name="connsiteY3" fmla="*/ 306286 h 308208"/>
                    <a:gd name="connsiteX4" fmla="*/ 254061 w 523936"/>
                    <a:gd name="connsiteY4" fmla="*/ 230086 h 308208"/>
                    <a:gd name="connsiteX5" fmla="*/ 352486 w 523936"/>
                    <a:gd name="connsiteY5" fmla="*/ 179286 h 308208"/>
                    <a:gd name="connsiteX6" fmla="*/ 517586 w 523936"/>
                    <a:gd name="connsiteY6" fmla="*/ 191986 h 308208"/>
                    <a:gd name="connsiteX7" fmla="*/ 523936 w 523936"/>
                    <a:gd name="connsiteY7" fmla="*/ 36411 h 308208"/>
                    <a:gd name="connsiteX0" fmla="*/ 523936 w 523936"/>
                    <a:gd name="connsiteY0" fmla="*/ 32018 h 303815"/>
                    <a:gd name="connsiteX1" fmla="*/ 158811 w 523936"/>
                    <a:gd name="connsiteY1" fmla="*/ 268 h 303815"/>
                    <a:gd name="connsiteX2" fmla="*/ 61 w 523936"/>
                    <a:gd name="connsiteY2" fmla="*/ 139968 h 303815"/>
                    <a:gd name="connsiteX3" fmla="*/ 123886 w 523936"/>
                    <a:gd name="connsiteY3" fmla="*/ 301893 h 303815"/>
                    <a:gd name="connsiteX4" fmla="*/ 254061 w 523936"/>
                    <a:gd name="connsiteY4" fmla="*/ 225693 h 303815"/>
                    <a:gd name="connsiteX5" fmla="*/ 352486 w 523936"/>
                    <a:gd name="connsiteY5" fmla="*/ 174893 h 303815"/>
                    <a:gd name="connsiteX6" fmla="*/ 517586 w 523936"/>
                    <a:gd name="connsiteY6" fmla="*/ 187593 h 303815"/>
                    <a:gd name="connsiteX7" fmla="*/ 523936 w 523936"/>
                    <a:gd name="connsiteY7" fmla="*/ 32018 h 303815"/>
                    <a:gd name="connsiteX0" fmla="*/ 523983 w 523983"/>
                    <a:gd name="connsiteY0" fmla="*/ 32018 h 303141"/>
                    <a:gd name="connsiteX1" fmla="*/ 158858 w 523983"/>
                    <a:gd name="connsiteY1" fmla="*/ 268 h 303141"/>
                    <a:gd name="connsiteX2" fmla="*/ 108 w 523983"/>
                    <a:gd name="connsiteY2" fmla="*/ 139968 h 303141"/>
                    <a:gd name="connsiteX3" fmla="*/ 123933 w 523983"/>
                    <a:gd name="connsiteY3" fmla="*/ 301893 h 303141"/>
                    <a:gd name="connsiteX4" fmla="*/ 254108 w 523983"/>
                    <a:gd name="connsiteY4" fmla="*/ 225693 h 303141"/>
                    <a:gd name="connsiteX5" fmla="*/ 352533 w 523983"/>
                    <a:gd name="connsiteY5" fmla="*/ 174893 h 303141"/>
                    <a:gd name="connsiteX6" fmla="*/ 517633 w 523983"/>
                    <a:gd name="connsiteY6" fmla="*/ 187593 h 303141"/>
                    <a:gd name="connsiteX7" fmla="*/ 523983 w 523983"/>
                    <a:gd name="connsiteY7" fmla="*/ 32018 h 303141"/>
                    <a:gd name="connsiteX0" fmla="*/ 524095 w 524095"/>
                    <a:gd name="connsiteY0" fmla="*/ 31888 h 299882"/>
                    <a:gd name="connsiteX1" fmla="*/ 158970 w 524095"/>
                    <a:gd name="connsiteY1" fmla="*/ 138 h 299882"/>
                    <a:gd name="connsiteX2" fmla="*/ 220 w 524095"/>
                    <a:gd name="connsiteY2" fmla="*/ 139838 h 299882"/>
                    <a:gd name="connsiteX3" fmla="*/ 133570 w 524095"/>
                    <a:gd name="connsiteY3" fmla="*/ 298588 h 299882"/>
                    <a:gd name="connsiteX4" fmla="*/ 254220 w 524095"/>
                    <a:gd name="connsiteY4" fmla="*/ 225563 h 299882"/>
                    <a:gd name="connsiteX5" fmla="*/ 352645 w 524095"/>
                    <a:gd name="connsiteY5" fmla="*/ 174763 h 299882"/>
                    <a:gd name="connsiteX6" fmla="*/ 517745 w 524095"/>
                    <a:gd name="connsiteY6" fmla="*/ 187463 h 299882"/>
                    <a:gd name="connsiteX7" fmla="*/ 524095 w 524095"/>
                    <a:gd name="connsiteY7" fmla="*/ 31888 h 299882"/>
                    <a:gd name="connsiteX0" fmla="*/ 524095 w 524095"/>
                    <a:gd name="connsiteY0" fmla="*/ 31888 h 300229"/>
                    <a:gd name="connsiteX1" fmla="*/ 158970 w 524095"/>
                    <a:gd name="connsiteY1" fmla="*/ 138 h 300229"/>
                    <a:gd name="connsiteX2" fmla="*/ 220 w 524095"/>
                    <a:gd name="connsiteY2" fmla="*/ 139838 h 300229"/>
                    <a:gd name="connsiteX3" fmla="*/ 133570 w 524095"/>
                    <a:gd name="connsiteY3" fmla="*/ 298588 h 300229"/>
                    <a:gd name="connsiteX4" fmla="*/ 254220 w 524095"/>
                    <a:gd name="connsiteY4" fmla="*/ 225563 h 300229"/>
                    <a:gd name="connsiteX5" fmla="*/ 352645 w 524095"/>
                    <a:gd name="connsiteY5" fmla="*/ 174763 h 300229"/>
                    <a:gd name="connsiteX6" fmla="*/ 517745 w 524095"/>
                    <a:gd name="connsiteY6" fmla="*/ 187463 h 300229"/>
                    <a:gd name="connsiteX7" fmla="*/ 524095 w 524095"/>
                    <a:gd name="connsiteY7" fmla="*/ 31888 h 300229"/>
                    <a:gd name="connsiteX0" fmla="*/ 524014 w 524014"/>
                    <a:gd name="connsiteY0" fmla="*/ 31888 h 301987"/>
                    <a:gd name="connsiteX1" fmla="*/ 158889 w 524014"/>
                    <a:gd name="connsiteY1" fmla="*/ 138 h 301987"/>
                    <a:gd name="connsiteX2" fmla="*/ 139 w 524014"/>
                    <a:gd name="connsiteY2" fmla="*/ 139838 h 301987"/>
                    <a:gd name="connsiteX3" fmla="*/ 133489 w 524014"/>
                    <a:gd name="connsiteY3" fmla="*/ 298588 h 301987"/>
                    <a:gd name="connsiteX4" fmla="*/ 263664 w 524014"/>
                    <a:gd name="connsiteY4" fmla="*/ 235088 h 301987"/>
                    <a:gd name="connsiteX5" fmla="*/ 352564 w 524014"/>
                    <a:gd name="connsiteY5" fmla="*/ 174763 h 301987"/>
                    <a:gd name="connsiteX6" fmla="*/ 517664 w 524014"/>
                    <a:gd name="connsiteY6" fmla="*/ 187463 h 301987"/>
                    <a:gd name="connsiteX7" fmla="*/ 524014 w 524014"/>
                    <a:gd name="connsiteY7" fmla="*/ 31888 h 301987"/>
                    <a:gd name="connsiteX0" fmla="*/ 524047 w 524047"/>
                    <a:gd name="connsiteY0" fmla="*/ 31888 h 299369"/>
                    <a:gd name="connsiteX1" fmla="*/ 158922 w 524047"/>
                    <a:gd name="connsiteY1" fmla="*/ 138 h 299369"/>
                    <a:gd name="connsiteX2" fmla="*/ 172 w 524047"/>
                    <a:gd name="connsiteY2" fmla="*/ 139838 h 299369"/>
                    <a:gd name="connsiteX3" fmla="*/ 133522 w 524047"/>
                    <a:gd name="connsiteY3" fmla="*/ 298588 h 299369"/>
                    <a:gd name="connsiteX4" fmla="*/ 263697 w 524047"/>
                    <a:gd name="connsiteY4" fmla="*/ 235088 h 299369"/>
                    <a:gd name="connsiteX5" fmla="*/ 352597 w 524047"/>
                    <a:gd name="connsiteY5" fmla="*/ 174763 h 299369"/>
                    <a:gd name="connsiteX6" fmla="*/ 517697 w 524047"/>
                    <a:gd name="connsiteY6" fmla="*/ 187463 h 299369"/>
                    <a:gd name="connsiteX7" fmla="*/ 524047 w 524047"/>
                    <a:gd name="connsiteY7" fmla="*/ 31888 h 299369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159 w 524159"/>
                    <a:gd name="connsiteY0" fmla="*/ 31902 h 298602"/>
                    <a:gd name="connsiteX1" fmla="*/ 159034 w 524159"/>
                    <a:gd name="connsiteY1" fmla="*/ 152 h 298602"/>
                    <a:gd name="connsiteX2" fmla="*/ 284 w 524159"/>
                    <a:gd name="connsiteY2" fmla="*/ 139852 h 298602"/>
                    <a:gd name="connsiteX3" fmla="*/ 133634 w 524159"/>
                    <a:gd name="connsiteY3" fmla="*/ 298602 h 298602"/>
                    <a:gd name="connsiteX4" fmla="*/ 263809 w 524159"/>
                    <a:gd name="connsiteY4" fmla="*/ 235102 h 298602"/>
                    <a:gd name="connsiteX5" fmla="*/ 352709 w 524159"/>
                    <a:gd name="connsiteY5" fmla="*/ 174777 h 298602"/>
                    <a:gd name="connsiteX6" fmla="*/ 517809 w 524159"/>
                    <a:gd name="connsiteY6" fmla="*/ 187477 h 298602"/>
                    <a:gd name="connsiteX7" fmla="*/ 524159 w 524159"/>
                    <a:gd name="connsiteY7" fmla="*/ 31902 h 298602"/>
                    <a:gd name="connsiteX0" fmla="*/ 523896 w 523896"/>
                    <a:gd name="connsiteY0" fmla="*/ 31953 h 298653"/>
                    <a:gd name="connsiteX1" fmla="*/ 158771 w 523896"/>
                    <a:gd name="connsiteY1" fmla="*/ 203 h 298653"/>
                    <a:gd name="connsiteX2" fmla="*/ 21 w 523896"/>
                    <a:gd name="connsiteY2" fmla="*/ 139903 h 298653"/>
                    <a:gd name="connsiteX3" fmla="*/ 133371 w 523896"/>
                    <a:gd name="connsiteY3" fmla="*/ 298653 h 298653"/>
                    <a:gd name="connsiteX4" fmla="*/ 263546 w 523896"/>
                    <a:gd name="connsiteY4" fmla="*/ 235153 h 298653"/>
                    <a:gd name="connsiteX5" fmla="*/ 352446 w 523896"/>
                    <a:gd name="connsiteY5" fmla="*/ 174828 h 298653"/>
                    <a:gd name="connsiteX6" fmla="*/ 517546 w 523896"/>
                    <a:gd name="connsiteY6" fmla="*/ 187528 h 298653"/>
                    <a:gd name="connsiteX7" fmla="*/ 523896 w 523896"/>
                    <a:gd name="connsiteY7" fmla="*/ 31953 h 298653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17546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1671 w 523896"/>
                    <a:gd name="connsiteY6" fmla="*/ 190671 h 298621"/>
                    <a:gd name="connsiteX7" fmla="*/ 523896 w 523896"/>
                    <a:gd name="connsiteY7" fmla="*/ 31921 h 29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96" h="298621">
                      <a:moveTo>
                        <a:pt x="523896" y="31921"/>
                      </a:moveTo>
                      <a:cubicBezTo>
                        <a:pt x="402188" y="21338"/>
                        <a:pt x="258783" y="4404"/>
                        <a:pt x="158771" y="171"/>
                      </a:cubicBezTo>
                      <a:cubicBezTo>
                        <a:pt x="58759" y="-4062"/>
                        <a:pt x="1079" y="71079"/>
                        <a:pt x="21" y="139871"/>
                      </a:cubicBezTo>
                      <a:cubicBezTo>
                        <a:pt x="-1037" y="208663"/>
                        <a:pt x="38650" y="298621"/>
                        <a:pt x="133371" y="298621"/>
                      </a:cubicBezTo>
                      <a:cubicBezTo>
                        <a:pt x="196661" y="298621"/>
                        <a:pt x="227033" y="271633"/>
                        <a:pt x="263546" y="235121"/>
                      </a:cubicBezTo>
                      <a:cubicBezTo>
                        <a:pt x="300059" y="198609"/>
                        <a:pt x="312759" y="182204"/>
                        <a:pt x="352446" y="174796"/>
                      </a:cubicBezTo>
                      <a:cubicBezTo>
                        <a:pt x="392133" y="167388"/>
                        <a:pt x="427588" y="186967"/>
                        <a:pt x="501671" y="190671"/>
                      </a:cubicBezTo>
                      <a:cubicBezTo>
                        <a:pt x="509079" y="124525"/>
                        <a:pt x="520192" y="119763"/>
                        <a:pt x="523896" y="31921"/>
                      </a:cubicBez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  <a:alpha val="30000"/>
                  </a:schemeClr>
                </a:solidFill>
                <a:ln w="127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  <p:sp>
              <p:nvSpPr>
                <p:cNvPr id="64" name="Oval 138"/>
                <p:cNvSpPr/>
                <p:nvPr/>
              </p:nvSpPr>
              <p:spPr>
                <a:xfrm>
                  <a:off x="2736850" y="2350482"/>
                  <a:ext cx="88067" cy="88067"/>
                </a:xfrm>
                <a:prstGeom prst="ellipse">
                  <a:avLst/>
                </a:prstGeom>
                <a:noFill/>
                <a:ln w="127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</p:grpSp>
          <p:grpSp>
            <p:nvGrpSpPr>
              <p:cNvPr id="31" name="Group 142"/>
              <p:cNvGrpSpPr/>
              <p:nvPr/>
            </p:nvGrpSpPr>
            <p:grpSpPr>
              <a:xfrm flipH="1">
                <a:off x="7892350" y="2746214"/>
                <a:ext cx="523896" cy="298621"/>
                <a:chOff x="2635187" y="2251432"/>
                <a:chExt cx="523896" cy="298621"/>
              </a:xfrm>
            </p:grpSpPr>
            <p:sp>
              <p:nvSpPr>
                <p:cNvPr id="61" name="Freeform 143"/>
                <p:cNvSpPr/>
                <p:nvPr/>
              </p:nvSpPr>
              <p:spPr>
                <a:xfrm>
                  <a:off x="2635187" y="2251432"/>
                  <a:ext cx="523896" cy="298621"/>
                </a:xfrm>
                <a:custGeom>
                  <a:avLst/>
                  <a:gdLst>
                    <a:gd name="connsiteX0" fmla="*/ 521000 w 548643"/>
                    <a:gd name="connsiteY0" fmla="*/ 46711 h 312039"/>
                    <a:gd name="connsiteX1" fmla="*/ 171750 w 548643"/>
                    <a:gd name="connsiteY1" fmla="*/ 5436 h 312039"/>
                    <a:gd name="connsiteX2" fmla="*/ 300 w 548643"/>
                    <a:gd name="connsiteY2" fmla="*/ 151486 h 312039"/>
                    <a:gd name="connsiteX3" fmla="*/ 133650 w 548643"/>
                    <a:gd name="connsiteY3" fmla="*/ 310236 h 312039"/>
                    <a:gd name="connsiteX4" fmla="*/ 263825 w 548643"/>
                    <a:gd name="connsiteY4" fmla="*/ 234036 h 312039"/>
                    <a:gd name="connsiteX5" fmla="*/ 362250 w 548643"/>
                    <a:gd name="connsiteY5" fmla="*/ 183236 h 312039"/>
                    <a:gd name="connsiteX6" fmla="*/ 508300 w 548643"/>
                    <a:gd name="connsiteY6" fmla="*/ 192761 h 312039"/>
                    <a:gd name="connsiteX7" fmla="*/ 521000 w 548643"/>
                    <a:gd name="connsiteY7" fmla="*/ 46711 h 312039"/>
                    <a:gd name="connsiteX0" fmla="*/ 521000 w 541633"/>
                    <a:gd name="connsiteY0" fmla="*/ 58260 h 323588"/>
                    <a:gd name="connsiteX1" fmla="*/ 171750 w 541633"/>
                    <a:gd name="connsiteY1" fmla="*/ 16985 h 323588"/>
                    <a:gd name="connsiteX2" fmla="*/ 300 w 541633"/>
                    <a:gd name="connsiteY2" fmla="*/ 163035 h 323588"/>
                    <a:gd name="connsiteX3" fmla="*/ 133650 w 541633"/>
                    <a:gd name="connsiteY3" fmla="*/ 321785 h 323588"/>
                    <a:gd name="connsiteX4" fmla="*/ 263825 w 541633"/>
                    <a:gd name="connsiteY4" fmla="*/ 245585 h 323588"/>
                    <a:gd name="connsiteX5" fmla="*/ 362250 w 541633"/>
                    <a:gd name="connsiteY5" fmla="*/ 194785 h 323588"/>
                    <a:gd name="connsiteX6" fmla="*/ 508300 w 541633"/>
                    <a:gd name="connsiteY6" fmla="*/ 204310 h 323588"/>
                    <a:gd name="connsiteX7" fmla="*/ 521000 w 541633"/>
                    <a:gd name="connsiteY7" fmla="*/ 58260 h 323588"/>
                    <a:gd name="connsiteX0" fmla="*/ 521000 w 541633"/>
                    <a:gd name="connsiteY0" fmla="*/ 51996 h 317324"/>
                    <a:gd name="connsiteX1" fmla="*/ 171750 w 541633"/>
                    <a:gd name="connsiteY1" fmla="*/ 10721 h 317324"/>
                    <a:gd name="connsiteX2" fmla="*/ 300 w 541633"/>
                    <a:gd name="connsiteY2" fmla="*/ 156771 h 317324"/>
                    <a:gd name="connsiteX3" fmla="*/ 133650 w 541633"/>
                    <a:gd name="connsiteY3" fmla="*/ 315521 h 317324"/>
                    <a:gd name="connsiteX4" fmla="*/ 263825 w 541633"/>
                    <a:gd name="connsiteY4" fmla="*/ 239321 h 317324"/>
                    <a:gd name="connsiteX5" fmla="*/ 362250 w 541633"/>
                    <a:gd name="connsiteY5" fmla="*/ 188521 h 317324"/>
                    <a:gd name="connsiteX6" fmla="*/ 508300 w 541633"/>
                    <a:gd name="connsiteY6" fmla="*/ 198046 h 317324"/>
                    <a:gd name="connsiteX7" fmla="*/ 521000 w 541633"/>
                    <a:gd name="connsiteY7" fmla="*/ 51996 h 317324"/>
                    <a:gd name="connsiteX0" fmla="*/ 521000 w 541633"/>
                    <a:gd name="connsiteY0" fmla="*/ 47368 h 312696"/>
                    <a:gd name="connsiteX1" fmla="*/ 171750 w 541633"/>
                    <a:gd name="connsiteY1" fmla="*/ 6093 h 312696"/>
                    <a:gd name="connsiteX2" fmla="*/ 300 w 541633"/>
                    <a:gd name="connsiteY2" fmla="*/ 152143 h 312696"/>
                    <a:gd name="connsiteX3" fmla="*/ 133650 w 541633"/>
                    <a:gd name="connsiteY3" fmla="*/ 310893 h 312696"/>
                    <a:gd name="connsiteX4" fmla="*/ 263825 w 541633"/>
                    <a:gd name="connsiteY4" fmla="*/ 234693 h 312696"/>
                    <a:gd name="connsiteX5" fmla="*/ 362250 w 541633"/>
                    <a:gd name="connsiteY5" fmla="*/ 183893 h 312696"/>
                    <a:gd name="connsiteX6" fmla="*/ 508300 w 541633"/>
                    <a:gd name="connsiteY6" fmla="*/ 193418 h 312696"/>
                    <a:gd name="connsiteX7" fmla="*/ 521000 w 541633"/>
                    <a:gd name="connsiteY7" fmla="*/ 47368 h 312696"/>
                    <a:gd name="connsiteX0" fmla="*/ 521000 w 549845"/>
                    <a:gd name="connsiteY0" fmla="*/ 42083 h 307411"/>
                    <a:gd name="connsiteX1" fmla="*/ 171750 w 549845"/>
                    <a:gd name="connsiteY1" fmla="*/ 808 h 307411"/>
                    <a:gd name="connsiteX2" fmla="*/ 300 w 549845"/>
                    <a:gd name="connsiteY2" fmla="*/ 146858 h 307411"/>
                    <a:gd name="connsiteX3" fmla="*/ 133650 w 549845"/>
                    <a:gd name="connsiteY3" fmla="*/ 305608 h 307411"/>
                    <a:gd name="connsiteX4" fmla="*/ 263825 w 549845"/>
                    <a:gd name="connsiteY4" fmla="*/ 229408 h 307411"/>
                    <a:gd name="connsiteX5" fmla="*/ 362250 w 549845"/>
                    <a:gd name="connsiteY5" fmla="*/ 178608 h 307411"/>
                    <a:gd name="connsiteX6" fmla="*/ 511475 w 549845"/>
                    <a:gd name="connsiteY6" fmla="*/ 184958 h 307411"/>
                    <a:gd name="connsiteX7" fmla="*/ 521000 w 549845"/>
                    <a:gd name="connsiteY7" fmla="*/ 42083 h 307411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44479"/>
                    <a:gd name="connsiteY0" fmla="*/ 42083 h 306754"/>
                    <a:gd name="connsiteX1" fmla="*/ 172116 w 544479"/>
                    <a:gd name="connsiteY1" fmla="*/ 808 h 306754"/>
                    <a:gd name="connsiteX2" fmla="*/ 666 w 544479"/>
                    <a:gd name="connsiteY2" fmla="*/ 146858 h 306754"/>
                    <a:gd name="connsiteX3" fmla="*/ 134016 w 544479"/>
                    <a:gd name="connsiteY3" fmla="*/ 305608 h 306754"/>
                    <a:gd name="connsiteX4" fmla="*/ 264191 w 544479"/>
                    <a:gd name="connsiteY4" fmla="*/ 229408 h 306754"/>
                    <a:gd name="connsiteX5" fmla="*/ 362616 w 544479"/>
                    <a:gd name="connsiteY5" fmla="*/ 178608 h 306754"/>
                    <a:gd name="connsiteX6" fmla="*/ 511841 w 544479"/>
                    <a:gd name="connsiteY6" fmla="*/ 184958 h 306754"/>
                    <a:gd name="connsiteX7" fmla="*/ 521366 w 544479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11841 w 534066"/>
                    <a:gd name="connsiteY6" fmla="*/ 18967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34928 h 305949"/>
                    <a:gd name="connsiteX1" fmla="*/ 172116 w 534066"/>
                    <a:gd name="connsiteY1" fmla="*/ 3 h 305949"/>
                    <a:gd name="connsiteX2" fmla="*/ 666 w 534066"/>
                    <a:gd name="connsiteY2" fmla="*/ 146053 h 305949"/>
                    <a:gd name="connsiteX3" fmla="*/ 134016 w 534066"/>
                    <a:gd name="connsiteY3" fmla="*/ 304803 h 305949"/>
                    <a:gd name="connsiteX4" fmla="*/ 264191 w 534066"/>
                    <a:gd name="connsiteY4" fmla="*/ 228603 h 305949"/>
                    <a:gd name="connsiteX5" fmla="*/ 362616 w 534066"/>
                    <a:gd name="connsiteY5" fmla="*/ 177803 h 305949"/>
                    <a:gd name="connsiteX6" fmla="*/ 527716 w 534066"/>
                    <a:gd name="connsiteY6" fmla="*/ 190503 h 305949"/>
                    <a:gd name="connsiteX7" fmla="*/ 534066 w 534066"/>
                    <a:gd name="connsiteY7" fmla="*/ 34928 h 305949"/>
                    <a:gd name="connsiteX0" fmla="*/ 534066 w 534066"/>
                    <a:gd name="connsiteY0" fmla="*/ 35596 h 306617"/>
                    <a:gd name="connsiteX1" fmla="*/ 172116 w 534066"/>
                    <a:gd name="connsiteY1" fmla="*/ 671 h 306617"/>
                    <a:gd name="connsiteX2" fmla="*/ 666 w 534066"/>
                    <a:gd name="connsiteY2" fmla="*/ 146721 h 306617"/>
                    <a:gd name="connsiteX3" fmla="*/ 134016 w 534066"/>
                    <a:gd name="connsiteY3" fmla="*/ 305471 h 306617"/>
                    <a:gd name="connsiteX4" fmla="*/ 264191 w 534066"/>
                    <a:gd name="connsiteY4" fmla="*/ 229271 h 306617"/>
                    <a:gd name="connsiteX5" fmla="*/ 362616 w 534066"/>
                    <a:gd name="connsiteY5" fmla="*/ 178471 h 306617"/>
                    <a:gd name="connsiteX6" fmla="*/ 527716 w 534066"/>
                    <a:gd name="connsiteY6" fmla="*/ 191171 h 306617"/>
                    <a:gd name="connsiteX7" fmla="*/ 534066 w 534066"/>
                    <a:gd name="connsiteY7" fmla="*/ 35596 h 306617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24153 w 524153"/>
                    <a:gd name="connsiteY0" fmla="*/ 36411 h 308208"/>
                    <a:gd name="connsiteX1" fmla="*/ 159028 w 524153"/>
                    <a:gd name="connsiteY1" fmla="*/ 4661 h 308208"/>
                    <a:gd name="connsiteX2" fmla="*/ 278 w 524153"/>
                    <a:gd name="connsiteY2" fmla="*/ 144361 h 308208"/>
                    <a:gd name="connsiteX3" fmla="*/ 124103 w 524153"/>
                    <a:gd name="connsiteY3" fmla="*/ 306286 h 308208"/>
                    <a:gd name="connsiteX4" fmla="*/ 254278 w 524153"/>
                    <a:gd name="connsiteY4" fmla="*/ 230086 h 308208"/>
                    <a:gd name="connsiteX5" fmla="*/ 352703 w 524153"/>
                    <a:gd name="connsiteY5" fmla="*/ 179286 h 308208"/>
                    <a:gd name="connsiteX6" fmla="*/ 517803 w 524153"/>
                    <a:gd name="connsiteY6" fmla="*/ 191986 h 308208"/>
                    <a:gd name="connsiteX7" fmla="*/ 524153 w 524153"/>
                    <a:gd name="connsiteY7" fmla="*/ 36411 h 308208"/>
                    <a:gd name="connsiteX0" fmla="*/ 523936 w 523936"/>
                    <a:gd name="connsiteY0" fmla="*/ 36411 h 308208"/>
                    <a:gd name="connsiteX1" fmla="*/ 158811 w 523936"/>
                    <a:gd name="connsiteY1" fmla="*/ 4661 h 308208"/>
                    <a:gd name="connsiteX2" fmla="*/ 61 w 523936"/>
                    <a:gd name="connsiteY2" fmla="*/ 144361 h 308208"/>
                    <a:gd name="connsiteX3" fmla="*/ 123886 w 523936"/>
                    <a:gd name="connsiteY3" fmla="*/ 306286 h 308208"/>
                    <a:gd name="connsiteX4" fmla="*/ 254061 w 523936"/>
                    <a:gd name="connsiteY4" fmla="*/ 230086 h 308208"/>
                    <a:gd name="connsiteX5" fmla="*/ 352486 w 523936"/>
                    <a:gd name="connsiteY5" fmla="*/ 179286 h 308208"/>
                    <a:gd name="connsiteX6" fmla="*/ 517586 w 523936"/>
                    <a:gd name="connsiteY6" fmla="*/ 191986 h 308208"/>
                    <a:gd name="connsiteX7" fmla="*/ 523936 w 523936"/>
                    <a:gd name="connsiteY7" fmla="*/ 36411 h 308208"/>
                    <a:gd name="connsiteX0" fmla="*/ 523936 w 523936"/>
                    <a:gd name="connsiteY0" fmla="*/ 32018 h 303815"/>
                    <a:gd name="connsiteX1" fmla="*/ 158811 w 523936"/>
                    <a:gd name="connsiteY1" fmla="*/ 268 h 303815"/>
                    <a:gd name="connsiteX2" fmla="*/ 61 w 523936"/>
                    <a:gd name="connsiteY2" fmla="*/ 139968 h 303815"/>
                    <a:gd name="connsiteX3" fmla="*/ 123886 w 523936"/>
                    <a:gd name="connsiteY3" fmla="*/ 301893 h 303815"/>
                    <a:gd name="connsiteX4" fmla="*/ 254061 w 523936"/>
                    <a:gd name="connsiteY4" fmla="*/ 225693 h 303815"/>
                    <a:gd name="connsiteX5" fmla="*/ 352486 w 523936"/>
                    <a:gd name="connsiteY5" fmla="*/ 174893 h 303815"/>
                    <a:gd name="connsiteX6" fmla="*/ 517586 w 523936"/>
                    <a:gd name="connsiteY6" fmla="*/ 187593 h 303815"/>
                    <a:gd name="connsiteX7" fmla="*/ 523936 w 523936"/>
                    <a:gd name="connsiteY7" fmla="*/ 32018 h 303815"/>
                    <a:gd name="connsiteX0" fmla="*/ 523983 w 523983"/>
                    <a:gd name="connsiteY0" fmla="*/ 32018 h 303141"/>
                    <a:gd name="connsiteX1" fmla="*/ 158858 w 523983"/>
                    <a:gd name="connsiteY1" fmla="*/ 268 h 303141"/>
                    <a:gd name="connsiteX2" fmla="*/ 108 w 523983"/>
                    <a:gd name="connsiteY2" fmla="*/ 139968 h 303141"/>
                    <a:gd name="connsiteX3" fmla="*/ 123933 w 523983"/>
                    <a:gd name="connsiteY3" fmla="*/ 301893 h 303141"/>
                    <a:gd name="connsiteX4" fmla="*/ 254108 w 523983"/>
                    <a:gd name="connsiteY4" fmla="*/ 225693 h 303141"/>
                    <a:gd name="connsiteX5" fmla="*/ 352533 w 523983"/>
                    <a:gd name="connsiteY5" fmla="*/ 174893 h 303141"/>
                    <a:gd name="connsiteX6" fmla="*/ 517633 w 523983"/>
                    <a:gd name="connsiteY6" fmla="*/ 187593 h 303141"/>
                    <a:gd name="connsiteX7" fmla="*/ 523983 w 523983"/>
                    <a:gd name="connsiteY7" fmla="*/ 32018 h 303141"/>
                    <a:gd name="connsiteX0" fmla="*/ 524095 w 524095"/>
                    <a:gd name="connsiteY0" fmla="*/ 31888 h 299882"/>
                    <a:gd name="connsiteX1" fmla="*/ 158970 w 524095"/>
                    <a:gd name="connsiteY1" fmla="*/ 138 h 299882"/>
                    <a:gd name="connsiteX2" fmla="*/ 220 w 524095"/>
                    <a:gd name="connsiteY2" fmla="*/ 139838 h 299882"/>
                    <a:gd name="connsiteX3" fmla="*/ 133570 w 524095"/>
                    <a:gd name="connsiteY3" fmla="*/ 298588 h 299882"/>
                    <a:gd name="connsiteX4" fmla="*/ 254220 w 524095"/>
                    <a:gd name="connsiteY4" fmla="*/ 225563 h 299882"/>
                    <a:gd name="connsiteX5" fmla="*/ 352645 w 524095"/>
                    <a:gd name="connsiteY5" fmla="*/ 174763 h 299882"/>
                    <a:gd name="connsiteX6" fmla="*/ 517745 w 524095"/>
                    <a:gd name="connsiteY6" fmla="*/ 187463 h 299882"/>
                    <a:gd name="connsiteX7" fmla="*/ 524095 w 524095"/>
                    <a:gd name="connsiteY7" fmla="*/ 31888 h 299882"/>
                    <a:gd name="connsiteX0" fmla="*/ 524095 w 524095"/>
                    <a:gd name="connsiteY0" fmla="*/ 31888 h 300229"/>
                    <a:gd name="connsiteX1" fmla="*/ 158970 w 524095"/>
                    <a:gd name="connsiteY1" fmla="*/ 138 h 300229"/>
                    <a:gd name="connsiteX2" fmla="*/ 220 w 524095"/>
                    <a:gd name="connsiteY2" fmla="*/ 139838 h 300229"/>
                    <a:gd name="connsiteX3" fmla="*/ 133570 w 524095"/>
                    <a:gd name="connsiteY3" fmla="*/ 298588 h 300229"/>
                    <a:gd name="connsiteX4" fmla="*/ 254220 w 524095"/>
                    <a:gd name="connsiteY4" fmla="*/ 225563 h 300229"/>
                    <a:gd name="connsiteX5" fmla="*/ 352645 w 524095"/>
                    <a:gd name="connsiteY5" fmla="*/ 174763 h 300229"/>
                    <a:gd name="connsiteX6" fmla="*/ 517745 w 524095"/>
                    <a:gd name="connsiteY6" fmla="*/ 187463 h 300229"/>
                    <a:gd name="connsiteX7" fmla="*/ 524095 w 524095"/>
                    <a:gd name="connsiteY7" fmla="*/ 31888 h 300229"/>
                    <a:gd name="connsiteX0" fmla="*/ 524014 w 524014"/>
                    <a:gd name="connsiteY0" fmla="*/ 31888 h 301987"/>
                    <a:gd name="connsiteX1" fmla="*/ 158889 w 524014"/>
                    <a:gd name="connsiteY1" fmla="*/ 138 h 301987"/>
                    <a:gd name="connsiteX2" fmla="*/ 139 w 524014"/>
                    <a:gd name="connsiteY2" fmla="*/ 139838 h 301987"/>
                    <a:gd name="connsiteX3" fmla="*/ 133489 w 524014"/>
                    <a:gd name="connsiteY3" fmla="*/ 298588 h 301987"/>
                    <a:gd name="connsiteX4" fmla="*/ 263664 w 524014"/>
                    <a:gd name="connsiteY4" fmla="*/ 235088 h 301987"/>
                    <a:gd name="connsiteX5" fmla="*/ 352564 w 524014"/>
                    <a:gd name="connsiteY5" fmla="*/ 174763 h 301987"/>
                    <a:gd name="connsiteX6" fmla="*/ 517664 w 524014"/>
                    <a:gd name="connsiteY6" fmla="*/ 187463 h 301987"/>
                    <a:gd name="connsiteX7" fmla="*/ 524014 w 524014"/>
                    <a:gd name="connsiteY7" fmla="*/ 31888 h 301987"/>
                    <a:gd name="connsiteX0" fmla="*/ 524047 w 524047"/>
                    <a:gd name="connsiteY0" fmla="*/ 31888 h 299369"/>
                    <a:gd name="connsiteX1" fmla="*/ 158922 w 524047"/>
                    <a:gd name="connsiteY1" fmla="*/ 138 h 299369"/>
                    <a:gd name="connsiteX2" fmla="*/ 172 w 524047"/>
                    <a:gd name="connsiteY2" fmla="*/ 139838 h 299369"/>
                    <a:gd name="connsiteX3" fmla="*/ 133522 w 524047"/>
                    <a:gd name="connsiteY3" fmla="*/ 298588 h 299369"/>
                    <a:gd name="connsiteX4" fmla="*/ 263697 w 524047"/>
                    <a:gd name="connsiteY4" fmla="*/ 235088 h 299369"/>
                    <a:gd name="connsiteX5" fmla="*/ 352597 w 524047"/>
                    <a:gd name="connsiteY5" fmla="*/ 174763 h 299369"/>
                    <a:gd name="connsiteX6" fmla="*/ 517697 w 524047"/>
                    <a:gd name="connsiteY6" fmla="*/ 187463 h 299369"/>
                    <a:gd name="connsiteX7" fmla="*/ 524047 w 524047"/>
                    <a:gd name="connsiteY7" fmla="*/ 31888 h 299369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159 w 524159"/>
                    <a:gd name="connsiteY0" fmla="*/ 31902 h 298602"/>
                    <a:gd name="connsiteX1" fmla="*/ 159034 w 524159"/>
                    <a:gd name="connsiteY1" fmla="*/ 152 h 298602"/>
                    <a:gd name="connsiteX2" fmla="*/ 284 w 524159"/>
                    <a:gd name="connsiteY2" fmla="*/ 139852 h 298602"/>
                    <a:gd name="connsiteX3" fmla="*/ 133634 w 524159"/>
                    <a:gd name="connsiteY3" fmla="*/ 298602 h 298602"/>
                    <a:gd name="connsiteX4" fmla="*/ 263809 w 524159"/>
                    <a:gd name="connsiteY4" fmla="*/ 235102 h 298602"/>
                    <a:gd name="connsiteX5" fmla="*/ 352709 w 524159"/>
                    <a:gd name="connsiteY5" fmla="*/ 174777 h 298602"/>
                    <a:gd name="connsiteX6" fmla="*/ 517809 w 524159"/>
                    <a:gd name="connsiteY6" fmla="*/ 187477 h 298602"/>
                    <a:gd name="connsiteX7" fmla="*/ 524159 w 524159"/>
                    <a:gd name="connsiteY7" fmla="*/ 31902 h 298602"/>
                    <a:gd name="connsiteX0" fmla="*/ 523896 w 523896"/>
                    <a:gd name="connsiteY0" fmla="*/ 31953 h 298653"/>
                    <a:gd name="connsiteX1" fmla="*/ 158771 w 523896"/>
                    <a:gd name="connsiteY1" fmla="*/ 203 h 298653"/>
                    <a:gd name="connsiteX2" fmla="*/ 21 w 523896"/>
                    <a:gd name="connsiteY2" fmla="*/ 139903 h 298653"/>
                    <a:gd name="connsiteX3" fmla="*/ 133371 w 523896"/>
                    <a:gd name="connsiteY3" fmla="*/ 298653 h 298653"/>
                    <a:gd name="connsiteX4" fmla="*/ 263546 w 523896"/>
                    <a:gd name="connsiteY4" fmla="*/ 235153 h 298653"/>
                    <a:gd name="connsiteX5" fmla="*/ 352446 w 523896"/>
                    <a:gd name="connsiteY5" fmla="*/ 174828 h 298653"/>
                    <a:gd name="connsiteX6" fmla="*/ 517546 w 523896"/>
                    <a:gd name="connsiteY6" fmla="*/ 187528 h 298653"/>
                    <a:gd name="connsiteX7" fmla="*/ 523896 w 523896"/>
                    <a:gd name="connsiteY7" fmla="*/ 31953 h 298653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17546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1671 w 523896"/>
                    <a:gd name="connsiteY6" fmla="*/ 190671 h 298621"/>
                    <a:gd name="connsiteX7" fmla="*/ 523896 w 523896"/>
                    <a:gd name="connsiteY7" fmla="*/ 31921 h 29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96" h="298621">
                      <a:moveTo>
                        <a:pt x="523896" y="31921"/>
                      </a:moveTo>
                      <a:cubicBezTo>
                        <a:pt x="402188" y="21338"/>
                        <a:pt x="258783" y="4404"/>
                        <a:pt x="158771" y="171"/>
                      </a:cubicBezTo>
                      <a:cubicBezTo>
                        <a:pt x="58759" y="-4062"/>
                        <a:pt x="1079" y="71079"/>
                        <a:pt x="21" y="139871"/>
                      </a:cubicBezTo>
                      <a:cubicBezTo>
                        <a:pt x="-1037" y="208663"/>
                        <a:pt x="38650" y="298621"/>
                        <a:pt x="133371" y="298621"/>
                      </a:cubicBezTo>
                      <a:cubicBezTo>
                        <a:pt x="196661" y="298621"/>
                        <a:pt x="227033" y="271633"/>
                        <a:pt x="263546" y="235121"/>
                      </a:cubicBezTo>
                      <a:cubicBezTo>
                        <a:pt x="300059" y="198609"/>
                        <a:pt x="312759" y="182204"/>
                        <a:pt x="352446" y="174796"/>
                      </a:cubicBezTo>
                      <a:cubicBezTo>
                        <a:pt x="392133" y="167388"/>
                        <a:pt x="427588" y="186967"/>
                        <a:pt x="501671" y="190671"/>
                      </a:cubicBezTo>
                      <a:cubicBezTo>
                        <a:pt x="509079" y="124525"/>
                        <a:pt x="520192" y="119763"/>
                        <a:pt x="523896" y="31921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  <a:alpha val="30000"/>
                  </a:schemeClr>
                </a:solidFill>
                <a:ln w="6350" cmpd="sng">
                  <a:solidFill>
                    <a:srgbClr val="A6A6A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  <p:sp>
              <p:nvSpPr>
                <p:cNvPr id="62" name="Oval 144"/>
                <p:cNvSpPr/>
                <p:nvPr/>
              </p:nvSpPr>
              <p:spPr>
                <a:xfrm>
                  <a:off x="2736850" y="2350482"/>
                  <a:ext cx="88067" cy="88067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  <a:alpha val="30000"/>
                  </a:schemeClr>
                </a:solidFill>
                <a:ln w="6350" cmpd="sng">
                  <a:solidFill>
                    <a:srgbClr val="A6A6A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</p:grpSp>
          <p:grpSp>
            <p:nvGrpSpPr>
              <p:cNvPr id="32" name="Group 151"/>
              <p:cNvGrpSpPr/>
              <p:nvPr/>
            </p:nvGrpSpPr>
            <p:grpSpPr>
              <a:xfrm flipH="1">
                <a:off x="6918058" y="2859007"/>
                <a:ext cx="523896" cy="298621"/>
                <a:chOff x="2635187" y="2251432"/>
                <a:chExt cx="523896" cy="298621"/>
              </a:xfrm>
            </p:grpSpPr>
            <p:sp>
              <p:nvSpPr>
                <p:cNvPr id="59" name="Freeform 152"/>
                <p:cNvSpPr/>
                <p:nvPr/>
              </p:nvSpPr>
              <p:spPr>
                <a:xfrm>
                  <a:off x="2635187" y="2251432"/>
                  <a:ext cx="523896" cy="298621"/>
                </a:xfrm>
                <a:custGeom>
                  <a:avLst/>
                  <a:gdLst>
                    <a:gd name="connsiteX0" fmla="*/ 521000 w 548643"/>
                    <a:gd name="connsiteY0" fmla="*/ 46711 h 312039"/>
                    <a:gd name="connsiteX1" fmla="*/ 171750 w 548643"/>
                    <a:gd name="connsiteY1" fmla="*/ 5436 h 312039"/>
                    <a:gd name="connsiteX2" fmla="*/ 300 w 548643"/>
                    <a:gd name="connsiteY2" fmla="*/ 151486 h 312039"/>
                    <a:gd name="connsiteX3" fmla="*/ 133650 w 548643"/>
                    <a:gd name="connsiteY3" fmla="*/ 310236 h 312039"/>
                    <a:gd name="connsiteX4" fmla="*/ 263825 w 548643"/>
                    <a:gd name="connsiteY4" fmla="*/ 234036 h 312039"/>
                    <a:gd name="connsiteX5" fmla="*/ 362250 w 548643"/>
                    <a:gd name="connsiteY5" fmla="*/ 183236 h 312039"/>
                    <a:gd name="connsiteX6" fmla="*/ 508300 w 548643"/>
                    <a:gd name="connsiteY6" fmla="*/ 192761 h 312039"/>
                    <a:gd name="connsiteX7" fmla="*/ 521000 w 548643"/>
                    <a:gd name="connsiteY7" fmla="*/ 46711 h 312039"/>
                    <a:gd name="connsiteX0" fmla="*/ 521000 w 541633"/>
                    <a:gd name="connsiteY0" fmla="*/ 58260 h 323588"/>
                    <a:gd name="connsiteX1" fmla="*/ 171750 w 541633"/>
                    <a:gd name="connsiteY1" fmla="*/ 16985 h 323588"/>
                    <a:gd name="connsiteX2" fmla="*/ 300 w 541633"/>
                    <a:gd name="connsiteY2" fmla="*/ 163035 h 323588"/>
                    <a:gd name="connsiteX3" fmla="*/ 133650 w 541633"/>
                    <a:gd name="connsiteY3" fmla="*/ 321785 h 323588"/>
                    <a:gd name="connsiteX4" fmla="*/ 263825 w 541633"/>
                    <a:gd name="connsiteY4" fmla="*/ 245585 h 323588"/>
                    <a:gd name="connsiteX5" fmla="*/ 362250 w 541633"/>
                    <a:gd name="connsiteY5" fmla="*/ 194785 h 323588"/>
                    <a:gd name="connsiteX6" fmla="*/ 508300 w 541633"/>
                    <a:gd name="connsiteY6" fmla="*/ 204310 h 323588"/>
                    <a:gd name="connsiteX7" fmla="*/ 521000 w 541633"/>
                    <a:gd name="connsiteY7" fmla="*/ 58260 h 323588"/>
                    <a:gd name="connsiteX0" fmla="*/ 521000 w 541633"/>
                    <a:gd name="connsiteY0" fmla="*/ 51996 h 317324"/>
                    <a:gd name="connsiteX1" fmla="*/ 171750 w 541633"/>
                    <a:gd name="connsiteY1" fmla="*/ 10721 h 317324"/>
                    <a:gd name="connsiteX2" fmla="*/ 300 w 541633"/>
                    <a:gd name="connsiteY2" fmla="*/ 156771 h 317324"/>
                    <a:gd name="connsiteX3" fmla="*/ 133650 w 541633"/>
                    <a:gd name="connsiteY3" fmla="*/ 315521 h 317324"/>
                    <a:gd name="connsiteX4" fmla="*/ 263825 w 541633"/>
                    <a:gd name="connsiteY4" fmla="*/ 239321 h 317324"/>
                    <a:gd name="connsiteX5" fmla="*/ 362250 w 541633"/>
                    <a:gd name="connsiteY5" fmla="*/ 188521 h 317324"/>
                    <a:gd name="connsiteX6" fmla="*/ 508300 w 541633"/>
                    <a:gd name="connsiteY6" fmla="*/ 198046 h 317324"/>
                    <a:gd name="connsiteX7" fmla="*/ 521000 w 541633"/>
                    <a:gd name="connsiteY7" fmla="*/ 51996 h 317324"/>
                    <a:gd name="connsiteX0" fmla="*/ 521000 w 541633"/>
                    <a:gd name="connsiteY0" fmla="*/ 47368 h 312696"/>
                    <a:gd name="connsiteX1" fmla="*/ 171750 w 541633"/>
                    <a:gd name="connsiteY1" fmla="*/ 6093 h 312696"/>
                    <a:gd name="connsiteX2" fmla="*/ 300 w 541633"/>
                    <a:gd name="connsiteY2" fmla="*/ 152143 h 312696"/>
                    <a:gd name="connsiteX3" fmla="*/ 133650 w 541633"/>
                    <a:gd name="connsiteY3" fmla="*/ 310893 h 312696"/>
                    <a:gd name="connsiteX4" fmla="*/ 263825 w 541633"/>
                    <a:gd name="connsiteY4" fmla="*/ 234693 h 312696"/>
                    <a:gd name="connsiteX5" fmla="*/ 362250 w 541633"/>
                    <a:gd name="connsiteY5" fmla="*/ 183893 h 312696"/>
                    <a:gd name="connsiteX6" fmla="*/ 508300 w 541633"/>
                    <a:gd name="connsiteY6" fmla="*/ 193418 h 312696"/>
                    <a:gd name="connsiteX7" fmla="*/ 521000 w 541633"/>
                    <a:gd name="connsiteY7" fmla="*/ 47368 h 312696"/>
                    <a:gd name="connsiteX0" fmla="*/ 521000 w 549845"/>
                    <a:gd name="connsiteY0" fmla="*/ 42083 h 307411"/>
                    <a:gd name="connsiteX1" fmla="*/ 171750 w 549845"/>
                    <a:gd name="connsiteY1" fmla="*/ 808 h 307411"/>
                    <a:gd name="connsiteX2" fmla="*/ 300 w 549845"/>
                    <a:gd name="connsiteY2" fmla="*/ 146858 h 307411"/>
                    <a:gd name="connsiteX3" fmla="*/ 133650 w 549845"/>
                    <a:gd name="connsiteY3" fmla="*/ 305608 h 307411"/>
                    <a:gd name="connsiteX4" fmla="*/ 263825 w 549845"/>
                    <a:gd name="connsiteY4" fmla="*/ 229408 h 307411"/>
                    <a:gd name="connsiteX5" fmla="*/ 362250 w 549845"/>
                    <a:gd name="connsiteY5" fmla="*/ 178608 h 307411"/>
                    <a:gd name="connsiteX6" fmla="*/ 511475 w 549845"/>
                    <a:gd name="connsiteY6" fmla="*/ 184958 h 307411"/>
                    <a:gd name="connsiteX7" fmla="*/ 521000 w 549845"/>
                    <a:gd name="connsiteY7" fmla="*/ 42083 h 307411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44479"/>
                    <a:gd name="connsiteY0" fmla="*/ 42083 h 306754"/>
                    <a:gd name="connsiteX1" fmla="*/ 172116 w 544479"/>
                    <a:gd name="connsiteY1" fmla="*/ 808 h 306754"/>
                    <a:gd name="connsiteX2" fmla="*/ 666 w 544479"/>
                    <a:gd name="connsiteY2" fmla="*/ 146858 h 306754"/>
                    <a:gd name="connsiteX3" fmla="*/ 134016 w 544479"/>
                    <a:gd name="connsiteY3" fmla="*/ 305608 h 306754"/>
                    <a:gd name="connsiteX4" fmla="*/ 264191 w 544479"/>
                    <a:gd name="connsiteY4" fmla="*/ 229408 h 306754"/>
                    <a:gd name="connsiteX5" fmla="*/ 362616 w 544479"/>
                    <a:gd name="connsiteY5" fmla="*/ 178608 h 306754"/>
                    <a:gd name="connsiteX6" fmla="*/ 511841 w 544479"/>
                    <a:gd name="connsiteY6" fmla="*/ 184958 h 306754"/>
                    <a:gd name="connsiteX7" fmla="*/ 521366 w 544479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11841 w 534066"/>
                    <a:gd name="connsiteY6" fmla="*/ 18967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34928 h 305949"/>
                    <a:gd name="connsiteX1" fmla="*/ 172116 w 534066"/>
                    <a:gd name="connsiteY1" fmla="*/ 3 h 305949"/>
                    <a:gd name="connsiteX2" fmla="*/ 666 w 534066"/>
                    <a:gd name="connsiteY2" fmla="*/ 146053 h 305949"/>
                    <a:gd name="connsiteX3" fmla="*/ 134016 w 534066"/>
                    <a:gd name="connsiteY3" fmla="*/ 304803 h 305949"/>
                    <a:gd name="connsiteX4" fmla="*/ 264191 w 534066"/>
                    <a:gd name="connsiteY4" fmla="*/ 228603 h 305949"/>
                    <a:gd name="connsiteX5" fmla="*/ 362616 w 534066"/>
                    <a:gd name="connsiteY5" fmla="*/ 177803 h 305949"/>
                    <a:gd name="connsiteX6" fmla="*/ 527716 w 534066"/>
                    <a:gd name="connsiteY6" fmla="*/ 190503 h 305949"/>
                    <a:gd name="connsiteX7" fmla="*/ 534066 w 534066"/>
                    <a:gd name="connsiteY7" fmla="*/ 34928 h 305949"/>
                    <a:gd name="connsiteX0" fmla="*/ 534066 w 534066"/>
                    <a:gd name="connsiteY0" fmla="*/ 35596 h 306617"/>
                    <a:gd name="connsiteX1" fmla="*/ 172116 w 534066"/>
                    <a:gd name="connsiteY1" fmla="*/ 671 h 306617"/>
                    <a:gd name="connsiteX2" fmla="*/ 666 w 534066"/>
                    <a:gd name="connsiteY2" fmla="*/ 146721 h 306617"/>
                    <a:gd name="connsiteX3" fmla="*/ 134016 w 534066"/>
                    <a:gd name="connsiteY3" fmla="*/ 305471 h 306617"/>
                    <a:gd name="connsiteX4" fmla="*/ 264191 w 534066"/>
                    <a:gd name="connsiteY4" fmla="*/ 229271 h 306617"/>
                    <a:gd name="connsiteX5" fmla="*/ 362616 w 534066"/>
                    <a:gd name="connsiteY5" fmla="*/ 178471 h 306617"/>
                    <a:gd name="connsiteX6" fmla="*/ 527716 w 534066"/>
                    <a:gd name="connsiteY6" fmla="*/ 191171 h 306617"/>
                    <a:gd name="connsiteX7" fmla="*/ 534066 w 534066"/>
                    <a:gd name="connsiteY7" fmla="*/ 35596 h 306617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24153 w 524153"/>
                    <a:gd name="connsiteY0" fmla="*/ 36411 h 308208"/>
                    <a:gd name="connsiteX1" fmla="*/ 159028 w 524153"/>
                    <a:gd name="connsiteY1" fmla="*/ 4661 h 308208"/>
                    <a:gd name="connsiteX2" fmla="*/ 278 w 524153"/>
                    <a:gd name="connsiteY2" fmla="*/ 144361 h 308208"/>
                    <a:gd name="connsiteX3" fmla="*/ 124103 w 524153"/>
                    <a:gd name="connsiteY3" fmla="*/ 306286 h 308208"/>
                    <a:gd name="connsiteX4" fmla="*/ 254278 w 524153"/>
                    <a:gd name="connsiteY4" fmla="*/ 230086 h 308208"/>
                    <a:gd name="connsiteX5" fmla="*/ 352703 w 524153"/>
                    <a:gd name="connsiteY5" fmla="*/ 179286 h 308208"/>
                    <a:gd name="connsiteX6" fmla="*/ 517803 w 524153"/>
                    <a:gd name="connsiteY6" fmla="*/ 191986 h 308208"/>
                    <a:gd name="connsiteX7" fmla="*/ 524153 w 524153"/>
                    <a:gd name="connsiteY7" fmla="*/ 36411 h 308208"/>
                    <a:gd name="connsiteX0" fmla="*/ 523936 w 523936"/>
                    <a:gd name="connsiteY0" fmla="*/ 36411 h 308208"/>
                    <a:gd name="connsiteX1" fmla="*/ 158811 w 523936"/>
                    <a:gd name="connsiteY1" fmla="*/ 4661 h 308208"/>
                    <a:gd name="connsiteX2" fmla="*/ 61 w 523936"/>
                    <a:gd name="connsiteY2" fmla="*/ 144361 h 308208"/>
                    <a:gd name="connsiteX3" fmla="*/ 123886 w 523936"/>
                    <a:gd name="connsiteY3" fmla="*/ 306286 h 308208"/>
                    <a:gd name="connsiteX4" fmla="*/ 254061 w 523936"/>
                    <a:gd name="connsiteY4" fmla="*/ 230086 h 308208"/>
                    <a:gd name="connsiteX5" fmla="*/ 352486 w 523936"/>
                    <a:gd name="connsiteY5" fmla="*/ 179286 h 308208"/>
                    <a:gd name="connsiteX6" fmla="*/ 517586 w 523936"/>
                    <a:gd name="connsiteY6" fmla="*/ 191986 h 308208"/>
                    <a:gd name="connsiteX7" fmla="*/ 523936 w 523936"/>
                    <a:gd name="connsiteY7" fmla="*/ 36411 h 308208"/>
                    <a:gd name="connsiteX0" fmla="*/ 523936 w 523936"/>
                    <a:gd name="connsiteY0" fmla="*/ 32018 h 303815"/>
                    <a:gd name="connsiteX1" fmla="*/ 158811 w 523936"/>
                    <a:gd name="connsiteY1" fmla="*/ 268 h 303815"/>
                    <a:gd name="connsiteX2" fmla="*/ 61 w 523936"/>
                    <a:gd name="connsiteY2" fmla="*/ 139968 h 303815"/>
                    <a:gd name="connsiteX3" fmla="*/ 123886 w 523936"/>
                    <a:gd name="connsiteY3" fmla="*/ 301893 h 303815"/>
                    <a:gd name="connsiteX4" fmla="*/ 254061 w 523936"/>
                    <a:gd name="connsiteY4" fmla="*/ 225693 h 303815"/>
                    <a:gd name="connsiteX5" fmla="*/ 352486 w 523936"/>
                    <a:gd name="connsiteY5" fmla="*/ 174893 h 303815"/>
                    <a:gd name="connsiteX6" fmla="*/ 517586 w 523936"/>
                    <a:gd name="connsiteY6" fmla="*/ 187593 h 303815"/>
                    <a:gd name="connsiteX7" fmla="*/ 523936 w 523936"/>
                    <a:gd name="connsiteY7" fmla="*/ 32018 h 303815"/>
                    <a:gd name="connsiteX0" fmla="*/ 523983 w 523983"/>
                    <a:gd name="connsiteY0" fmla="*/ 32018 h 303141"/>
                    <a:gd name="connsiteX1" fmla="*/ 158858 w 523983"/>
                    <a:gd name="connsiteY1" fmla="*/ 268 h 303141"/>
                    <a:gd name="connsiteX2" fmla="*/ 108 w 523983"/>
                    <a:gd name="connsiteY2" fmla="*/ 139968 h 303141"/>
                    <a:gd name="connsiteX3" fmla="*/ 123933 w 523983"/>
                    <a:gd name="connsiteY3" fmla="*/ 301893 h 303141"/>
                    <a:gd name="connsiteX4" fmla="*/ 254108 w 523983"/>
                    <a:gd name="connsiteY4" fmla="*/ 225693 h 303141"/>
                    <a:gd name="connsiteX5" fmla="*/ 352533 w 523983"/>
                    <a:gd name="connsiteY5" fmla="*/ 174893 h 303141"/>
                    <a:gd name="connsiteX6" fmla="*/ 517633 w 523983"/>
                    <a:gd name="connsiteY6" fmla="*/ 187593 h 303141"/>
                    <a:gd name="connsiteX7" fmla="*/ 523983 w 523983"/>
                    <a:gd name="connsiteY7" fmla="*/ 32018 h 303141"/>
                    <a:gd name="connsiteX0" fmla="*/ 524095 w 524095"/>
                    <a:gd name="connsiteY0" fmla="*/ 31888 h 299882"/>
                    <a:gd name="connsiteX1" fmla="*/ 158970 w 524095"/>
                    <a:gd name="connsiteY1" fmla="*/ 138 h 299882"/>
                    <a:gd name="connsiteX2" fmla="*/ 220 w 524095"/>
                    <a:gd name="connsiteY2" fmla="*/ 139838 h 299882"/>
                    <a:gd name="connsiteX3" fmla="*/ 133570 w 524095"/>
                    <a:gd name="connsiteY3" fmla="*/ 298588 h 299882"/>
                    <a:gd name="connsiteX4" fmla="*/ 254220 w 524095"/>
                    <a:gd name="connsiteY4" fmla="*/ 225563 h 299882"/>
                    <a:gd name="connsiteX5" fmla="*/ 352645 w 524095"/>
                    <a:gd name="connsiteY5" fmla="*/ 174763 h 299882"/>
                    <a:gd name="connsiteX6" fmla="*/ 517745 w 524095"/>
                    <a:gd name="connsiteY6" fmla="*/ 187463 h 299882"/>
                    <a:gd name="connsiteX7" fmla="*/ 524095 w 524095"/>
                    <a:gd name="connsiteY7" fmla="*/ 31888 h 299882"/>
                    <a:gd name="connsiteX0" fmla="*/ 524095 w 524095"/>
                    <a:gd name="connsiteY0" fmla="*/ 31888 h 300229"/>
                    <a:gd name="connsiteX1" fmla="*/ 158970 w 524095"/>
                    <a:gd name="connsiteY1" fmla="*/ 138 h 300229"/>
                    <a:gd name="connsiteX2" fmla="*/ 220 w 524095"/>
                    <a:gd name="connsiteY2" fmla="*/ 139838 h 300229"/>
                    <a:gd name="connsiteX3" fmla="*/ 133570 w 524095"/>
                    <a:gd name="connsiteY3" fmla="*/ 298588 h 300229"/>
                    <a:gd name="connsiteX4" fmla="*/ 254220 w 524095"/>
                    <a:gd name="connsiteY4" fmla="*/ 225563 h 300229"/>
                    <a:gd name="connsiteX5" fmla="*/ 352645 w 524095"/>
                    <a:gd name="connsiteY5" fmla="*/ 174763 h 300229"/>
                    <a:gd name="connsiteX6" fmla="*/ 517745 w 524095"/>
                    <a:gd name="connsiteY6" fmla="*/ 187463 h 300229"/>
                    <a:gd name="connsiteX7" fmla="*/ 524095 w 524095"/>
                    <a:gd name="connsiteY7" fmla="*/ 31888 h 300229"/>
                    <a:gd name="connsiteX0" fmla="*/ 524014 w 524014"/>
                    <a:gd name="connsiteY0" fmla="*/ 31888 h 301987"/>
                    <a:gd name="connsiteX1" fmla="*/ 158889 w 524014"/>
                    <a:gd name="connsiteY1" fmla="*/ 138 h 301987"/>
                    <a:gd name="connsiteX2" fmla="*/ 139 w 524014"/>
                    <a:gd name="connsiteY2" fmla="*/ 139838 h 301987"/>
                    <a:gd name="connsiteX3" fmla="*/ 133489 w 524014"/>
                    <a:gd name="connsiteY3" fmla="*/ 298588 h 301987"/>
                    <a:gd name="connsiteX4" fmla="*/ 263664 w 524014"/>
                    <a:gd name="connsiteY4" fmla="*/ 235088 h 301987"/>
                    <a:gd name="connsiteX5" fmla="*/ 352564 w 524014"/>
                    <a:gd name="connsiteY5" fmla="*/ 174763 h 301987"/>
                    <a:gd name="connsiteX6" fmla="*/ 517664 w 524014"/>
                    <a:gd name="connsiteY6" fmla="*/ 187463 h 301987"/>
                    <a:gd name="connsiteX7" fmla="*/ 524014 w 524014"/>
                    <a:gd name="connsiteY7" fmla="*/ 31888 h 301987"/>
                    <a:gd name="connsiteX0" fmla="*/ 524047 w 524047"/>
                    <a:gd name="connsiteY0" fmla="*/ 31888 h 299369"/>
                    <a:gd name="connsiteX1" fmla="*/ 158922 w 524047"/>
                    <a:gd name="connsiteY1" fmla="*/ 138 h 299369"/>
                    <a:gd name="connsiteX2" fmla="*/ 172 w 524047"/>
                    <a:gd name="connsiteY2" fmla="*/ 139838 h 299369"/>
                    <a:gd name="connsiteX3" fmla="*/ 133522 w 524047"/>
                    <a:gd name="connsiteY3" fmla="*/ 298588 h 299369"/>
                    <a:gd name="connsiteX4" fmla="*/ 263697 w 524047"/>
                    <a:gd name="connsiteY4" fmla="*/ 235088 h 299369"/>
                    <a:gd name="connsiteX5" fmla="*/ 352597 w 524047"/>
                    <a:gd name="connsiteY5" fmla="*/ 174763 h 299369"/>
                    <a:gd name="connsiteX6" fmla="*/ 517697 w 524047"/>
                    <a:gd name="connsiteY6" fmla="*/ 187463 h 299369"/>
                    <a:gd name="connsiteX7" fmla="*/ 524047 w 524047"/>
                    <a:gd name="connsiteY7" fmla="*/ 31888 h 299369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159 w 524159"/>
                    <a:gd name="connsiteY0" fmla="*/ 31902 h 298602"/>
                    <a:gd name="connsiteX1" fmla="*/ 159034 w 524159"/>
                    <a:gd name="connsiteY1" fmla="*/ 152 h 298602"/>
                    <a:gd name="connsiteX2" fmla="*/ 284 w 524159"/>
                    <a:gd name="connsiteY2" fmla="*/ 139852 h 298602"/>
                    <a:gd name="connsiteX3" fmla="*/ 133634 w 524159"/>
                    <a:gd name="connsiteY3" fmla="*/ 298602 h 298602"/>
                    <a:gd name="connsiteX4" fmla="*/ 263809 w 524159"/>
                    <a:gd name="connsiteY4" fmla="*/ 235102 h 298602"/>
                    <a:gd name="connsiteX5" fmla="*/ 352709 w 524159"/>
                    <a:gd name="connsiteY5" fmla="*/ 174777 h 298602"/>
                    <a:gd name="connsiteX6" fmla="*/ 517809 w 524159"/>
                    <a:gd name="connsiteY6" fmla="*/ 187477 h 298602"/>
                    <a:gd name="connsiteX7" fmla="*/ 524159 w 524159"/>
                    <a:gd name="connsiteY7" fmla="*/ 31902 h 298602"/>
                    <a:gd name="connsiteX0" fmla="*/ 523896 w 523896"/>
                    <a:gd name="connsiteY0" fmla="*/ 31953 h 298653"/>
                    <a:gd name="connsiteX1" fmla="*/ 158771 w 523896"/>
                    <a:gd name="connsiteY1" fmla="*/ 203 h 298653"/>
                    <a:gd name="connsiteX2" fmla="*/ 21 w 523896"/>
                    <a:gd name="connsiteY2" fmla="*/ 139903 h 298653"/>
                    <a:gd name="connsiteX3" fmla="*/ 133371 w 523896"/>
                    <a:gd name="connsiteY3" fmla="*/ 298653 h 298653"/>
                    <a:gd name="connsiteX4" fmla="*/ 263546 w 523896"/>
                    <a:gd name="connsiteY4" fmla="*/ 235153 h 298653"/>
                    <a:gd name="connsiteX5" fmla="*/ 352446 w 523896"/>
                    <a:gd name="connsiteY5" fmla="*/ 174828 h 298653"/>
                    <a:gd name="connsiteX6" fmla="*/ 517546 w 523896"/>
                    <a:gd name="connsiteY6" fmla="*/ 187528 h 298653"/>
                    <a:gd name="connsiteX7" fmla="*/ 523896 w 523896"/>
                    <a:gd name="connsiteY7" fmla="*/ 31953 h 298653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17546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1671 w 523896"/>
                    <a:gd name="connsiteY6" fmla="*/ 190671 h 298621"/>
                    <a:gd name="connsiteX7" fmla="*/ 523896 w 523896"/>
                    <a:gd name="connsiteY7" fmla="*/ 31921 h 29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96" h="298621">
                      <a:moveTo>
                        <a:pt x="523896" y="31921"/>
                      </a:moveTo>
                      <a:cubicBezTo>
                        <a:pt x="402188" y="21338"/>
                        <a:pt x="258783" y="4404"/>
                        <a:pt x="158771" y="171"/>
                      </a:cubicBezTo>
                      <a:cubicBezTo>
                        <a:pt x="58759" y="-4062"/>
                        <a:pt x="1079" y="71079"/>
                        <a:pt x="21" y="139871"/>
                      </a:cubicBezTo>
                      <a:cubicBezTo>
                        <a:pt x="-1037" y="208663"/>
                        <a:pt x="38650" y="298621"/>
                        <a:pt x="133371" y="298621"/>
                      </a:cubicBezTo>
                      <a:cubicBezTo>
                        <a:pt x="196661" y="298621"/>
                        <a:pt x="227033" y="271633"/>
                        <a:pt x="263546" y="235121"/>
                      </a:cubicBezTo>
                      <a:cubicBezTo>
                        <a:pt x="300059" y="198609"/>
                        <a:pt x="312759" y="182204"/>
                        <a:pt x="352446" y="174796"/>
                      </a:cubicBezTo>
                      <a:cubicBezTo>
                        <a:pt x="392133" y="167388"/>
                        <a:pt x="427588" y="186967"/>
                        <a:pt x="501671" y="190671"/>
                      </a:cubicBezTo>
                      <a:cubicBezTo>
                        <a:pt x="509079" y="124525"/>
                        <a:pt x="520192" y="119763"/>
                        <a:pt x="523896" y="31921"/>
                      </a:cubicBez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  <a:alpha val="30000"/>
                  </a:schemeClr>
                </a:solidFill>
                <a:ln w="127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  <p:sp>
              <p:nvSpPr>
                <p:cNvPr id="60" name="Oval 153"/>
                <p:cNvSpPr/>
                <p:nvPr/>
              </p:nvSpPr>
              <p:spPr>
                <a:xfrm>
                  <a:off x="2736850" y="2350482"/>
                  <a:ext cx="88067" cy="88067"/>
                </a:xfrm>
                <a:prstGeom prst="ellipse">
                  <a:avLst/>
                </a:prstGeom>
                <a:noFill/>
                <a:ln w="127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</p:grpSp>
          <p:grpSp>
            <p:nvGrpSpPr>
              <p:cNvPr id="33" name="Group 154"/>
              <p:cNvGrpSpPr/>
              <p:nvPr/>
            </p:nvGrpSpPr>
            <p:grpSpPr>
              <a:xfrm flipH="1">
                <a:off x="7924108" y="3438064"/>
                <a:ext cx="523896" cy="298621"/>
                <a:chOff x="2635187" y="2251432"/>
                <a:chExt cx="523896" cy="298621"/>
              </a:xfrm>
            </p:grpSpPr>
            <p:sp>
              <p:nvSpPr>
                <p:cNvPr id="57" name="Freeform 155"/>
                <p:cNvSpPr/>
                <p:nvPr/>
              </p:nvSpPr>
              <p:spPr>
                <a:xfrm>
                  <a:off x="2635187" y="2251432"/>
                  <a:ext cx="523896" cy="298621"/>
                </a:xfrm>
                <a:custGeom>
                  <a:avLst/>
                  <a:gdLst>
                    <a:gd name="connsiteX0" fmla="*/ 521000 w 548643"/>
                    <a:gd name="connsiteY0" fmla="*/ 46711 h 312039"/>
                    <a:gd name="connsiteX1" fmla="*/ 171750 w 548643"/>
                    <a:gd name="connsiteY1" fmla="*/ 5436 h 312039"/>
                    <a:gd name="connsiteX2" fmla="*/ 300 w 548643"/>
                    <a:gd name="connsiteY2" fmla="*/ 151486 h 312039"/>
                    <a:gd name="connsiteX3" fmla="*/ 133650 w 548643"/>
                    <a:gd name="connsiteY3" fmla="*/ 310236 h 312039"/>
                    <a:gd name="connsiteX4" fmla="*/ 263825 w 548643"/>
                    <a:gd name="connsiteY4" fmla="*/ 234036 h 312039"/>
                    <a:gd name="connsiteX5" fmla="*/ 362250 w 548643"/>
                    <a:gd name="connsiteY5" fmla="*/ 183236 h 312039"/>
                    <a:gd name="connsiteX6" fmla="*/ 508300 w 548643"/>
                    <a:gd name="connsiteY6" fmla="*/ 192761 h 312039"/>
                    <a:gd name="connsiteX7" fmla="*/ 521000 w 548643"/>
                    <a:gd name="connsiteY7" fmla="*/ 46711 h 312039"/>
                    <a:gd name="connsiteX0" fmla="*/ 521000 w 541633"/>
                    <a:gd name="connsiteY0" fmla="*/ 58260 h 323588"/>
                    <a:gd name="connsiteX1" fmla="*/ 171750 w 541633"/>
                    <a:gd name="connsiteY1" fmla="*/ 16985 h 323588"/>
                    <a:gd name="connsiteX2" fmla="*/ 300 w 541633"/>
                    <a:gd name="connsiteY2" fmla="*/ 163035 h 323588"/>
                    <a:gd name="connsiteX3" fmla="*/ 133650 w 541633"/>
                    <a:gd name="connsiteY3" fmla="*/ 321785 h 323588"/>
                    <a:gd name="connsiteX4" fmla="*/ 263825 w 541633"/>
                    <a:gd name="connsiteY4" fmla="*/ 245585 h 323588"/>
                    <a:gd name="connsiteX5" fmla="*/ 362250 w 541633"/>
                    <a:gd name="connsiteY5" fmla="*/ 194785 h 323588"/>
                    <a:gd name="connsiteX6" fmla="*/ 508300 w 541633"/>
                    <a:gd name="connsiteY6" fmla="*/ 204310 h 323588"/>
                    <a:gd name="connsiteX7" fmla="*/ 521000 w 541633"/>
                    <a:gd name="connsiteY7" fmla="*/ 58260 h 323588"/>
                    <a:gd name="connsiteX0" fmla="*/ 521000 w 541633"/>
                    <a:gd name="connsiteY0" fmla="*/ 51996 h 317324"/>
                    <a:gd name="connsiteX1" fmla="*/ 171750 w 541633"/>
                    <a:gd name="connsiteY1" fmla="*/ 10721 h 317324"/>
                    <a:gd name="connsiteX2" fmla="*/ 300 w 541633"/>
                    <a:gd name="connsiteY2" fmla="*/ 156771 h 317324"/>
                    <a:gd name="connsiteX3" fmla="*/ 133650 w 541633"/>
                    <a:gd name="connsiteY3" fmla="*/ 315521 h 317324"/>
                    <a:gd name="connsiteX4" fmla="*/ 263825 w 541633"/>
                    <a:gd name="connsiteY4" fmla="*/ 239321 h 317324"/>
                    <a:gd name="connsiteX5" fmla="*/ 362250 w 541633"/>
                    <a:gd name="connsiteY5" fmla="*/ 188521 h 317324"/>
                    <a:gd name="connsiteX6" fmla="*/ 508300 w 541633"/>
                    <a:gd name="connsiteY6" fmla="*/ 198046 h 317324"/>
                    <a:gd name="connsiteX7" fmla="*/ 521000 w 541633"/>
                    <a:gd name="connsiteY7" fmla="*/ 51996 h 317324"/>
                    <a:gd name="connsiteX0" fmla="*/ 521000 w 541633"/>
                    <a:gd name="connsiteY0" fmla="*/ 47368 h 312696"/>
                    <a:gd name="connsiteX1" fmla="*/ 171750 w 541633"/>
                    <a:gd name="connsiteY1" fmla="*/ 6093 h 312696"/>
                    <a:gd name="connsiteX2" fmla="*/ 300 w 541633"/>
                    <a:gd name="connsiteY2" fmla="*/ 152143 h 312696"/>
                    <a:gd name="connsiteX3" fmla="*/ 133650 w 541633"/>
                    <a:gd name="connsiteY3" fmla="*/ 310893 h 312696"/>
                    <a:gd name="connsiteX4" fmla="*/ 263825 w 541633"/>
                    <a:gd name="connsiteY4" fmla="*/ 234693 h 312696"/>
                    <a:gd name="connsiteX5" fmla="*/ 362250 w 541633"/>
                    <a:gd name="connsiteY5" fmla="*/ 183893 h 312696"/>
                    <a:gd name="connsiteX6" fmla="*/ 508300 w 541633"/>
                    <a:gd name="connsiteY6" fmla="*/ 193418 h 312696"/>
                    <a:gd name="connsiteX7" fmla="*/ 521000 w 541633"/>
                    <a:gd name="connsiteY7" fmla="*/ 47368 h 312696"/>
                    <a:gd name="connsiteX0" fmla="*/ 521000 w 549845"/>
                    <a:gd name="connsiteY0" fmla="*/ 42083 h 307411"/>
                    <a:gd name="connsiteX1" fmla="*/ 171750 w 549845"/>
                    <a:gd name="connsiteY1" fmla="*/ 808 h 307411"/>
                    <a:gd name="connsiteX2" fmla="*/ 300 w 549845"/>
                    <a:gd name="connsiteY2" fmla="*/ 146858 h 307411"/>
                    <a:gd name="connsiteX3" fmla="*/ 133650 w 549845"/>
                    <a:gd name="connsiteY3" fmla="*/ 305608 h 307411"/>
                    <a:gd name="connsiteX4" fmla="*/ 263825 w 549845"/>
                    <a:gd name="connsiteY4" fmla="*/ 229408 h 307411"/>
                    <a:gd name="connsiteX5" fmla="*/ 362250 w 549845"/>
                    <a:gd name="connsiteY5" fmla="*/ 178608 h 307411"/>
                    <a:gd name="connsiteX6" fmla="*/ 511475 w 549845"/>
                    <a:gd name="connsiteY6" fmla="*/ 184958 h 307411"/>
                    <a:gd name="connsiteX7" fmla="*/ 521000 w 549845"/>
                    <a:gd name="connsiteY7" fmla="*/ 42083 h 307411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44479"/>
                    <a:gd name="connsiteY0" fmla="*/ 42083 h 306754"/>
                    <a:gd name="connsiteX1" fmla="*/ 172116 w 544479"/>
                    <a:gd name="connsiteY1" fmla="*/ 808 h 306754"/>
                    <a:gd name="connsiteX2" fmla="*/ 666 w 544479"/>
                    <a:gd name="connsiteY2" fmla="*/ 146858 h 306754"/>
                    <a:gd name="connsiteX3" fmla="*/ 134016 w 544479"/>
                    <a:gd name="connsiteY3" fmla="*/ 305608 h 306754"/>
                    <a:gd name="connsiteX4" fmla="*/ 264191 w 544479"/>
                    <a:gd name="connsiteY4" fmla="*/ 229408 h 306754"/>
                    <a:gd name="connsiteX5" fmla="*/ 362616 w 544479"/>
                    <a:gd name="connsiteY5" fmla="*/ 178608 h 306754"/>
                    <a:gd name="connsiteX6" fmla="*/ 511841 w 544479"/>
                    <a:gd name="connsiteY6" fmla="*/ 184958 h 306754"/>
                    <a:gd name="connsiteX7" fmla="*/ 521366 w 544479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11841 w 534066"/>
                    <a:gd name="connsiteY6" fmla="*/ 18967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34928 h 305949"/>
                    <a:gd name="connsiteX1" fmla="*/ 172116 w 534066"/>
                    <a:gd name="connsiteY1" fmla="*/ 3 h 305949"/>
                    <a:gd name="connsiteX2" fmla="*/ 666 w 534066"/>
                    <a:gd name="connsiteY2" fmla="*/ 146053 h 305949"/>
                    <a:gd name="connsiteX3" fmla="*/ 134016 w 534066"/>
                    <a:gd name="connsiteY3" fmla="*/ 304803 h 305949"/>
                    <a:gd name="connsiteX4" fmla="*/ 264191 w 534066"/>
                    <a:gd name="connsiteY4" fmla="*/ 228603 h 305949"/>
                    <a:gd name="connsiteX5" fmla="*/ 362616 w 534066"/>
                    <a:gd name="connsiteY5" fmla="*/ 177803 h 305949"/>
                    <a:gd name="connsiteX6" fmla="*/ 527716 w 534066"/>
                    <a:gd name="connsiteY6" fmla="*/ 190503 h 305949"/>
                    <a:gd name="connsiteX7" fmla="*/ 534066 w 534066"/>
                    <a:gd name="connsiteY7" fmla="*/ 34928 h 305949"/>
                    <a:gd name="connsiteX0" fmla="*/ 534066 w 534066"/>
                    <a:gd name="connsiteY0" fmla="*/ 35596 h 306617"/>
                    <a:gd name="connsiteX1" fmla="*/ 172116 w 534066"/>
                    <a:gd name="connsiteY1" fmla="*/ 671 h 306617"/>
                    <a:gd name="connsiteX2" fmla="*/ 666 w 534066"/>
                    <a:gd name="connsiteY2" fmla="*/ 146721 h 306617"/>
                    <a:gd name="connsiteX3" fmla="*/ 134016 w 534066"/>
                    <a:gd name="connsiteY3" fmla="*/ 305471 h 306617"/>
                    <a:gd name="connsiteX4" fmla="*/ 264191 w 534066"/>
                    <a:gd name="connsiteY4" fmla="*/ 229271 h 306617"/>
                    <a:gd name="connsiteX5" fmla="*/ 362616 w 534066"/>
                    <a:gd name="connsiteY5" fmla="*/ 178471 h 306617"/>
                    <a:gd name="connsiteX6" fmla="*/ 527716 w 534066"/>
                    <a:gd name="connsiteY6" fmla="*/ 191171 h 306617"/>
                    <a:gd name="connsiteX7" fmla="*/ 534066 w 534066"/>
                    <a:gd name="connsiteY7" fmla="*/ 35596 h 306617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24153 w 524153"/>
                    <a:gd name="connsiteY0" fmla="*/ 36411 h 308208"/>
                    <a:gd name="connsiteX1" fmla="*/ 159028 w 524153"/>
                    <a:gd name="connsiteY1" fmla="*/ 4661 h 308208"/>
                    <a:gd name="connsiteX2" fmla="*/ 278 w 524153"/>
                    <a:gd name="connsiteY2" fmla="*/ 144361 h 308208"/>
                    <a:gd name="connsiteX3" fmla="*/ 124103 w 524153"/>
                    <a:gd name="connsiteY3" fmla="*/ 306286 h 308208"/>
                    <a:gd name="connsiteX4" fmla="*/ 254278 w 524153"/>
                    <a:gd name="connsiteY4" fmla="*/ 230086 h 308208"/>
                    <a:gd name="connsiteX5" fmla="*/ 352703 w 524153"/>
                    <a:gd name="connsiteY5" fmla="*/ 179286 h 308208"/>
                    <a:gd name="connsiteX6" fmla="*/ 517803 w 524153"/>
                    <a:gd name="connsiteY6" fmla="*/ 191986 h 308208"/>
                    <a:gd name="connsiteX7" fmla="*/ 524153 w 524153"/>
                    <a:gd name="connsiteY7" fmla="*/ 36411 h 308208"/>
                    <a:gd name="connsiteX0" fmla="*/ 523936 w 523936"/>
                    <a:gd name="connsiteY0" fmla="*/ 36411 h 308208"/>
                    <a:gd name="connsiteX1" fmla="*/ 158811 w 523936"/>
                    <a:gd name="connsiteY1" fmla="*/ 4661 h 308208"/>
                    <a:gd name="connsiteX2" fmla="*/ 61 w 523936"/>
                    <a:gd name="connsiteY2" fmla="*/ 144361 h 308208"/>
                    <a:gd name="connsiteX3" fmla="*/ 123886 w 523936"/>
                    <a:gd name="connsiteY3" fmla="*/ 306286 h 308208"/>
                    <a:gd name="connsiteX4" fmla="*/ 254061 w 523936"/>
                    <a:gd name="connsiteY4" fmla="*/ 230086 h 308208"/>
                    <a:gd name="connsiteX5" fmla="*/ 352486 w 523936"/>
                    <a:gd name="connsiteY5" fmla="*/ 179286 h 308208"/>
                    <a:gd name="connsiteX6" fmla="*/ 517586 w 523936"/>
                    <a:gd name="connsiteY6" fmla="*/ 191986 h 308208"/>
                    <a:gd name="connsiteX7" fmla="*/ 523936 w 523936"/>
                    <a:gd name="connsiteY7" fmla="*/ 36411 h 308208"/>
                    <a:gd name="connsiteX0" fmla="*/ 523936 w 523936"/>
                    <a:gd name="connsiteY0" fmla="*/ 32018 h 303815"/>
                    <a:gd name="connsiteX1" fmla="*/ 158811 w 523936"/>
                    <a:gd name="connsiteY1" fmla="*/ 268 h 303815"/>
                    <a:gd name="connsiteX2" fmla="*/ 61 w 523936"/>
                    <a:gd name="connsiteY2" fmla="*/ 139968 h 303815"/>
                    <a:gd name="connsiteX3" fmla="*/ 123886 w 523936"/>
                    <a:gd name="connsiteY3" fmla="*/ 301893 h 303815"/>
                    <a:gd name="connsiteX4" fmla="*/ 254061 w 523936"/>
                    <a:gd name="connsiteY4" fmla="*/ 225693 h 303815"/>
                    <a:gd name="connsiteX5" fmla="*/ 352486 w 523936"/>
                    <a:gd name="connsiteY5" fmla="*/ 174893 h 303815"/>
                    <a:gd name="connsiteX6" fmla="*/ 517586 w 523936"/>
                    <a:gd name="connsiteY6" fmla="*/ 187593 h 303815"/>
                    <a:gd name="connsiteX7" fmla="*/ 523936 w 523936"/>
                    <a:gd name="connsiteY7" fmla="*/ 32018 h 303815"/>
                    <a:gd name="connsiteX0" fmla="*/ 523983 w 523983"/>
                    <a:gd name="connsiteY0" fmla="*/ 32018 h 303141"/>
                    <a:gd name="connsiteX1" fmla="*/ 158858 w 523983"/>
                    <a:gd name="connsiteY1" fmla="*/ 268 h 303141"/>
                    <a:gd name="connsiteX2" fmla="*/ 108 w 523983"/>
                    <a:gd name="connsiteY2" fmla="*/ 139968 h 303141"/>
                    <a:gd name="connsiteX3" fmla="*/ 123933 w 523983"/>
                    <a:gd name="connsiteY3" fmla="*/ 301893 h 303141"/>
                    <a:gd name="connsiteX4" fmla="*/ 254108 w 523983"/>
                    <a:gd name="connsiteY4" fmla="*/ 225693 h 303141"/>
                    <a:gd name="connsiteX5" fmla="*/ 352533 w 523983"/>
                    <a:gd name="connsiteY5" fmla="*/ 174893 h 303141"/>
                    <a:gd name="connsiteX6" fmla="*/ 517633 w 523983"/>
                    <a:gd name="connsiteY6" fmla="*/ 187593 h 303141"/>
                    <a:gd name="connsiteX7" fmla="*/ 523983 w 523983"/>
                    <a:gd name="connsiteY7" fmla="*/ 32018 h 303141"/>
                    <a:gd name="connsiteX0" fmla="*/ 524095 w 524095"/>
                    <a:gd name="connsiteY0" fmla="*/ 31888 h 299882"/>
                    <a:gd name="connsiteX1" fmla="*/ 158970 w 524095"/>
                    <a:gd name="connsiteY1" fmla="*/ 138 h 299882"/>
                    <a:gd name="connsiteX2" fmla="*/ 220 w 524095"/>
                    <a:gd name="connsiteY2" fmla="*/ 139838 h 299882"/>
                    <a:gd name="connsiteX3" fmla="*/ 133570 w 524095"/>
                    <a:gd name="connsiteY3" fmla="*/ 298588 h 299882"/>
                    <a:gd name="connsiteX4" fmla="*/ 254220 w 524095"/>
                    <a:gd name="connsiteY4" fmla="*/ 225563 h 299882"/>
                    <a:gd name="connsiteX5" fmla="*/ 352645 w 524095"/>
                    <a:gd name="connsiteY5" fmla="*/ 174763 h 299882"/>
                    <a:gd name="connsiteX6" fmla="*/ 517745 w 524095"/>
                    <a:gd name="connsiteY6" fmla="*/ 187463 h 299882"/>
                    <a:gd name="connsiteX7" fmla="*/ 524095 w 524095"/>
                    <a:gd name="connsiteY7" fmla="*/ 31888 h 299882"/>
                    <a:gd name="connsiteX0" fmla="*/ 524095 w 524095"/>
                    <a:gd name="connsiteY0" fmla="*/ 31888 h 300229"/>
                    <a:gd name="connsiteX1" fmla="*/ 158970 w 524095"/>
                    <a:gd name="connsiteY1" fmla="*/ 138 h 300229"/>
                    <a:gd name="connsiteX2" fmla="*/ 220 w 524095"/>
                    <a:gd name="connsiteY2" fmla="*/ 139838 h 300229"/>
                    <a:gd name="connsiteX3" fmla="*/ 133570 w 524095"/>
                    <a:gd name="connsiteY3" fmla="*/ 298588 h 300229"/>
                    <a:gd name="connsiteX4" fmla="*/ 254220 w 524095"/>
                    <a:gd name="connsiteY4" fmla="*/ 225563 h 300229"/>
                    <a:gd name="connsiteX5" fmla="*/ 352645 w 524095"/>
                    <a:gd name="connsiteY5" fmla="*/ 174763 h 300229"/>
                    <a:gd name="connsiteX6" fmla="*/ 517745 w 524095"/>
                    <a:gd name="connsiteY6" fmla="*/ 187463 h 300229"/>
                    <a:gd name="connsiteX7" fmla="*/ 524095 w 524095"/>
                    <a:gd name="connsiteY7" fmla="*/ 31888 h 300229"/>
                    <a:gd name="connsiteX0" fmla="*/ 524014 w 524014"/>
                    <a:gd name="connsiteY0" fmla="*/ 31888 h 301987"/>
                    <a:gd name="connsiteX1" fmla="*/ 158889 w 524014"/>
                    <a:gd name="connsiteY1" fmla="*/ 138 h 301987"/>
                    <a:gd name="connsiteX2" fmla="*/ 139 w 524014"/>
                    <a:gd name="connsiteY2" fmla="*/ 139838 h 301987"/>
                    <a:gd name="connsiteX3" fmla="*/ 133489 w 524014"/>
                    <a:gd name="connsiteY3" fmla="*/ 298588 h 301987"/>
                    <a:gd name="connsiteX4" fmla="*/ 263664 w 524014"/>
                    <a:gd name="connsiteY4" fmla="*/ 235088 h 301987"/>
                    <a:gd name="connsiteX5" fmla="*/ 352564 w 524014"/>
                    <a:gd name="connsiteY5" fmla="*/ 174763 h 301987"/>
                    <a:gd name="connsiteX6" fmla="*/ 517664 w 524014"/>
                    <a:gd name="connsiteY6" fmla="*/ 187463 h 301987"/>
                    <a:gd name="connsiteX7" fmla="*/ 524014 w 524014"/>
                    <a:gd name="connsiteY7" fmla="*/ 31888 h 301987"/>
                    <a:gd name="connsiteX0" fmla="*/ 524047 w 524047"/>
                    <a:gd name="connsiteY0" fmla="*/ 31888 h 299369"/>
                    <a:gd name="connsiteX1" fmla="*/ 158922 w 524047"/>
                    <a:gd name="connsiteY1" fmla="*/ 138 h 299369"/>
                    <a:gd name="connsiteX2" fmla="*/ 172 w 524047"/>
                    <a:gd name="connsiteY2" fmla="*/ 139838 h 299369"/>
                    <a:gd name="connsiteX3" fmla="*/ 133522 w 524047"/>
                    <a:gd name="connsiteY3" fmla="*/ 298588 h 299369"/>
                    <a:gd name="connsiteX4" fmla="*/ 263697 w 524047"/>
                    <a:gd name="connsiteY4" fmla="*/ 235088 h 299369"/>
                    <a:gd name="connsiteX5" fmla="*/ 352597 w 524047"/>
                    <a:gd name="connsiteY5" fmla="*/ 174763 h 299369"/>
                    <a:gd name="connsiteX6" fmla="*/ 517697 w 524047"/>
                    <a:gd name="connsiteY6" fmla="*/ 187463 h 299369"/>
                    <a:gd name="connsiteX7" fmla="*/ 524047 w 524047"/>
                    <a:gd name="connsiteY7" fmla="*/ 31888 h 299369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159 w 524159"/>
                    <a:gd name="connsiteY0" fmla="*/ 31902 h 298602"/>
                    <a:gd name="connsiteX1" fmla="*/ 159034 w 524159"/>
                    <a:gd name="connsiteY1" fmla="*/ 152 h 298602"/>
                    <a:gd name="connsiteX2" fmla="*/ 284 w 524159"/>
                    <a:gd name="connsiteY2" fmla="*/ 139852 h 298602"/>
                    <a:gd name="connsiteX3" fmla="*/ 133634 w 524159"/>
                    <a:gd name="connsiteY3" fmla="*/ 298602 h 298602"/>
                    <a:gd name="connsiteX4" fmla="*/ 263809 w 524159"/>
                    <a:gd name="connsiteY4" fmla="*/ 235102 h 298602"/>
                    <a:gd name="connsiteX5" fmla="*/ 352709 w 524159"/>
                    <a:gd name="connsiteY5" fmla="*/ 174777 h 298602"/>
                    <a:gd name="connsiteX6" fmla="*/ 517809 w 524159"/>
                    <a:gd name="connsiteY6" fmla="*/ 187477 h 298602"/>
                    <a:gd name="connsiteX7" fmla="*/ 524159 w 524159"/>
                    <a:gd name="connsiteY7" fmla="*/ 31902 h 298602"/>
                    <a:gd name="connsiteX0" fmla="*/ 523896 w 523896"/>
                    <a:gd name="connsiteY0" fmla="*/ 31953 h 298653"/>
                    <a:gd name="connsiteX1" fmla="*/ 158771 w 523896"/>
                    <a:gd name="connsiteY1" fmla="*/ 203 h 298653"/>
                    <a:gd name="connsiteX2" fmla="*/ 21 w 523896"/>
                    <a:gd name="connsiteY2" fmla="*/ 139903 h 298653"/>
                    <a:gd name="connsiteX3" fmla="*/ 133371 w 523896"/>
                    <a:gd name="connsiteY3" fmla="*/ 298653 h 298653"/>
                    <a:gd name="connsiteX4" fmla="*/ 263546 w 523896"/>
                    <a:gd name="connsiteY4" fmla="*/ 235153 h 298653"/>
                    <a:gd name="connsiteX5" fmla="*/ 352446 w 523896"/>
                    <a:gd name="connsiteY5" fmla="*/ 174828 h 298653"/>
                    <a:gd name="connsiteX6" fmla="*/ 517546 w 523896"/>
                    <a:gd name="connsiteY6" fmla="*/ 187528 h 298653"/>
                    <a:gd name="connsiteX7" fmla="*/ 523896 w 523896"/>
                    <a:gd name="connsiteY7" fmla="*/ 31953 h 298653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17546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1671 w 523896"/>
                    <a:gd name="connsiteY6" fmla="*/ 190671 h 298621"/>
                    <a:gd name="connsiteX7" fmla="*/ 523896 w 523896"/>
                    <a:gd name="connsiteY7" fmla="*/ 31921 h 29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96" h="298621">
                      <a:moveTo>
                        <a:pt x="523896" y="31921"/>
                      </a:moveTo>
                      <a:cubicBezTo>
                        <a:pt x="402188" y="21338"/>
                        <a:pt x="258783" y="4404"/>
                        <a:pt x="158771" y="171"/>
                      </a:cubicBezTo>
                      <a:cubicBezTo>
                        <a:pt x="58759" y="-4062"/>
                        <a:pt x="1079" y="71079"/>
                        <a:pt x="21" y="139871"/>
                      </a:cubicBezTo>
                      <a:cubicBezTo>
                        <a:pt x="-1037" y="208663"/>
                        <a:pt x="38650" y="298621"/>
                        <a:pt x="133371" y="298621"/>
                      </a:cubicBezTo>
                      <a:cubicBezTo>
                        <a:pt x="196661" y="298621"/>
                        <a:pt x="227033" y="271633"/>
                        <a:pt x="263546" y="235121"/>
                      </a:cubicBezTo>
                      <a:cubicBezTo>
                        <a:pt x="300059" y="198609"/>
                        <a:pt x="312759" y="182204"/>
                        <a:pt x="352446" y="174796"/>
                      </a:cubicBezTo>
                      <a:cubicBezTo>
                        <a:pt x="392133" y="167388"/>
                        <a:pt x="427588" y="186967"/>
                        <a:pt x="501671" y="190671"/>
                      </a:cubicBezTo>
                      <a:cubicBezTo>
                        <a:pt x="509079" y="124525"/>
                        <a:pt x="520192" y="119763"/>
                        <a:pt x="523896" y="31921"/>
                      </a:cubicBez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  <a:alpha val="30000"/>
                  </a:schemeClr>
                </a:solidFill>
                <a:ln w="127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  <p:sp>
              <p:nvSpPr>
                <p:cNvPr id="58" name="Oval 156"/>
                <p:cNvSpPr/>
                <p:nvPr/>
              </p:nvSpPr>
              <p:spPr>
                <a:xfrm>
                  <a:off x="2736850" y="2350482"/>
                  <a:ext cx="88067" cy="88067"/>
                </a:xfrm>
                <a:prstGeom prst="ellipse">
                  <a:avLst/>
                </a:prstGeom>
                <a:noFill/>
                <a:ln w="127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</p:grpSp>
          <p:grpSp>
            <p:nvGrpSpPr>
              <p:cNvPr id="34" name="Group 157"/>
              <p:cNvGrpSpPr/>
              <p:nvPr/>
            </p:nvGrpSpPr>
            <p:grpSpPr>
              <a:xfrm flipH="1">
                <a:off x="7897310" y="4165524"/>
                <a:ext cx="523896" cy="298621"/>
                <a:chOff x="2635187" y="2251432"/>
                <a:chExt cx="523896" cy="298621"/>
              </a:xfrm>
            </p:grpSpPr>
            <p:sp>
              <p:nvSpPr>
                <p:cNvPr id="55" name="Freeform 158"/>
                <p:cNvSpPr/>
                <p:nvPr/>
              </p:nvSpPr>
              <p:spPr>
                <a:xfrm>
                  <a:off x="2635187" y="2251432"/>
                  <a:ext cx="523896" cy="298621"/>
                </a:xfrm>
                <a:custGeom>
                  <a:avLst/>
                  <a:gdLst>
                    <a:gd name="connsiteX0" fmla="*/ 521000 w 548643"/>
                    <a:gd name="connsiteY0" fmla="*/ 46711 h 312039"/>
                    <a:gd name="connsiteX1" fmla="*/ 171750 w 548643"/>
                    <a:gd name="connsiteY1" fmla="*/ 5436 h 312039"/>
                    <a:gd name="connsiteX2" fmla="*/ 300 w 548643"/>
                    <a:gd name="connsiteY2" fmla="*/ 151486 h 312039"/>
                    <a:gd name="connsiteX3" fmla="*/ 133650 w 548643"/>
                    <a:gd name="connsiteY3" fmla="*/ 310236 h 312039"/>
                    <a:gd name="connsiteX4" fmla="*/ 263825 w 548643"/>
                    <a:gd name="connsiteY4" fmla="*/ 234036 h 312039"/>
                    <a:gd name="connsiteX5" fmla="*/ 362250 w 548643"/>
                    <a:gd name="connsiteY5" fmla="*/ 183236 h 312039"/>
                    <a:gd name="connsiteX6" fmla="*/ 508300 w 548643"/>
                    <a:gd name="connsiteY6" fmla="*/ 192761 h 312039"/>
                    <a:gd name="connsiteX7" fmla="*/ 521000 w 548643"/>
                    <a:gd name="connsiteY7" fmla="*/ 46711 h 312039"/>
                    <a:gd name="connsiteX0" fmla="*/ 521000 w 541633"/>
                    <a:gd name="connsiteY0" fmla="*/ 58260 h 323588"/>
                    <a:gd name="connsiteX1" fmla="*/ 171750 w 541633"/>
                    <a:gd name="connsiteY1" fmla="*/ 16985 h 323588"/>
                    <a:gd name="connsiteX2" fmla="*/ 300 w 541633"/>
                    <a:gd name="connsiteY2" fmla="*/ 163035 h 323588"/>
                    <a:gd name="connsiteX3" fmla="*/ 133650 w 541633"/>
                    <a:gd name="connsiteY3" fmla="*/ 321785 h 323588"/>
                    <a:gd name="connsiteX4" fmla="*/ 263825 w 541633"/>
                    <a:gd name="connsiteY4" fmla="*/ 245585 h 323588"/>
                    <a:gd name="connsiteX5" fmla="*/ 362250 w 541633"/>
                    <a:gd name="connsiteY5" fmla="*/ 194785 h 323588"/>
                    <a:gd name="connsiteX6" fmla="*/ 508300 w 541633"/>
                    <a:gd name="connsiteY6" fmla="*/ 204310 h 323588"/>
                    <a:gd name="connsiteX7" fmla="*/ 521000 w 541633"/>
                    <a:gd name="connsiteY7" fmla="*/ 58260 h 323588"/>
                    <a:gd name="connsiteX0" fmla="*/ 521000 w 541633"/>
                    <a:gd name="connsiteY0" fmla="*/ 51996 h 317324"/>
                    <a:gd name="connsiteX1" fmla="*/ 171750 w 541633"/>
                    <a:gd name="connsiteY1" fmla="*/ 10721 h 317324"/>
                    <a:gd name="connsiteX2" fmla="*/ 300 w 541633"/>
                    <a:gd name="connsiteY2" fmla="*/ 156771 h 317324"/>
                    <a:gd name="connsiteX3" fmla="*/ 133650 w 541633"/>
                    <a:gd name="connsiteY3" fmla="*/ 315521 h 317324"/>
                    <a:gd name="connsiteX4" fmla="*/ 263825 w 541633"/>
                    <a:gd name="connsiteY4" fmla="*/ 239321 h 317324"/>
                    <a:gd name="connsiteX5" fmla="*/ 362250 w 541633"/>
                    <a:gd name="connsiteY5" fmla="*/ 188521 h 317324"/>
                    <a:gd name="connsiteX6" fmla="*/ 508300 w 541633"/>
                    <a:gd name="connsiteY6" fmla="*/ 198046 h 317324"/>
                    <a:gd name="connsiteX7" fmla="*/ 521000 w 541633"/>
                    <a:gd name="connsiteY7" fmla="*/ 51996 h 317324"/>
                    <a:gd name="connsiteX0" fmla="*/ 521000 w 541633"/>
                    <a:gd name="connsiteY0" fmla="*/ 47368 h 312696"/>
                    <a:gd name="connsiteX1" fmla="*/ 171750 w 541633"/>
                    <a:gd name="connsiteY1" fmla="*/ 6093 h 312696"/>
                    <a:gd name="connsiteX2" fmla="*/ 300 w 541633"/>
                    <a:gd name="connsiteY2" fmla="*/ 152143 h 312696"/>
                    <a:gd name="connsiteX3" fmla="*/ 133650 w 541633"/>
                    <a:gd name="connsiteY3" fmla="*/ 310893 h 312696"/>
                    <a:gd name="connsiteX4" fmla="*/ 263825 w 541633"/>
                    <a:gd name="connsiteY4" fmla="*/ 234693 h 312696"/>
                    <a:gd name="connsiteX5" fmla="*/ 362250 w 541633"/>
                    <a:gd name="connsiteY5" fmla="*/ 183893 h 312696"/>
                    <a:gd name="connsiteX6" fmla="*/ 508300 w 541633"/>
                    <a:gd name="connsiteY6" fmla="*/ 193418 h 312696"/>
                    <a:gd name="connsiteX7" fmla="*/ 521000 w 541633"/>
                    <a:gd name="connsiteY7" fmla="*/ 47368 h 312696"/>
                    <a:gd name="connsiteX0" fmla="*/ 521000 w 549845"/>
                    <a:gd name="connsiteY0" fmla="*/ 42083 h 307411"/>
                    <a:gd name="connsiteX1" fmla="*/ 171750 w 549845"/>
                    <a:gd name="connsiteY1" fmla="*/ 808 h 307411"/>
                    <a:gd name="connsiteX2" fmla="*/ 300 w 549845"/>
                    <a:gd name="connsiteY2" fmla="*/ 146858 h 307411"/>
                    <a:gd name="connsiteX3" fmla="*/ 133650 w 549845"/>
                    <a:gd name="connsiteY3" fmla="*/ 305608 h 307411"/>
                    <a:gd name="connsiteX4" fmla="*/ 263825 w 549845"/>
                    <a:gd name="connsiteY4" fmla="*/ 229408 h 307411"/>
                    <a:gd name="connsiteX5" fmla="*/ 362250 w 549845"/>
                    <a:gd name="connsiteY5" fmla="*/ 178608 h 307411"/>
                    <a:gd name="connsiteX6" fmla="*/ 511475 w 549845"/>
                    <a:gd name="connsiteY6" fmla="*/ 184958 h 307411"/>
                    <a:gd name="connsiteX7" fmla="*/ 521000 w 549845"/>
                    <a:gd name="connsiteY7" fmla="*/ 42083 h 307411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50211"/>
                    <a:gd name="connsiteY0" fmla="*/ 42083 h 306754"/>
                    <a:gd name="connsiteX1" fmla="*/ 172116 w 550211"/>
                    <a:gd name="connsiteY1" fmla="*/ 808 h 306754"/>
                    <a:gd name="connsiteX2" fmla="*/ 666 w 550211"/>
                    <a:gd name="connsiteY2" fmla="*/ 146858 h 306754"/>
                    <a:gd name="connsiteX3" fmla="*/ 134016 w 550211"/>
                    <a:gd name="connsiteY3" fmla="*/ 305608 h 306754"/>
                    <a:gd name="connsiteX4" fmla="*/ 264191 w 550211"/>
                    <a:gd name="connsiteY4" fmla="*/ 229408 h 306754"/>
                    <a:gd name="connsiteX5" fmla="*/ 362616 w 550211"/>
                    <a:gd name="connsiteY5" fmla="*/ 178608 h 306754"/>
                    <a:gd name="connsiteX6" fmla="*/ 511841 w 550211"/>
                    <a:gd name="connsiteY6" fmla="*/ 184958 h 306754"/>
                    <a:gd name="connsiteX7" fmla="*/ 521366 w 550211"/>
                    <a:gd name="connsiteY7" fmla="*/ 42083 h 306754"/>
                    <a:gd name="connsiteX0" fmla="*/ 521366 w 544479"/>
                    <a:gd name="connsiteY0" fmla="*/ 42083 h 306754"/>
                    <a:gd name="connsiteX1" fmla="*/ 172116 w 544479"/>
                    <a:gd name="connsiteY1" fmla="*/ 808 h 306754"/>
                    <a:gd name="connsiteX2" fmla="*/ 666 w 544479"/>
                    <a:gd name="connsiteY2" fmla="*/ 146858 h 306754"/>
                    <a:gd name="connsiteX3" fmla="*/ 134016 w 544479"/>
                    <a:gd name="connsiteY3" fmla="*/ 305608 h 306754"/>
                    <a:gd name="connsiteX4" fmla="*/ 264191 w 544479"/>
                    <a:gd name="connsiteY4" fmla="*/ 229408 h 306754"/>
                    <a:gd name="connsiteX5" fmla="*/ 362616 w 544479"/>
                    <a:gd name="connsiteY5" fmla="*/ 178608 h 306754"/>
                    <a:gd name="connsiteX6" fmla="*/ 511841 w 544479"/>
                    <a:gd name="connsiteY6" fmla="*/ 184958 h 306754"/>
                    <a:gd name="connsiteX7" fmla="*/ 521366 w 544479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21366 w 521366"/>
                    <a:gd name="connsiteY0" fmla="*/ 42083 h 306754"/>
                    <a:gd name="connsiteX1" fmla="*/ 172116 w 521366"/>
                    <a:gd name="connsiteY1" fmla="*/ 808 h 306754"/>
                    <a:gd name="connsiteX2" fmla="*/ 666 w 521366"/>
                    <a:gd name="connsiteY2" fmla="*/ 146858 h 306754"/>
                    <a:gd name="connsiteX3" fmla="*/ 134016 w 521366"/>
                    <a:gd name="connsiteY3" fmla="*/ 305608 h 306754"/>
                    <a:gd name="connsiteX4" fmla="*/ 264191 w 521366"/>
                    <a:gd name="connsiteY4" fmla="*/ 229408 h 306754"/>
                    <a:gd name="connsiteX5" fmla="*/ 362616 w 521366"/>
                    <a:gd name="connsiteY5" fmla="*/ 178608 h 306754"/>
                    <a:gd name="connsiteX6" fmla="*/ 511841 w 521366"/>
                    <a:gd name="connsiteY6" fmla="*/ 184958 h 306754"/>
                    <a:gd name="connsiteX7" fmla="*/ 521366 w 521366"/>
                    <a:gd name="connsiteY7" fmla="*/ 42083 h 306754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11841 w 534066"/>
                    <a:gd name="connsiteY6" fmla="*/ 18967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40445 h 311466"/>
                    <a:gd name="connsiteX1" fmla="*/ 172116 w 534066"/>
                    <a:gd name="connsiteY1" fmla="*/ 5520 h 311466"/>
                    <a:gd name="connsiteX2" fmla="*/ 666 w 534066"/>
                    <a:gd name="connsiteY2" fmla="*/ 151570 h 311466"/>
                    <a:gd name="connsiteX3" fmla="*/ 134016 w 534066"/>
                    <a:gd name="connsiteY3" fmla="*/ 310320 h 311466"/>
                    <a:gd name="connsiteX4" fmla="*/ 264191 w 534066"/>
                    <a:gd name="connsiteY4" fmla="*/ 234120 h 311466"/>
                    <a:gd name="connsiteX5" fmla="*/ 362616 w 534066"/>
                    <a:gd name="connsiteY5" fmla="*/ 183320 h 311466"/>
                    <a:gd name="connsiteX6" fmla="*/ 527716 w 534066"/>
                    <a:gd name="connsiteY6" fmla="*/ 196020 h 311466"/>
                    <a:gd name="connsiteX7" fmla="*/ 534066 w 534066"/>
                    <a:gd name="connsiteY7" fmla="*/ 40445 h 311466"/>
                    <a:gd name="connsiteX0" fmla="*/ 534066 w 534066"/>
                    <a:gd name="connsiteY0" fmla="*/ 34928 h 305949"/>
                    <a:gd name="connsiteX1" fmla="*/ 172116 w 534066"/>
                    <a:gd name="connsiteY1" fmla="*/ 3 h 305949"/>
                    <a:gd name="connsiteX2" fmla="*/ 666 w 534066"/>
                    <a:gd name="connsiteY2" fmla="*/ 146053 h 305949"/>
                    <a:gd name="connsiteX3" fmla="*/ 134016 w 534066"/>
                    <a:gd name="connsiteY3" fmla="*/ 304803 h 305949"/>
                    <a:gd name="connsiteX4" fmla="*/ 264191 w 534066"/>
                    <a:gd name="connsiteY4" fmla="*/ 228603 h 305949"/>
                    <a:gd name="connsiteX5" fmla="*/ 362616 w 534066"/>
                    <a:gd name="connsiteY5" fmla="*/ 177803 h 305949"/>
                    <a:gd name="connsiteX6" fmla="*/ 527716 w 534066"/>
                    <a:gd name="connsiteY6" fmla="*/ 190503 h 305949"/>
                    <a:gd name="connsiteX7" fmla="*/ 534066 w 534066"/>
                    <a:gd name="connsiteY7" fmla="*/ 34928 h 305949"/>
                    <a:gd name="connsiteX0" fmla="*/ 534066 w 534066"/>
                    <a:gd name="connsiteY0" fmla="*/ 35596 h 306617"/>
                    <a:gd name="connsiteX1" fmla="*/ 172116 w 534066"/>
                    <a:gd name="connsiteY1" fmla="*/ 671 h 306617"/>
                    <a:gd name="connsiteX2" fmla="*/ 666 w 534066"/>
                    <a:gd name="connsiteY2" fmla="*/ 146721 h 306617"/>
                    <a:gd name="connsiteX3" fmla="*/ 134016 w 534066"/>
                    <a:gd name="connsiteY3" fmla="*/ 305471 h 306617"/>
                    <a:gd name="connsiteX4" fmla="*/ 264191 w 534066"/>
                    <a:gd name="connsiteY4" fmla="*/ 229271 h 306617"/>
                    <a:gd name="connsiteX5" fmla="*/ 362616 w 534066"/>
                    <a:gd name="connsiteY5" fmla="*/ 178471 h 306617"/>
                    <a:gd name="connsiteX6" fmla="*/ 527716 w 534066"/>
                    <a:gd name="connsiteY6" fmla="*/ 191171 h 306617"/>
                    <a:gd name="connsiteX7" fmla="*/ 534066 w 534066"/>
                    <a:gd name="connsiteY7" fmla="*/ 35596 h 306617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33974 w 533974"/>
                    <a:gd name="connsiteY0" fmla="*/ 32439 h 303460"/>
                    <a:gd name="connsiteX1" fmla="*/ 168849 w 533974"/>
                    <a:gd name="connsiteY1" fmla="*/ 689 h 303460"/>
                    <a:gd name="connsiteX2" fmla="*/ 574 w 533974"/>
                    <a:gd name="connsiteY2" fmla="*/ 143564 h 303460"/>
                    <a:gd name="connsiteX3" fmla="*/ 133924 w 533974"/>
                    <a:gd name="connsiteY3" fmla="*/ 302314 h 303460"/>
                    <a:gd name="connsiteX4" fmla="*/ 264099 w 533974"/>
                    <a:gd name="connsiteY4" fmla="*/ 226114 h 303460"/>
                    <a:gd name="connsiteX5" fmla="*/ 362524 w 533974"/>
                    <a:gd name="connsiteY5" fmla="*/ 175314 h 303460"/>
                    <a:gd name="connsiteX6" fmla="*/ 527624 w 533974"/>
                    <a:gd name="connsiteY6" fmla="*/ 188014 h 303460"/>
                    <a:gd name="connsiteX7" fmla="*/ 533974 w 533974"/>
                    <a:gd name="connsiteY7" fmla="*/ 32439 h 303460"/>
                    <a:gd name="connsiteX0" fmla="*/ 524153 w 524153"/>
                    <a:gd name="connsiteY0" fmla="*/ 36411 h 308208"/>
                    <a:gd name="connsiteX1" fmla="*/ 159028 w 524153"/>
                    <a:gd name="connsiteY1" fmla="*/ 4661 h 308208"/>
                    <a:gd name="connsiteX2" fmla="*/ 278 w 524153"/>
                    <a:gd name="connsiteY2" fmla="*/ 144361 h 308208"/>
                    <a:gd name="connsiteX3" fmla="*/ 124103 w 524153"/>
                    <a:gd name="connsiteY3" fmla="*/ 306286 h 308208"/>
                    <a:gd name="connsiteX4" fmla="*/ 254278 w 524153"/>
                    <a:gd name="connsiteY4" fmla="*/ 230086 h 308208"/>
                    <a:gd name="connsiteX5" fmla="*/ 352703 w 524153"/>
                    <a:gd name="connsiteY5" fmla="*/ 179286 h 308208"/>
                    <a:gd name="connsiteX6" fmla="*/ 517803 w 524153"/>
                    <a:gd name="connsiteY6" fmla="*/ 191986 h 308208"/>
                    <a:gd name="connsiteX7" fmla="*/ 524153 w 524153"/>
                    <a:gd name="connsiteY7" fmla="*/ 36411 h 308208"/>
                    <a:gd name="connsiteX0" fmla="*/ 523936 w 523936"/>
                    <a:gd name="connsiteY0" fmla="*/ 36411 h 308208"/>
                    <a:gd name="connsiteX1" fmla="*/ 158811 w 523936"/>
                    <a:gd name="connsiteY1" fmla="*/ 4661 h 308208"/>
                    <a:gd name="connsiteX2" fmla="*/ 61 w 523936"/>
                    <a:gd name="connsiteY2" fmla="*/ 144361 h 308208"/>
                    <a:gd name="connsiteX3" fmla="*/ 123886 w 523936"/>
                    <a:gd name="connsiteY3" fmla="*/ 306286 h 308208"/>
                    <a:gd name="connsiteX4" fmla="*/ 254061 w 523936"/>
                    <a:gd name="connsiteY4" fmla="*/ 230086 h 308208"/>
                    <a:gd name="connsiteX5" fmla="*/ 352486 w 523936"/>
                    <a:gd name="connsiteY5" fmla="*/ 179286 h 308208"/>
                    <a:gd name="connsiteX6" fmla="*/ 517586 w 523936"/>
                    <a:gd name="connsiteY6" fmla="*/ 191986 h 308208"/>
                    <a:gd name="connsiteX7" fmla="*/ 523936 w 523936"/>
                    <a:gd name="connsiteY7" fmla="*/ 36411 h 308208"/>
                    <a:gd name="connsiteX0" fmla="*/ 523936 w 523936"/>
                    <a:gd name="connsiteY0" fmla="*/ 32018 h 303815"/>
                    <a:gd name="connsiteX1" fmla="*/ 158811 w 523936"/>
                    <a:gd name="connsiteY1" fmla="*/ 268 h 303815"/>
                    <a:gd name="connsiteX2" fmla="*/ 61 w 523936"/>
                    <a:gd name="connsiteY2" fmla="*/ 139968 h 303815"/>
                    <a:gd name="connsiteX3" fmla="*/ 123886 w 523936"/>
                    <a:gd name="connsiteY3" fmla="*/ 301893 h 303815"/>
                    <a:gd name="connsiteX4" fmla="*/ 254061 w 523936"/>
                    <a:gd name="connsiteY4" fmla="*/ 225693 h 303815"/>
                    <a:gd name="connsiteX5" fmla="*/ 352486 w 523936"/>
                    <a:gd name="connsiteY5" fmla="*/ 174893 h 303815"/>
                    <a:gd name="connsiteX6" fmla="*/ 517586 w 523936"/>
                    <a:gd name="connsiteY6" fmla="*/ 187593 h 303815"/>
                    <a:gd name="connsiteX7" fmla="*/ 523936 w 523936"/>
                    <a:gd name="connsiteY7" fmla="*/ 32018 h 303815"/>
                    <a:gd name="connsiteX0" fmla="*/ 523983 w 523983"/>
                    <a:gd name="connsiteY0" fmla="*/ 32018 h 303141"/>
                    <a:gd name="connsiteX1" fmla="*/ 158858 w 523983"/>
                    <a:gd name="connsiteY1" fmla="*/ 268 h 303141"/>
                    <a:gd name="connsiteX2" fmla="*/ 108 w 523983"/>
                    <a:gd name="connsiteY2" fmla="*/ 139968 h 303141"/>
                    <a:gd name="connsiteX3" fmla="*/ 123933 w 523983"/>
                    <a:gd name="connsiteY3" fmla="*/ 301893 h 303141"/>
                    <a:gd name="connsiteX4" fmla="*/ 254108 w 523983"/>
                    <a:gd name="connsiteY4" fmla="*/ 225693 h 303141"/>
                    <a:gd name="connsiteX5" fmla="*/ 352533 w 523983"/>
                    <a:gd name="connsiteY5" fmla="*/ 174893 h 303141"/>
                    <a:gd name="connsiteX6" fmla="*/ 517633 w 523983"/>
                    <a:gd name="connsiteY6" fmla="*/ 187593 h 303141"/>
                    <a:gd name="connsiteX7" fmla="*/ 523983 w 523983"/>
                    <a:gd name="connsiteY7" fmla="*/ 32018 h 303141"/>
                    <a:gd name="connsiteX0" fmla="*/ 524095 w 524095"/>
                    <a:gd name="connsiteY0" fmla="*/ 31888 h 299882"/>
                    <a:gd name="connsiteX1" fmla="*/ 158970 w 524095"/>
                    <a:gd name="connsiteY1" fmla="*/ 138 h 299882"/>
                    <a:gd name="connsiteX2" fmla="*/ 220 w 524095"/>
                    <a:gd name="connsiteY2" fmla="*/ 139838 h 299882"/>
                    <a:gd name="connsiteX3" fmla="*/ 133570 w 524095"/>
                    <a:gd name="connsiteY3" fmla="*/ 298588 h 299882"/>
                    <a:gd name="connsiteX4" fmla="*/ 254220 w 524095"/>
                    <a:gd name="connsiteY4" fmla="*/ 225563 h 299882"/>
                    <a:gd name="connsiteX5" fmla="*/ 352645 w 524095"/>
                    <a:gd name="connsiteY5" fmla="*/ 174763 h 299882"/>
                    <a:gd name="connsiteX6" fmla="*/ 517745 w 524095"/>
                    <a:gd name="connsiteY6" fmla="*/ 187463 h 299882"/>
                    <a:gd name="connsiteX7" fmla="*/ 524095 w 524095"/>
                    <a:gd name="connsiteY7" fmla="*/ 31888 h 299882"/>
                    <a:gd name="connsiteX0" fmla="*/ 524095 w 524095"/>
                    <a:gd name="connsiteY0" fmla="*/ 31888 h 300229"/>
                    <a:gd name="connsiteX1" fmla="*/ 158970 w 524095"/>
                    <a:gd name="connsiteY1" fmla="*/ 138 h 300229"/>
                    <a:gd name="connsiteX2" fmla="*/ 220 w 524095"/>
                    <a:gd name="connsiteY2" fmla="*/ 139838 h 300229"/>
                    <a:gd name="connsiteX3" fmla="*/ 133570 w 524095"/>
                    <a:gd name="connsiteY3" fmla="*/ 298588 h 300229"/>
                    <a:gd name="connsiteX4" fmla="*/ 254220 w 524095"/>
                    <a:gd name="connsiteY4" fmla="*/ 225563 h 300229"/>
                    <a:gd name="connsiteX5" fmla="*/ 352645 w 524095"/>
                    <a:gd name="connsiteY5" fmla="*/ 174763 h 300229"/>
                    <a:gd name="connsiteX6" fmla="*/ 517745 w 524095"/>
                    <a:gd name="connsiteY6" fmla="*/ 187463 h 300229"/>
                    <a:gd name="connsiteX7" fmla="*/ 524095 w 524095"/>
                    <a:gd name="connsiteY7" fmla="*/ 31888 h 300229"/>
                    <a:gd name="connsiteX0" fmla="*/ 524014 w 524014"/>
                    <a:gd name="connsiteY0" fmla="*/ 31888 h 301987"/>
                    <a:gd name="connsiteX1" fmla="*/ 158889 w 524014"/>
                    <a:gd name="connsiteY1" fmla="*/ 138 h 301987"/>
                    <a:gd name="connsiteX2" fmla="*/ 139 w 524014"/>
                    <a:gd name="connsiteY2" fmla="*/ 139838 h 301987"/>
                    <a:gd name="connsiteX3" fmla="*/ 133489 w 524014"/>
                    <a:gd name="connsiteY3" fmla="*/ 298588 h 301987"/>
                    <a:gd name="connsiteX4" fmla="*/ 263664 w 524014"/>
                    <a:gd name="connsiteY4" fmla="*/ 235088 h 301987"/>
                    <a:gd name="connsiteX5" fmla="*/ 352564 w 524014"/>
                    <a:gd name="connsiteY5" fmla="*/ 174763 h 301987"/>
                    <a:gd name="connsiteX6" fmla="*/ 517664 w 524014"/>
                    <a:gd name="connsiteY6" fmla="*/ 187463 h 301987"/>
                    <a:gd name="connsiteX7" fmla="*/ 524014 w 524014"/>
                    <a:gd name="connsiteY7" fmla="*/ 31888 h 301987"/>
                    <a:gd name="connsiteX0" fmla="*/ 524047 w 524047"/>
                    <a:gd name="connsiteY0" fmla="*/ 31888 h 299369"/>
                    <a:gd name="connsiteX1" fmla="*/ 158922 w 524047"/>
                    <a:gd name="connsiteY1" fmla="*/ 138 h 299369"/>
                    <a:gd name="connsiteX2" fmla="*/ 172 w 524047"/>
                    <a:gd name="connsiteY2" fmla="*/ 139838 h 299369"/>
                    <a:gd name="connsiteX3" fmla="*/ 133522 w 524047"/>
                    <a:gd name="connsiteY3" fmla="*/ 298588 h 299369"/>
                    <a:gd name="connsiteX4" fmla="*/ 263697 w 524047"/>
                    <a:gd name="connsiteY4" fmla="*/ 235088 h 299369"/>
                    <a:gd name="connsiteX5" fmla="*/ 352597 w 524047"/>
                    <a:gd name="connsiteY5" fmla="*/ 174763 h 299369"/>
                    <a:gd name="connsiteX6" fmla="*/ 517697 w 524047"/>
                    <a:gd name="connsiteY6" fmla="*/ 187463 h 299369"/>
                    <a:gd name="connsiteX7" fmla="*/ 524047 w 524047"/>
                    <a:gd name="connsiteY7" fmla="*/ 31888 h 299369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047 w 524047"/>
                    <a:gd name="connsiteY0" fmla="*/ 31902 h 299383"/>
                    <a:gd name="connsiteX1" fmla="*/ 158922 w 524047"/>
                    <a:gd name="connsiteY1" fmla="*/ 152 h 299383"/>
                    <a:gd name="connsiteX2" fmla="*/ 172 w 524047"/>
                    <a:gd name="connsiteY2" fmla="*/ 139852 h 299383"/>
                    <a:gd name="connsiteX3" fmla="*/ 133522 w 524047"/>
                    <a:gd name="connsiteY3" fmla="*/ 298602 h 299383"/>
                    <a:gd name="connsiteX4" fmla="*/ 263697 w 524047"/>
                    <a:gd name="connsiteY4" fmla="*/ 235102 h 299383"/>
                    <a:gd name="connsiteX5" fmla="*/ 352597 w 524047"/>
                    <a:gd name="connsiteY5" fmla="*/ 174777 h 299383"/>
                    <a:gd name="connsiteX6" fmla="*/ 517697 w 524047"/>
                    <a:gd name="connsiteY6" fmla="*/ 187477 h 299383"/>
                    <a:gd name="connsiteX7" fmla="*/ 524047 w 524047"/>
                    <a:gd name="connsiteY7" fmla="*/ 31902 h 299383"/>
                    <a:gd name="connsiteX0" fmla="*/ 524159 w 524159"/>
                    <a:gd name="connsiteY0" fmla="*/ 31902 h 298602"/>
                    <a:gd name="connsiteX1" fmla="*/ 159034 w 524159"/>
                    <a:gd name="connsiteY1" fmla="*/ 152 h 298602"/>
                    <a:gd name="connsiteX2" fmla="*/ 284 w 524159"/>
                    <a:gd name="connsiteY2" fmla="*/ 139852 h 298602"/>
                    <a:gd name="connsiteX3" fmla="*/ 133634 w 524159"/>
                    <a:gd name="connsiteY3" fmla="*/ 298602 h 298602"/>
                    <a:gd name="connsiteX4" fmla="*/ 263809 w 524159"/>
                    <a:gd name="connsiteY4" fmla="*/ 235102 h 298602"/>
                    <a:gd name="connsiteX5" fmla="*/ 352709 w 524159"/>
                    <a:gd name="connsiteY5" fmla="*/ 174777 h 298602"/>
                    <a:gd name="connsiteX6" fmla="*/ 517809 w 524159"/>
                    <a:gd name="connsiteY6" fmla="*/ 187477 h 298602"/>
                    <a:gd name="connsiteX7" fmla="*/ 524159 w 524159"/>
                    <a:gd name="connsiteY7" fmla="*/ 31902 h 298602"/>
                    <a:gd name="connsiteX0" fmla="*/ 523896 w 523896"/>
                    <a:gd name="connsiteY0" fmla="*/ 31953 h 298653"/>
                    <a:gd name="connsiteX1" fmla="*/ 158771 w 523896"/>
                    <a:gd name="connsiteY1" fmla="*/ 203 h 298653"/>
                    <a:gd name="connsiteX2" fmla="*/ 21 w 523896"/>
                    <a:gd name="connsiteY2" fmla="*/ 139903 h 298653"/>
                    <a:gd name="connsiteX3" fmla="*/ 133371 w 523896"/>
                    <a:gd name="connsiteY3" fmla="*/ 298653 h 298653"/>
                    <a:gd name="connsiteX4" fmla="*/ 263546 w 523896"/>
                    <a:gd name="connsiteY4" fmla="*/ 235153 h 298653"/>
                    <a:gd name="connsiteX5" fmla="*/ 352446 w 523896"/>
                    <a:gd name="connsiteY5" fmla="*/ 174828 h 298653"/>
                    <a:gd name="connsiteX6" fmla="*/ 517546 w 523896"/>
                    <a:gd name="connsiteY6" fmla="*/ 187528 h 298653"/>
                    <a:gd name="connsiteX7" fmla="*/ 523896 w 523896"/>
                    <a:gd name="connsiteY7" fmla="*/ 31953 h 298653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17546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8021 w 523896"/>
                    <a:gd name="connsiteY6" fmla="*/ 187496 h 298621"/>
                    <a:gd name="connsiteX7" fmla="*/ 523896 w 523896"/>
                    <a:gd name="connsiteY7" fmla="*/ 31921 h 298621"/>
                    <a:gd name="connsiteX0" fmla="*/ 523896 w 523896"/>
                    <a:gd name="connsiteY0" fmla="*/ 31921 h 298621"/>
                    <a:gd name="connsiteX1" fmla="*/ 158771 w 523896"/>
                    <a:gd name="connsiteY1" fmla="*/ 171 h 298621"/>
                    <a:gd name="connsiteX2" fmla="*/ 21 w 523896"/>
                    <a:gd name="connsiteY2" fmla="*/ 139871 h 298621"/>
                    <a:gd name="connsiteX3" fmla="*/ 133371 w 523896"/>
                    <a:gd name="connsiteY3" fmla="*/ 298621 h 298621"/>
                    <a:gd name="connsiteX4" fmla="*/ 263546 w 523896"/>
                    <a:gd name="connsiteY4" fmla="*/ 235121 h 298621"/>
                    <a:gd name="connsiteX5" fmla="*/ 352446 w 523896"/>
                    <a:gd name="connsiteY5" fmla="*/ 174796 h 298621"/>
                    <a:gd name="connsiteX6" fmla="*/ 501671 w 523896"/>
                    <a:gd name="connsiteY6" fmla="*/ 190671 h 298621"/>
                    <a:gd name="connsiteX7" fmla="*/ 523896 w 523896"/>
                    <a:gd name="connsiteY7" fmla="*/ 31921 h 29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3896" h="298621">
                      <a:moveTo>
                        <a:pt x="523896" y="31921"/>
                      </a:moveTo>
                      <a:cubicBezTo>
                        <a:pt x="402188" y="21338"/>
                        <a:pt x="258783" y="4404"/>
                        <a:pt x="158771" y="171"/>
                      </a:cubicBezTo>
                      <a:cubicBezTo>
                        <a:pt x="58759" y="-4062"/>
                        <a:pt x="1079" y="71079"/>
                        <a:pt x="21" y="139871"/>
                      </a:cubicBezTo>
                      <a:cubicBezTo>
                        <a:pt x="-1037" y="208663"/>
                        <a:pt x="38650" y="298621"/>
                        <a:pt x="133371" y="298621"/>
                      </a:cubicBezTo>
                      <a:cubicBezTo>
                        <a:pt x="196661" y="298621"/>
                        <a:pt x="227033" y="271633"/>
                        <a:pt x="263546" y="235121"/>
                      </a:cubicBezTo>
                      <a:cubicBezTo>
                        <a:pt x="300059" y="198609"/>
                        <a:pt x="312759" y="182204"/>
                        <a:pt x="352446" y="174796"/>
                      </a:cubicBezTo>
                      <a:cubicBezTo>
                        <a:pt x="392133" y="167388"/>
                        <a:pt x="427588" y="186967"/>
                        <a:pt x="501671" y="190671"/>
                      </a:cubicBezTo>
                      <a:cubicBezTo>
                        <a:pt x="509079" y="124525"/>
                        <a:pt x="520192" y="119763"/>
                        <a:pt x="523896" y="31921"/>
                      </a:cubicBez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  <a:alpha val="30000"/>
                  </a:schemeClr>
                </a:solidFill>
                <a:ln w="127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  <p:sp>
              <p:nvSpPr>
                <p:cNvPr id="56" name="Oval 159"/>
                <p:cNvSpPr/>
                <p:nvPr/>
              </p:nvSpPr>
              <p:spPr>
                <a:xfrm>
                  <a:off x="2736850" y="2350482"/>
                  <a:ext cx="88067" cy="88067"/>
                </a:xfrm>
                <a:prstGeom prst="ellipse">
                  <a:avLst/>
                </a:prstGeom>
                <a:noFill/>
                <a:ln w="127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</p:grpSp>
          <p:grpSp>
            <p:nvGrpSpPr>
              <p:cNvPr id="35" name="Group 173"/>
              <p:cNvGrpSpPr/>
              <p:nvPr/>
            </p:nvGrpSpPr>
            <p:grpSpPr>
              <a:xfrm>
                <a:off x="2872936" y="4274926"/>
                <a:ext cx="1908442" cy="236575"/>
                <a:chOff x="2826331" y="4405281"/>
                <a:chExt cx="1908442" cy="236575"/>
              </a:xfrm>
            </p:grpSpPr>
            <p:cxnSp>
              <p:nvCxnSpPr>
                <p:cNvPr id="52" name="直線コネクタ 14"/>
                <p:cNvCxnSpPr/>
                <p:nvPr/>
              </p:nvCxnSpPr>
              <p:spPr>
                <a:xfrm>
                  <a:off x="2826331" y="4405281"/>
                  <a:ext cx="416617" cy="45886"/>
                </a:xfrm>
                <a:prstGeom prst="line">
                  <a:avLst/>
                </a:pr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直線コネクタ 14"/>
                <p:cNvCxnSpPr/>
                <p:nvPr/>
              </p:nvCxnSpPr>
              <p:spPr>
                <a:xfrm>
                  <a:off x="3686139" y="4517079"/>
                  <a:ext cx="416617" cy="45886"/>
                </a:xfrm>
                <a:prstGeom prst="line">
                  <a:avLst/>
                </a:pr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直線コネクタ 14"/>
                <p:cNvCxnSpPr/>
                <p:nvPr/>
              </p:nvCxnSpPr>
              <p:spPr>
                <a:xfrm>
                  <a:off x="4502555" y="4618913"/>
                  <a:ext cx="232218" cy="22943"/>
                </a:xfrm>
                <a:prstGeom prst="line">
                  <a:avLst/>
                </a:pr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 174"/>
              <p:cNvGrpSpPr/>
              <p:nvPr/>
            </p:nvGrpSpPr>
            <p:grpSpPr>
              <a:xfrm flipH="1">
                <a:off x="5972608" y="4269813"/>
                <a:ext cx="1908442" cy="236575"/>
                <a:chOff x="2826331" y="4405281"/>
                <a:chExt cx="1908442" cy="236575"/>
              </a:xfrm>
            </p:grpSpPr>
            <p:cxnSp>
              <p:nvCxnSpPr>
                <p:cNvPr id="49" name="直線コネクタ 14"/>
                <p:cNvCxnSpPr/>
                <p:nvPr/>
              </p:nvCxnSpPr>
              <p:spPr>
                <a:xfrm>
                  <a:off x="2826331" y="4405281"/>
                  <a:ext cx="416617" cy="45886"/>
                </a:xfrm>
                <a:prstGeom prst="line">
                  <a:avLst/>
                </a:prstGeom>
                <a:ln w="63500">
                  <a:solidFill>
                    <a:srgbClr val="0070C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直線コネクタ 14"/>
                <p:cNvCxnSpPr/>
                <p:nvPr/>
              </p:nvCxnSpPr>
              <p:spPr>
                <a:xfrm>
                  <a:off x="3686139" y="4517079"/>
                  <a:ext cx="416617" cy="45886"/>
                </a:xfrm>
                <a:prstGeom prst="line">
                  <a:avLst/>
                </a:prstGeom>
                <a:ln w="63500">
                  <a:solidFill>
                    <a:srgbClr val="0070C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線コネクタ 14"/>
                <p:cNvCxnSpPr/>
                <p:nvPr/>
              </p:nvCxnSpPr>
              <p:spPr>
                <a:xfrm>
                  <a:off x="4502555" y="4618913"/>
                  <a:ext cx="232218" cy="22943"/>
                </a:xfrm>
                <a:prstGeom prst="line">
                  <a:avLst/>
                </a:prstGeom>
                <a:ln w="63500">
                  <a:solidFill>
                    <a:srgbClr val="0070C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Group 181"/>
              <p:cNvGrpSpPr/>
              <p:nvPr/>
            </p:nvGrpSpPr>
            <p:grpSpPr>
              <a:xfrm>
                <a:off x="5091702" y="1961850"/>
                <a:ext cx="511483" cy="264123"/>
                <a:chOff x="5083509" y="962477"/>
                <a:chExt cx="511483" cy="264123"/>
              </a:xfrm>
            </p:grpSpPr>
            <p:sp>
              <p:nvSpPr>
                <p:cNvPr id="47" name="Rounded Rectangle 182"/>
                <p:cNvSpPr/>
                <p:nvPr/>
              </p:nvSpPr>
              <p:spPr>
                <a:xfrm>
                  <a:off x="5093511" y="962477"/>
                  <a:ext cx="501481" cy="237222"/>
                </a:xfrm>
                <a:prstGeom prst="roundRect">
                  <a:avLst>
                    <a:gd name="adj" fmla="val 50000"/>
                  </a:avLst>
                </a:prstGeom>
                <a:noFill/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  <p:sp>
              <p:nvSpPr>
                <p:cNvPr id="48" name="Rounded Rectangle 183"/>
                <p:cNvSpPr/>
                <p:nvPr/>
              </p:nvSpPr>
              <p:spPr>
                <a:xfrm>
                  <a:off x="5083509" y="989378"/>
                  <a:ext cx="501481" cy="237222"/>
                </a:xfrm>
                <a:prstGeom prst="roundRect">
                  <a:avLst>
                    <a:gd name="adj" fmla="val 50000"/>
                  </a:avLst>
                </a:prstGeom>
                <a:noFill/>
                <a:ln w="2857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</p:grpSp>
          <p:grpSp>
            <p:nvGrpSpPr>
              <p:cNvPr id="38" name="Group 184"/>
              <p:cNvGrpSpPr/>
              <p:nvPr/>
            </p:nvGrpSpPr>
            <p:grpSpPr>
              <a:xfrm>
                <a:off x="5097401" y="2744401"/>
                <a:ext cx="511483" cy="264123"/>
                <a:chOff x="5083509" y="962477"/>
                <a:chExt cx="511483" cy="264123"/>
              </a:xfrm>
            </p:grpSpPr>
            <p:sp>
              <p:nvSpPr>
                <p:cNvPr id="45" name="Rounded Rectangle 185"/>
                <p:cNvSpPr/>
                <p:nvPr/>
              </p:nvSpPr>
              <p:spPr>
                <a:xfrm>
                  <a:off x="5093511" y="962477"/>
                  <a:ext cx="501481" cy="237222"/>
                </a:xfrm>
                <a:prstGeom prst="roundRect">
                  <a:avLst>
                    <a:gd name="adj" fmla="val 50000"/>
                  </a:avLst>
                </a:prstGeom>
                <a:noFill/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  <p:sp>
              <p:nvSpPr>
                <p:cNvPr id="46" name="Rounded Rectangle 186"/>
                <p:cNvSpPr/>
                <p:nvPr/>
              </p:nvSpPr>
              <p:spPr>
                <a:xfrm>
                  <a:off x="5083509" y="989378"/>
                  <a:ext cx="501481" cy="237222"/>
                </a:xfrm>
                <a:prstGeom prst="roundRect">
                  <a:avLst>
                    <a:gd name="adj" fmla="val 50000"/>
                  </a:avLst>
                </a:prstGeom>
                <a:noFill/>
                <a:ln w="2857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</p:grpSp>
          <p:grpSp>
            <p:nvGrpSpPr>
              <p:cNvPr id="39" name="Group 187"/>
              <p:cNvGrpSpPr/>
              <p:nvPr/>
            </p:nvGrpSpPr>
            <p:grpSpPr>
              <a:xfrm>
                <a:off x="5117062" y="3424857"/>
                <a:ext cx="511483" cy="264123"/>
                <a:chOff x="5083509" y="962477"/>
                <a:chExt cx="511483" cy="264123"/>
              </a:xfrm>
            </p:grpSpPr>
            <p:sp>
              <p:nvSpPr>
                <p:cNvPr id="43" name="Rounded Rectangle 188"/>
                <p:cNvSpPr/>
                <p:nvPr/>
              </p:nvSpPr>
              <p:spPr>
                <a:xfrm>
                  <a:off x="5093511" y="962477"/>
                  <a:ext cx="501481" cy="237222"/>
                </a:xfrm>
                <a:prstGeom prst="roundRect">
                  <a:avLst>
                    <a:gd name="adj" fmla="val 50000"/>
                  </a:avLst>
                </a:prstGeom>
                <a:noFill/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  <p:sp>
              <p:nvSpPr>
                <p:cNvPr id="44" name="Rounded Rectangle 189"/>
                <p:cNvSpPr/>
                <p:nvPr/>
              </p:nvSpPr>
              <p:spPr>
                <a:xfrm>
                  <a:off x="5083509" y="989378"/>
                  <a:ext cx="501481" cy="237222"/>
                </a:xfrm>
                <a:prstGeom prst="roundRect">
                  <a:avLst>
                    <a:gd name="adj" fmla="val 50000"/>
                  </a:avLst>
                </a:prstGeom>
                <a:noFill/>
                <a:ln w="2857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</p:grpSp>
          <p:grpSp>
            <p:nvGrpSpPr>
              <p:cNvPr id="40" name="Group 190"/>
              <p:cNvGrpSpPr/>
              <p:nvPr/>
            </p:nvGrpSpPr>
            <p:grpSpPr>
              <a:xfrm>
                <a:off x="5127064" y="4186005"/>
                <a:ext cx="511483" cy="264123"/>
                <a:chOff x="5083509" y="962477"/>
                <a:chExt cx="511483" cy="264123"/>
              </a:xfrm>
            </p:grpSpPr>
            <p:sp>
              <p:nvSpPr>
                <p:cNvPr id="41" name="Rounded Rectangle 191"/>
                <p:cNvSpPr/>
                <p:nvPr/>
              </p:nvSpPr>
              <p:spPr>
                <a:xfrm>
                  <a:off x="5093511" y="962477"/>
                  <a:ext cx="501481" cy="237222"/>
                </a:xfrm>
                <a:prstGeom prst="roundRect">
                  <a:avLst>
                    <a:gd name="adj" fmla="val 50000"/>
                  </a:avLst>
                </a:prstGeom>
                <a:noFill/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  <p:sp>
              <p:nvSpPr>
                <p:cNvPr id="42" name="Rounded Rectangle 192"/>
                <p:cNvSpPr/>
                <p:nvPr/>
              </p:nvSpPr>
              <p:spPr>
                <a:xfrm>
                  <a:off x="5083509" y="989378"/>
                  <a:ext cx="501481" cy="237222"/>
                </a:xfrm>
                <a:prstGeom prst="roundRect">
                  <a:avLst>
                    <a:gd name="adj" fmla="val 50000"/>
                  </a:avLst>
                </a:prstGeom>
                <a:noFill/>
                <a:ln w="2857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75"/>
                </a:p>
              </p:txBody>
            </p:sp>
          </p:grpSp>
        </p:grpSp>
      </p:grpSp>
      <p:cxnSp>
        <p:nvCxnSpPr>
          <p:cNvPr id="98" name="直線コネクタ 97"/>
          <p:cNvCxnSpPr/>
          <p:nvPr/>
        </p:nvCxnSpPr>
        <p:spPr>
          <a:xfrm flipV="1">
            <a:off x="1233577" y="3467819"/>
            <a:ext cx="7453223" cy="86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4908158"/>
      </p:ext>
    </p:extLst>
  </p:cSld>
  <p:clrMapOvr>
    <a:masterClrMapping/>
  </p:clrMapOvr>
</p:sld>
</file>

<file path=ppt/theme/theme1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2_LastName_Title_DR201608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8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plate-european-xfel-gmbh_presentation-with-partner-logos">
  <a:themeElements>
    <a:clrScheme name="XFEL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000000"/>
      </a:accent3>
      <a:accent4>
        <a:srgbClr val="626262"/>
      </a:accent4>
      <a:accent5>
        <a:srgbClr val="ACABB1"/>
      </a:accent5>
      <a:accent6>
        <a:srgbClr val="E0E0E0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268288" marR="0" indent="-268288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80000"/>
          <a:buFont typeface="Wingdings" pitchFamily="2" charset="2"/>
          <a:buChar char="n"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accent3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noFill/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 marL="268288" indent="-268288">
          <a:spcBef>
            <a:spcPts val="600"/>
          </a:spcBef>
          <a:buClr>
            <a:schemeClr val="accent2"/>
          </a:buClr>
          <a:buSzPct val="80000"/>
          <a:defRPr sz="2000" smtClean="0">
            <a:solidFill>
              <a:schemeClr val="accent3"/>
            </a:solidFill>
          </a:defRPr>
        </a:defPPr>
      </a:lstStyle>
    </a:tx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FRIB2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 PowerPoint Template.pptx" id="{F9D8EFE4-3DAD-43E2-85D0-715CB6229C22}" vid="{1E1D846A-C59C-4820-B358-E1CB3089F231}"/>
    </a:ext>
  </a:extLst>
</a:theme>
</file>

<file path=ppt/theme/theme6.xml><?xml version="1.0" encoding="utf-8"?>
<a:theme xmlns:a="http://schemas.openxmlformats.org/drawingml/2006/main" name="1_template-european-xfel-gmbh_presentation-with-partner-logos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LastName_Title_DR201608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LastName_Template_FAC201502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1_LastName_Title_DR201608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</Words>
  <Application>Microsoft Office PowerPoint</Application>
  <PresentationFormat>画面に合わせる (4:3)</PresentationFormat>
  <Paragraphs>60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11</vt:i4>
      </vt:variant>
      <vt:variant>
        <vt:lpstr>スライド タイトル</vt:lpstr>
      </vt:variant>
      <vt:variant>
        <vt:i4>10</vt:i4>
      </vt:variant>
    </vt:vector>
  </HeadingPairs>
  <TitlesOfParts>
    <vt:vector size="29" baseType="lpstr">
      <vt:lpstr>Geneva</vt:lpstr>
      <vt:lpstr>Lucida Grande</vt:lpstr>
      <vt:lpstr>ＭＳ Ｐゴシック</vt:lpstr>
      <vt:lpstr>ヒラギノ角ゴ Pro W3</vt:lpstr>
      <vt:lpstr>Arial</vt:lpstr>
      <vt:lpstr>Calibri</vt:lpstr>
      <vt:lpstr>Helvetica</vt:lpstr>
      <vt:lpstr>Wingdings</vt:lpstr>
      <vt:lpstr>1_ホワイト</vt:lpstr>
      <vt:lpstr>template-european-xfel-gmbh_presentation-with-partner-logos</vt:lpstr>
      <vt:lpstr>Fermilab_PPT_090815</vt:lpstr>
      <vt:lpstr>1_FRIB2</vt:lpstr>
      <vt:lpstr>FRIB3</vt:lpstr>
      <vt:lpstr>1_template-european-xfel-gmbh_presentation-with-partner-logos</vt:lpstr>
      <vt:lpstr>LastName_Title_DR201608</vt:lpstr>
      <vt:lpstr>LastName_Template_FAC201502</vt:lpstr>
      <vt:lpstr>1_LastName_Title_DR201608</vt:lpstr>
      <vt:lpstr>2_LastName_Title_DR201608</vt:lpstr>
      <vt:lpstr>8_ホワイト</vt:lpstr>
      <vt:lpstr>TCMB face-to-face on Oct.26</vt:lpstr>
      <vt:lpstr>PowerPoint プレゼンテーション</vt:lpstr>
      <vt:lpstr>PowerPoint プレゼンテーション</vt:lpstr>
      <vt:lpstr>PowerPoint プレゼンテーション</vt:lpstr>
      <vt:lpstr>Internal Cost Review with Lyn at KEK</vt:lpstr>
      <vt:lpstr>PowerPoint プレゼンテーション</vt:lpstr>
      <vt:lpstr>PowerPoint プレゼンテーション</vt:lpstr>
      <vt:lpstr>Machine Staging Report  (for Ottawa IFCA seminar)</vt:lpstr>
      <vt:lpstr>PowerPoint プレゼンテーション</vt:lpstr>
      <vt:lpstr>Recent topics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2017-03-21T02:01:41Z</dcterms:created>
  <dcterms:modified xsi:type="dcterms:W3CDTF">2017-10-24T13:00:27Z</dcterms:modified>
</cp:coreProperties>
</file>