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handoutMasterIdLst>
    <p:handoutMasterId r:id="rId36"/>
  </p:handoutMasterIdLst>
  <p:sldIdLst>
    <p:sldId id="333" r:id="rId2"/>
    <p:sldId id="396" r:id="rId3"/>
    <p:sldId id="403" r:id="rId4"/>
    <p:sldId id="397" r:id="rId5"/>
    <p:sldId id="402" r:id="rId6"/>
    <p:sldId id="398" r:id="rId7"/>
    <p:sldId id="399" r:id="rId8"/>
    <p:sldId id="400" r:id="rId9"/>
    <p:sldId id="401" r:id="rId10"/>
    <p:sldId id="404" r:id="rId11"/>
    <p:sldId id="298" r:id="rId12"/>
    <p:sldId id="414" r:id="rId13"/>
    <p:sldId id="415" r:id="rId14"/>
    <p:sldId id="419" r:id="rId15"/>
    <p:sldId id="420" r:id="rId16"/>
    <p:sldId id="423" r:id="rId17"/>
    <p:sldId id="422" r:id="rId18"/>
    <p:sldId id="421" r:id="rId19"/>
    <p:sldId id="416" r:id="rId20"/>
    <p:sldId id="417" r:id="rId21"/>
    <p:sldId id="418" r:id="rId22"/>
    <p:sldId id="424" r:id="rId23"/>
    <p:sldId id="425" r:id="rId24"/>
    <p:sldId id="426" r:id="rId25"/>
    <p:sldId id="409" r:id="rId26"/>
    <p:sldId id="407" r:id="rId27"/>
    <p:sldId id="412" r:id="rId28"/>
    <p:sldId id="413" r:id="rId29"/>
    <p:sldId id="408" r:id="rId30"/>
    <p:sldId id="405" r:id="rId31"/>
    <p:sldId id="406" r:id="rId32"/>
    <p:sldId id="410" r:id="rId33"/>
    <p:sldId id="411"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13" userDrawn="1">
          <p15:clr>
            <a:srgbClr val="A4A3A4"/>
          </p15:clr>
        </p15:guide>
        <p15:guide id="2" pos="257"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60B"/>
    <a:srgbClr val="FF9300"/>
    <a:srgbClr val="1F26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108" autoAdjust="0"/>
    <p:restoredTop sz="89666"/>
  </p:normalViewPr>
  <p:slideViewPr>
    <p:cSldViewPr showGuides="1">
      <p:cViewPr varScale="1">
        <p:scale>
          <a:sx n="61" d="100"/>
          <a:sy n="61" d="100"/>
        </p:scale>
        <p:origin x="224" y="872"/>
      </p:cViewPr>
      <p:guideLst>
        <p:guide orient="horz" pos="913"/>
        <p:guide pos="257"/>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p:scale>
          <a:sx n="100" d="100"/>
          <a:sy n="100" d="100"/>
        </p:scale>
        <p:origin x="480" y="72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C75E6C4-5F43-4FF9-96D4-21B8157BE639}" type="datetimeFigureOut">
              <a:rPr lang="de-DE" smtClean="0"/>
              <a:t>21.02.18</a:t>
            </a:fld>
            <a:endParaRPr lang="de-DE"/>
          </a:p>
        </p:txBody>
      </p:sp>
      <p:sp>
        <p:nvSpPr>
          <p:cNvPr id="4" name="Fußzeilenplatzhalt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3E8B182-0F75-451D-B88B-ABD1C205B431}" type="slidenum">
              <a:rPr lang="de-DE" smtClean="0"/>
              <a:t>‹#›</a:t>
            </a:fld>
            <a:endParaRPr lang="de-DE"/>
          </a:p>
        </p:txBody>
      </p:sp>
    </p:spTree>
    <p:extLst>
      <p:ext uri="{BB962C8B-B14F-4D97-AF65-F5344CB8AC3E}">
        <p14:creationId xmlns:p14="http://schemas.microsoft.com/office/powerpoint/2010/main" val="3918096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1BD367-6A7A-405A-BFB1-15817186491F}" type="datetimeFigureOut">
              <a:rPr lang="de-DE" smtClean="0"/>
              <a:t>21.02.18</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4131890"/>
          </a:xfrm>
          <a:prstGeom prst="rect">
            <a:avLst/>
          </a:prstGeom>
        </p:spPr>
        <p:txBody>
          <a:bodyPr vert="horz" lIns="91440" tIns="45720" rIns="91440" bIns="45720" rtlCol="0"/>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7B5255-5329-45F9-87F3-A2F9FB4734DF}" type="slidenum">
              <a:rPr lang="de-DE" smtClean="0"/>
              <a:t>‹#›</a:t>
            </a:fld>
            <a:endParaRPr lang="de-DE"/>
          </a:p>
        </p:txBody>
      </p:sp>
    </p:spTree>
    <p:extLst>
      <p:ext uri="{BB962C8B-B14F-4D97-AF65-F5344CB8AC3E}">
        <p14:creationId xmlns:p14="http://schemas.microsoft.com/office/powerpoint/2010/main" val="1927676706"/>
      </p:ext>
    </p:extLst>
  </p:cSld>
  <p:clrMap bg1="lt1" tx1="dk1" bg2="lt2" tx2="dk2" accent1="accent1" accent2="accent2" accent3="accent3" accent4="accent4" accent5="accent5" accent6="accent6" hlink="hlink" folHlink="folHlink"/>
  <p:notesStyle>
    <a:lvl1pPr marL="177800" indent="-177800" algn="l" defTabSz="914400" rtl="0" eaLnBrk="1" latinLnBrk="0" hangingPunct="1">
      <a:buFont typeface="Arial" panose="020B0604020202020204" pitchFamily="34" charset="0"/>
      <a:buChar char="•"/>
      <a:defRPr sz="1200" kern="1200">
        <a:solidFill>
          <a:schemeClr val="tx1"/>
        </a:solidFill>
        <a:latin typeface="+mn-lt"/>
        <a:ea typeface="+mn-ea"/>
        <a:cs typeface="+mn-cs"/>
      </a:defRPr>
    </a:lvl1pPr>
    <a:lvl2pPr marL="355600" indent="-17780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542925" indent="-187325" algn="l" defTabSz="914400" rtl="0" eaLnBrk="1" latinLnBrk="0" hangingPunct="1">
      <a:buFont typeface="Arial" panose="020B0604020202020204" pitchFamily="34" charset="0"/>
      <a:buChar char="•"/>
      <a:tabLst/>
      <a:defRPr sz="1200" kern="1200">
        <a:solidFill>
          <a:schemeClr val="tx1"/>
        </a:solidFill>
        <a:latin typeface="+mn-lt"/>
        <a:ea typeface="+mn-ea"/>
        <a:cs typeface="+mn-cs"/>
      </a:defRPr>
    </a:lvl3pPr>
    <a:lvl4pPr marL="720725" indent="-177800"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898525" indent="-17780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E7B5255-5329-45F9-87F3-A2F9FB4734DF}" type="slidenum">
              <a:rPr lang="de-DE" smtClean="0"/>
              <a:t>1</a:t>
            </a:fld>
            <a:endParaRPr lang="de-DE"/>
          </a:p>
        </p:txBody>
      </p:sp>
    </p:spTree>
    <p:extLst>
      <p:ext uri="{BB962C8B-B14F-4D97-AF65-F5344CB8AC3E}">
        <p14:creationId xmlns:p14="http://schemas.microsoft.com/office/powerpoint/2010/main" val="18497670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E7B5255-5329-45F9-87F3-A2F9FB4734DF}" type="slidenum">
              <a:rPr lang="de-DE" smtClean="0"/>
              <a:t>10</a:t>
            </a:fld>
            <a:endParaRPr lang="de-DE"/>
          </a:p>
        </p:txBody>
      </p:sp>
    </p:spTree>
    <p:extLst>
      <p:ext uri="{BB962C8B-B14F-4D97-AF65-F5344CB8AC3E}">
        <p14:creationId xmlns:p14="http://schemas.microsoft.com/office/powerpoint/2010/main" val="11534741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7B5255-5329-45F9-87F3-A2F9FB4734DF}" type="slidenum">
              <a:rPr lang="de-DE" smtClean="0"/>
              <a:t>11</a:t>
            </a:fld>
            <a:endParaRPr lang="de-DE"/>
          </a:p>
        </p:txBody>
      </p:sp>
    </p:spTree>
    <p:extLst>
      <p:ext uri="{BB962C8B-B14F-4D97-AF65-F5344CB8AC3E}">
        <p14:creationId xmlns:p14="http://schemas.microsoft.com/office/powerpoint/2010/main" val="12702224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7B5255-5329-45F9-87F3-A2F9FB4734DF}" type="slidenum">
              <a:rPr lang="de-DE" smtClean="0"/>
              <a:t>12</a:t>
            </a:fld>
            <a:endParaRPr lang="de-DE"/>
          </a:p>
        </p:txBody>
      </p:sp>
    </p:spTree>
    <p:extLst>
      <p:ext uri="{BB962C8B-B14F-4D97-AF65-F5344CB8AC3E}">
        <p14:creationId xmlns:p14="http://schemas.microsoft.com/office/powerpoint/2010/main" val="35077069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7B5255-5329-45F9-87F3-A2F9FB4734DF}" type="slidenum">
              <a:rPr lang="de-DE" smtClean="0"/>
              <a:t>13</a:t>
            </a:fld>
            <a:endParaRPr lang="de-DE"/>
          </a:p>
        </p:txBody>
      </p:sp>
    </p:spTree>
    <p:extLst>
      <p:ext uri="{BB962C8B-B14F-4D97-AF65-F5344CB8AC3E}">
        <p14:creationId xmlns:p14="http://schemas.microsoft.com/office/powerpoint/2010/main" val="29537156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7B5255-5329-45F9-87F3-A2F9FB4734DF}" type="slidenum">
              <a:rPr lang="de-DE" smtClean="0"/>
              <a:t>14</a:t>
            </a:fld>
            <a:endParaRPr lang="de-DE"/>
          </a:p>
        </p:txBody>
      </p:sp>
    </p:spTree>
    <p:extLst>
      <p:ext uri="{BB962C8B-B14F-4D97-AF65-F5344CB8AC3E}">
        <p14:creationId xmlns:p14="http://schemas.microsoft.com/office/powerpoint/2010/main" val="37060002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7B5255-5329-45F9-87F3-A2F9FB4734DF}" type="slidenum">
              <a:rPr lang="de-DE" smtClean="0"/>
              <a:t>15</a:t>
            </a:fld>
            <a:endParaRPr lang="de-DE"/>
          </a:p>
        </p:txBody>
      </p:sp>
    </p:spTree>
    <p:extLst>
      <p:ext uri="{BB962C8B-B14F-4D97-AF65-F5344CB8AC3E}">
        <p14:creationId xmlns:p14="http://schemas.microsoft.com/office/powerpoint/2010/main" val="37540238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7B5255-5329-45F9-87F3-A2F9FB4734DF}" type="slidenum">
              <a:rPr lang="de-DE" smtClean="0"/>
              <a:t>16</a:t>
            </a:fld>
            <a:endParaRPr lang="de-DE"/>
          </a:p>
        </p:txBody>
      </p:sp>
    </p:spTree>
    <p:extLst>
      <p:ext uri="{BB962C8B-B14F-4D97-AF65-F5344CB8AC3E}">
        <p14:creationId xmlns:p14="http://schemas.microsoft.com/office/powerpoint/2010/main" val="4284883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7B5255-5329-45F9-87F3-A2F9FB4734DF}" type="slidenum">
              <a:rPr lang="de-DE" smtClean="0"/>
              <a:t>17</a:t>
            </a:fld>
            <a:endParaRPr lang="de-DE"/>
          </a:p>
        </p:txBody>
      </p:sp>
    </p:spTree>
    <p:extLst>
      <p:ext uri="{BB962C8B-B14F-4D97-AF65-F5344CB8AC3E}">
        <p14:creationId xmlns:p14="http://schemas.microsoft.com/office/powerpoint/2010/main" val="39191138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7B5255-5329-45F9-87F3-A2F9FB4734DF}" type="slidenum">
              <a:rPr lang="de-DE" smtClean="0"/>
              <a:t>18</a:t>
            </a:fld>
            <a:endParaRPr lang="de-DE"/>
          </a:p>
        </p:txBody>
      </p:sp>
    </p:spTree>
    <p:extLst>
      <p:ext uri="{BB962C8B-B14F-4D97-AF65-F5344CB8AC3E}">
        <p14:creationId xmlns:p14="http://schemas.microsoft.com/office/powerpoint/2010/main" val="8370384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7B5255-5329-45F9-87F3-A2F9FB4734DF}" type="slidenum">
              <a:rPr lang="de-DE" smtClean="0"/>
              <a:t>19</a:t>
            </a:fld>
            <a:endParaRPr lang="de-DE"/>
          </a:p>
        </p:txBody>
      </p:sp>
    </p:spTree>
    <p:extLst>
      <p:ext uri="{BB962C8B-B14F-4D97-AF65-F5344CB8AC3E}">
        <p14:creationId xmlns:p14="http://schemas.microsoft.com/office/powerpoint/2010/main" val="40769021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E7B5255-5329-45F9-87F3-A2F9FB4734DF}" type="slidenum">
              <a:rPr lang="de-DE" smtClean="0"/>
              <a:t>2</a:t>
            </a:fld>
            <a:endParaRPr lang="de-DE"/>
          </a:p>
        </p:txBody>
      </p:sp>
    </p:spTree>
    <p:extLst>
      <p:ext uri="{BB962C8B-B14F-4D97-AF65-F5344CB8AC3E}">
        <p14:creationId xmlns:p14="http://schemas.microsoft.com/office/powerpoint/2010/main" val="6929170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7B5255-5329-45F9-87F3-A2F9FB4734DF}" type="slidenum">
              <a:rPr lang="de-DE" smtClean="0"/>
              <a:t>20</a:t>
            </a:fld>
            <a:endParaRPr lang="de-DE"/>
          </a:p>
        </p:txBody>
      </p:sp>
    </p:spTree>
    <p:extLst>
      <p:ext uri="{BB962C8B-B14F-4D97-AF65-F5344CB8AC3E}">
        <p14:creationId xmlns:p14="http://schemas.microsoft.com/office/powerpoint/2010/main" val="18305710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7B5255-5329-45F9-87F3-A2F9FB4734DF}" type="slidenum">
              <a:rPr lang="de-DE" smtClean="0"/>
              <a:t>21</a:t>
            </a:fld>
            <a:endParaRPr lang="de-DE"/>
          </a:p>
        </p:txBody>
      </p:sp>
    </p:spTree>
    <p:extLst>
      <p:ext uri="{BB962C8B-B14F-4D97-AF65-F5344CB8AC3E}">
        <p14:creationId xmlns:p14="http://schemas.microsoft.com/office/powerpoint/2010/main" val="41387067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7B5255-5329-45F9-87F3-A2F9FB4734DF}" type="slidenum">
              <a:rPr lang="de-DE" smtClean="0"/>
              <a:t>22</a:t>
            </a:fld>
            <a:endParaRPr lang="de-DE"/>
          </a:p>
        </p:txBody>
      </p:sp>
    </p:spTree>
    <p:extLst>
      <p:ext uri="{BB962C8B-B14F-4D97-AF65-F5344CB8AC3E}">
        <p14:creationId xmlns:p14="http://schemas.microsoft.com/office/powerpoint/2010/main" val="33478061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7B5255-5329-45F9-87F3-A2F9FB4734DF}" type="slidenum">
              <a:rPr lang="de-DE" smtClean="0"/>
              <a:t>23</a:t>
            </a:fld>
            <a:endParaRPr lang="de-DE"/>
          </a:p>
        </p:txBody>
      </p:sp>
    </p:spTree>
    <p:extLst>
      <p:ext uri="{BB962C8B-B14F-4D97-AF65-F5344CB8AC3E}">
        <p14:creationId xmlns:p14="http://schemas.microsoft.com/office/powerpoint/2010/main" val="1525947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7B5255-5329-45F9-87F3-A2F9FB4734DF}" type="slidenum">
              <a:rPr lang="de-DE" smtClean="0"/>
              <a:t>24</a:t>
            </a:fld>
            <a:endParaRPr lang="de-DE"/>
          </a:p>
        </p:txBody>
      </p:sp>
    </p:spTree>
    <p:extLst>
      <p:ext uri="{BB962C8B-B14F-4D97-AF65-F5344CB8AC3E}">
        <p14:creationId xmlns:p14="http://schemas.microsoft.com/office/powerpoint/2010/main" val="24334864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E7B5255-5329-45F9-87F3-A2F9FB4734DF}" type="slidenum">
              <a:rPr lang="de-DE" smtClean="0"/>
              <a:t>25</a:t>
            </a:fld>
            <a:endParaRPr lang="de-DE"/>
          </a:p>
        </p:txBody>
      </p:sp>
    </p:spTree>
    <p:extLst>
      <p:ext uri="{BB962C8B-B14F-4D97-AF65-F5344CB8AC3E}">
        <p14:creationId xmlns:p14="http://schemas.microsoft.com/office/powerpoint/2010/main" val="40651365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Only</a:t>
            </a:r>
            <a:r>
              <a:rPr lang="en-US" baseline="0" dirty="0"/>
              <a:t> Large Scale Projects and their R&amp;D relevant for ILC</a:t>
            </a:r>
          </a:p>
          <a:p>
            <a:r>
              <a:rPr lang="en-US" baseline="0" dirty="0"/>
              <a:t>SRF Accelerator at Universities: </a:t>
            </a:r>
            <a:r>
              <a:rPr lang="en-US" baseline="0" dirty="0" err="1"/>
              <a:t>Ausbildung</a:t>
            </a:r>
            <a:r>
              <a:rPr lang="en-US" baseline="0" dirty="0"/>
              <a:t> </a:t>
            </a:r>
            <a:r>
              <a:rPr lang="en-US" baseline="0" dirty="0" err="1"/>
              <a:t>neuer</a:t>
            </a:r>
            <a:r>
              <a:rPr lang="en-US" baseline="0" dirty="0"/>
              <a:t> </a:t>
            </a:r>
            <a:r>
              <a:rPr lang="en-US" baseline="0" dirty="0" err="1"/>
              <a:t>Physiker</a:t>
            </a:r>
            <a:r>
              <a:rPr lang="en-US" baseline="0" dirty="0"/>
              <a:t> / SRF </a:t>
            </a:r>
            <a:r>
              <a:rPr lang="en-US" baseline="0" dirty="0" err="1"/>
              <a:t>Nachwuchs</a:t>
            </a:r>
            <a:endParaRPr lang="en-US" baseline="0" dirty="0"/>
          </a:p>
          <a:p>
            <a:endParaRPr lang="en-US" baseline="0" dirty="0"/>
          </a:p>
          <a:p>
            <a:r>
              <a:rPr lang="en-US" baseline="0" dirty="0"/>
              <a:t>Partners named: Major SRF Contributions </a:t>
            </a:r>
            <a:r>
              <a:rPr lang="en-US" baseline="0" dirty="0" err="1"/>
              <a:t>fuer</a:t>
            </a:r>
            <a:r>
              <a:rPr lang="en-US" baseline="0" dirty="0"/>
              <a:t> XFEL / ESS (Coupler, Cavities, Tests, Module, Montage, </a:t>
            </a:r>
            <a:r>
              <a:rPr lang="en-US" baseline="0" dirty="0" err="1"/>
              <a:t>Industriekontrolle</a:t>
            </a:r>
            <a:r>
              <a:rPr lang="en-US" baseline="0" dirty="0"/>
              <a:t>,…)</a:t>
            </a:r>
          </a:p>
          <a:p>
            <a:r>
              <a:rPr lang="en-US" baseline="0" dirty="0" err="1"/>
              <a:t>Insgesamt</a:t>
            </a:r>
            <a:r>
              <a:rPr lang="en-US" baseline="0" dirty="0"/>
              <a:t> 50 (</a:t>
            </a:r>
            <a:r>
              <a:rPr lang="en-US" baseline="0" dirty="0" err="1"/>
              <a:t>davon</a:t>
            </a:r>
            <a:r>
              <a:rPr lang="en-US" baseline="0" dirty="0"/>
              <a:t> ca. 40 in EU) </a:t>
            </a:r>
            <a:r>
              <a:rPr lang="en-US" baseline="0" dirty="0" err="1"/>
              <a:t>andere</a:t>
            </a:r>
            <a:r>
              <a:rPr lang="en-US" baseline="0" dirty="0"/>
              <a:t> </a:t>
            </a:r>
            <a:r>
              <a:rPr lang="en-US" baseline="0" dirty="0" err="1"/>
              <a:t>Beitraege</a:t>
            </a:r>
            <a:r>
              <a:rPr lang="en-US" baseline="0" dirty="0"/>
              <a:t> (</a:t>
            </a:r>
            <a:r>
              <a:rPr lang="en-US" baseline="0" dirty="0" err="1"/>
              <a:t>Magnete</a:t>
            </a:r>
            <a:r>
              <a:rPr lang="en-US" baseline="0" dirty="0"/>
              <a:t>, Diagnostics,…)</a:t>
            </a:r>
            <a:endParaRPr lang="de-DE" dirty="0"/>
          </a:p>
          <a:p>
            <a:endParaRPr lang="en-US" dirty="0"/>
          </a:p>
        </p:txBody>
      </p:sp>
      <p:sp>
        <p:nvSpPr>
          <p:cNvPr id="4" name="Slide Number Placeholder 3"/>
          <p:cNvSpPr>
            <a:spLocks noGrp="1"/>
          </p:cNvSpPr>
          <p:nvPr>
            <p:ph type="sldNum" sz="quarter" idx="10"/>
          </p:nvPr>
        </p:nvSpPr>
        <p:spPr/>
        <p:txBody>
          <a:bodyPr/>
          <a:lstStyle/>
          <a:p>
            <a:fld id="{AF914518-0AFF-1A4C-8B8F-4902B2B928F5}" type="slidenum">
              <a:rPr lang="en-US" smtClean="0"/>
              <a:t>26</a:t>
            </a:fld>
            <a:endParaRPr lang="en-US"/>
          </a:p>
        </p:txBody>
      </p:sp>
    </p:spTree>
    <p:extLst>
      <p:ext uri="{BB962C8B-B14F-4D97-AF65-F5344CB8AC3E}">
        <p14:creationId xmlns:p14="http://schemas.microsoft.com/office/powerpoint/2010/main" val="11503087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Only</a:t>
            </a:r>
            <a:r>
              <a:rPr lang="en-US" baseline="0" dirty="0"/>
              <a:t> Large Scale Projects and their R&amp;D relevant for ILC</a:t>
            </a:r>
          </a:p>
          <a:p>
            <a:r>
              <a:rPr lang="en-US" baseline="0" dirty="0"/>
              <a:t>SRF Accelerator at Universities: </a:t>
            </a:r>
            <a:r>
              <a:rPr lang="en-US" baseline="0" dirty="0" err="1"/>
              <a:t>Ausbildung</a:t>
            </a:r>
            <a:r>
              <a:rPr lang="en-US" baseline="0" dirty="0"/>
              <a:t> </a:t>
            </a:r>
            <a:r>
              <a:rPr lang="en-US" baseline="0" dirty="0" err="1"/>
              <a:t>neuer</a:t>
            </a:r>
            <a:r>
              <a:rPr lang="en-US" baseline="0" dirty="0"/>
              <a:t> </a:t>
            </a:r>
            <a:r>
              <a:rPr lang="en-US" baseline="0" dirty="0" err="1"/>
              <a:t>Physiker</a:t>
            </a:r>
            <a:r>
              <a:rPr lang="en-US" baseline="0" dirty="0"/>
              <a:t> / SRF </a:t>
            </a:r>
            <a:r>
              <a:rPr lang="en-US" baseline="0" dirty="0" err="1"/>
              <a:t>Nachwuchs</a:t>
            </a:r>
            <a:endParaRPr lang="en-US" baseline="0" dirty="0"/>
          </a:p>
          <a:p>
            <a:endParaRPr lang="en-US" baseline="0" dirty="0"/>
          </a:p>
          <a:p>
            <a:r>
              <a:rPr lang="en-US" baseline="0" dirty="0"/>
              <a:t>Partners named: Major SRF Contributions </a:t>
            </a:r>
            <a:r>
              <a:rPr lang="en-US" baseline="0" dirty="0" err="1"/>
              <a:t>fuer</a:t>
            </a:r>
            <a:r>
              <a:rPr lang="en-US" baseline="0" dirty="0"/>
              <a:t> XFEL / ESS (Coupler, Cavities, Tests, Module, Montage, </a:t>
            </a:r>
            <a:r>
              <a:rPr lang="en-US" baseline="0" dirty="0" err="1"/>
              <a:t>Industriekontrolle</a:t>
            </a:r>
            <a:r>
              <a:rPr lang="en-US" baseline="0" dirty="0"/>
              <a:t>,…)</a:t>
            </a:r>
          </a:p>
          <a:p>
            <a:r>
              <a:rPr lang="en-US" baseline="0" dirty="0" err="1"/>
              <a:t>Insgesamt</a:t>
            </a:r>
            <a:r>
              <a:rPr lang="en-US" baseline="0" dirty="0"/>
              <a:t> 50 (</a:t>
            </a:r>
            <a:r>
              <a:rPr lang="en-US" baseline="0" dirty="0" err="1"/>
              <a:t>davon</a:t>
            </a:r>
            <a:r>
              <a:rPr lang="en-US" baseline="0" dirty="0"/>
              <a:t> ca. 40 in EU) </a:t>
            </a:r>
            <a:r>
              <a:rPr lang="en-US" baseline="0" dirty="0" err="1"/>
              <a:t>andere</a:t>
            </a:r>
            <a:r>
              <a:rPr lang="en-US" baseline="0" dirty="0"/>
              <a:t> </a:t>
            </a:r>
            <a:r>
              <a:rPr lang="en-US" baseline="0" dirty="0" err="1"/>
              <a:t>Beitraege</a:t>
            </a:r>
            <a:r>
              <a:rPr lang="en-US" baseline="0" dirty="0"/>
              <a:t> (</a:t>
            </a:r>
            <a:r>
              <a:rPr lang="en-US" baseline="0" dirty="0" err="1"/>
              <a:t>Magnete</a:t>
            </a:r>
            <a:r>
              <a:rPr lang="en-US" baseline="0" dirty="0"/>
              <a:t>, Diagnostics,…)</a:t>
            </a:r>
            <a:endParaRPr lang="de-DE" dirty="0"/>
          </a:p>
          <a:p>
            <a:endParaRPr lang="en-US" dirty="0"/>
          </a:p>
        </p:txBody>
      </p:sp>
      <p:sp>
        <p:nvSpPr>
          <p:cNvPr id="4" name="Slide Number Placeholder 3"/>
          <p:cNvSpPr>
            <a:spLocks noGrp="1"/>
          </p:cNvSpPr>
          <p:nvPr>
            <p:ph type="sldNum" sz="quarter" idx="10"/>
          </p:nvPr>
        </p:nvSpPr>
        <p:spPr/>
        <p:txBody>
          <a:bodyPr/>
          <a:lstStyle/>
          <a:p>
            <a:fld id="{AF914518-0AFF-1A4C-8B8F-4902B2B928F5}" type="slidenum">
              <a:rPr lang="en-US" smtClean="0"/>
              <a:t>27</a:t>
            </a:fld>
            <a:endParaRPr lang="en-US"/>
          </a:p>
        </p:txBody>
      </p:sp>
    </p:spTree>
    <p:extLst>
      <p:ext uri="{BB962C8B-B14F-4D97-AF65-F5344CB8AC3E}">
        <p14:creationId xmlns:p14="http://schemas.microsoft.com/office/powerpoint/2010/main" val="16203036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F914518-0AFF-1A4C-8B8F-4902B2B928F5}" type="slidenum">
              <a:rPr lang="en-US" smtClean="0"/>
              <a:t>28</a:t>
            </a:fld>
            <a:endParaRPr lang="en-US"/>
          </a:p>
        </p:txBody>
      </p:sp>
    </p:spTree>
    <p:extLst>
      <p:ext uri="{BB962C8B-B14F-4D97-AF65-F5344CB8AC3E}">
        <p14:creationId xmlns:p14="http://schemas.microsoft.com/office/powerpoint/2010/main" val="28167800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Hab</a:t>
            </a:r>
            <a:r>
              <a:rPr lang="en-US" dirty="0"/>
              <a:t> </a:t>
            </a:r>
            <a:r>
              <a:rPr lang="en-US" dirty="0" err="1"/>
              <a:t>Probiert</a:t>
            </a:r>
            <a:r>
              <a:rPr lang="en-US" dirty="0"/>
              <a:t> </a:t>
            </a:r>
            <a:r>
              <a:rPr lang="en-US" dirty="0" err="1"/>
              <a:t>nur</a:t>
            </a:r>
            <a:r>
              <a:rPr lang="en-US" dirty="0"/>
              <a:t> Cavity</a:t>
            </a:r>
            <a:r>
              <a:rPr lang="en-US" baseline="0" dirty="0"/>
              <a:t> R&amp;D </a:t>
            </a:r>
            <a:r>
              <a:rPr lang="en-US" baseline="0" dirty="0" err="1"/>
              <a:t>zu</a:t>
            </a:r>
            <a:r>
              <a:rPr lang="en-US" baseline="0" dirty="0"/>
              <a:t> </a:t>
            </a:r>
            <a:r>
              <a:rPr lang="en-US" baseline="0" dirty="0" err="1"/>
              <a:t>nennen</a:t>
            </a:r>
            <a:r>
              <a:rPr lang="en-US" baseline="0" dirty="0"/>
              <a:t> – </a:t>
            </a:r>
            <a:r>
              <a:rPr lang="en-US" baseline="0" dirty="0" err="1"/>
              <a:t>ohne</a:t>
            </a:r>
            <a:r>
              <a:rPr lang="en-US" baseline="0" dirty="0"/>
              <a:t> </a:t>
            </a:r>
            <a:r>
              <a:rPr lang="en-US" baseline="0" dirty="0" err="1"/>
              <a:t>Rattenschwanz</a:t>
            </a:r>
            <a:r>
              <a:rPr lang="en-US" baseline="0" dirty="0"/>
              <a:t> LLRF/Module etc.</a:t>
            </a:r>
          </a:p>
          <a:p>
            <a:r>
              <a:rPr lang="en-US" baseline="0" dirty="0" err="1"/>
              <a:t>Projektbasiert</a:t>
            </a:r>
            <a:r>
              <a:rPr lang="en-US" baseline="0" dirty="0"/>
              <a:t> und Fundamental </a:t>
            </a:r>
            <a:r>
              <a:rPr lang="en-US" baseline="0" dirty="0" err="1"/>
              <a:t>ist</a:t>
            </a:r>
            <a:r>
              <a:rPr lang="en-US" baseline="0" dirty="0"/>
              <a:t> </a:t>
            </a:r>
            <a:r>
              <a:rPr lang="en-US" baseline="0" dirty="0" err="1"/>
              <a:t>etwas</a:t>
            </a:r>
            <a:r>
              <a:rPr lang="en-US" baseline="0" dirty="0"/>
              <a:t> </a:t>
            </a:r>
            <a:r>
              <a:rPr lang="en-US" baseline="0" dirty="0" err="1"/>
              <a:t>vermischt</a:t>
            </a:r>
            <a:r>
              <a:rPr lang="en-US" baseline="0" dirty="0"/>
              <a:t>, da </a:t>
            </a:r>
            <a:r>
              <a:rPr lang="en-US" baseline="0" dirty="0" err="1"/>
              <a:t>beide</a:t>
            </a:r>
            <a:r>
              <a:rPr lang="en-US" baseline="0" dirty="0"/>
              <a:t> </a:t>
            </a:r>
            <a:r>
              <a:rPr lang="en-US" baseline="0" dirty="0" err="1"/>
              <a:t>ein</a:t>
            </a:r>
            <a:r>
              <a:rPr lang="en-US" baseline="0" dirty="0"/>
              <a:t> </a:t>
            </a:r>
            <a:r>
              <a:rPr lang="en-US" baseline="0" dirty="0" err="1"/>
              <a:t>Ziel</a:t>
            </a:r>
            <a:r>
              <a:rPr lang="en-US" baseline="0" dirty="0"/>
              <a:t> </a:t>
            </a:r>
            <a:r>
              <a:rPr lang="en-US" baseline="0" dirty="0" err="1"/>
              <a:t>teilen</a:t>
            </a:r>
            <a:r>
              <a:rPr lang="en-US" baseline="0" dirty="0"/>
              <a:t>: CW </a:t>
            </a:r>
            <a:r>
              <a:rPr lang="en-US" baseline="0" dirty="0" err="1"/>
              <a:t>Betrieb</a:t>
            </a:r>
            <a:r>
              <a:rPr lang="en-US" baseline="0" dirty="0"/>
              <a:t> </a:t>
            </a:r>
            <a:r>
              <a:rPr lang="en-US" baseline="0" dirty="0" err="1"/>
              <a:t>bei</a:t>
            </a:r>
            <a:r>
              <a:rPr lang="en-US" baseline="0" dirty="0"/>
              <a:t> </a:t>
            </a:r>
            <a:r>
              <a:rPr lang="en-US" baseline="0" dirty="0" err="1"/>
              <a:t>hohen</a:t>
            </a:r>
            <a:r>
              <a:rPr lang="en-US" baseline="0" dirty="0"/>
              <a:t> </a:t>
            </a:r>
            <a:r>
              <a:rPr lang="en-US" baseline="0" dirty="0" err="1"/>
              <a:t>Gradienten</a:t>
            </a:r>
            <a:r>
              <a:rPr lang="en-US" baseline="0" dirty="0"/>
              <a:t>/</a:t>
            </a:r>
            <a:r>
              <a:rPr lang="en-US" baseline="0" dirty="0" err="1"/>
              <a:t>Gueten</a:t>
            </a:r>
            <a:endParaRPr lang="en-US" baseline="0" dirty="0"/>
          </a:p>
          <a:p>
            <a:r>
              <a:rPr lang="en-US" baseline="0" dirty="0" err="1"/>
              <a:t>Organisatorisch</a:t>
            </a:r>
            <a:r>
              <a:rPr lang="en-US" baseline="0" dirty="0"/>
              <a:t> </a:t>
            </a:r>
            <a:r>
              <a:rPr lang="en-US" baseline="0" dirty="0" err="1"/>
              <a:t>ist</a:t>
            </a:r>
            <a:r>
              <a:rPr lang="en-US" baseline="0" dirty="0"/>
              <a:t> die </a:t>
            </a:r>
            <a:r>
              <a:rPr lang="en-US" baseline="0" dirty="0" err="1"/>
              <a:t>Trennung</a:t>
            </a:r>
            <a:r>
              <a:rPr lang="en-US" baseline="0" dirty="0"/>
              <a:t> </a:t>
            </a:r>
            <a:r>
              <a:rPr lang="en-US" baseline="0" dirty="0" err="1"/>
              <a:t>aber</a:t>
            </a:r>
            <a:r>
              <a:rPr lang="en-US" baseline="0" dirty="0"/>
              <a:t> </a:t>
            </a:r>
            <a:r>
              <a:rPr lang="en-US" baseline="0" dirty="0" err="1"/>
              <a:t>klar</a:t>
            </a:r>
            <a:r>
              <a:rPr lang="en-US" baseline="0" dirty="0"/>
              <a:t>. </a:t>
            </a:r>
            <a:r>
              <a:rPr lang="en-US" baseline="0" dirty="0" err="1"/>
              <a:t>Projekt</a:t>
            </a:r>
            <a:r>
              <a:rPr lang="en-US" baseline="0" dirty="0"/>
              <a:t>: SRF Gun R&amp;D </a:t>
            </a:r>
            <a:r>
              <a:rPr lang="en-US" baseline="0" dirty="0" err="1"/>
              <a:t>fuer</a:t>
            </a:r>
            <a:r>
              <a:rPr lang="en-US" baseline="0" dirty="0"/>
              <a:t> XFEL Upgrade (</a:t>
            </a:r>
            <a:r>
              <a:rPr lang="en-US" baseline="0" dirty="0" err="1"/>
              <a:t>Kollaboration</a:t>
            </a:r>
            <a:r>
              <a:rPr lang="en-US" baseline="0" dirty="0"/>
              <a:t> Berlin/Dresden) und FLASH Upgrade </a:t>
            </a:r>
            <a:r>
              <a:rPr lang="en-US" baseline="0" dirty="0" err="1"/>
              <a:t>mit</a:t>
            </a:r>
            <a:r>
              <a:rPr lang="en-US" baseline="0" dirty="0"/>
              <a:t> </a:t>
            </a:r>
            <a:r>
              <a:rPr lang="en-US" baseline="0" dirty="0" err="1"/>
              <a:t>HiGrade</a:t>
            </a:r>
            <a:r>
              <a:rPr lang="en-US" baseline="0" dirty="0"/>
              <a:t> Cavities</a:t>
            </a:r>
          </a:p>
          <a:p>
            <a:r>
              <a:rPr lang="en-US" baseline="0" dirty="0"/>
              <a:t>Fundamental: Large Grain/Infusion </a:t>
            </a:r>
            <a:r>
              <a:rPr lang="en-US" baseline="0" dirty="0" err="1"/>
              <a:t>als</a:t>
            </a:r>
            <a:r>
              <a:rPr lang="en-US" baseline="0" dirty="0"/>
              <a:t> </a:t>
            </a:r>
            <a:r>
              <a:rPr lang="en-US" baseline="0" dirty="0" err="1"/>
              <a:t>potentielle</a:t>
            </a:r>
            <a:r>
              <a:rPr lang="en-US" baseline="0" dirty="0"/>
              <a:t> </a:t>
            </a:r>
            <a:r>
              <a:rPr lang="en-US" baseline="0" dirty="0" err="1"/>
              <a:t>Technologien</a:t>
            </a:r>
            <a:r>
              <a:rPr lang="en-US" baseline="0" dirty="0"/>
              <a:t> </a:t>
            </a:r>
            <a:r>
              <a:rPr lang="en-US" baseline="0" dirty="0" err="1"/>
              <a:t>fuer</a:t>
            </a:r>
            <a:r>
              <a:rPr lang="en-US" baseline="0" dirty="0"/>
              <a:t> CW Upgrade; Large Grain </a:t>
            </a:r>
            <a:r>
              <a:rPr lang="en-US" baseline="0" dirty="0" err="1"/>
              <a:t>geht</a:t>
            </a:r>
            <a:r>
              <a:rPr lang="en-US" baseline="0" dirty="0"/>
              <a:t> </a:t>
            </a:r>
            <a:r>
              <a:rPr lang="en-US" baseline="0" dirty="0" err="1"/>
              <a:t>es</a:t>
            </a:r>
            <a:r>
              <a:rPr lang="en-US" baseline="0" dirty="0"/>
              <a:t> um das verstehen </a:t>
            </a:r>
            <a:r>
              <a:rPr lang="en-US" baseline="0" dirty="0" err="1"/>
              <a:t>warum</a:t>
            </a:r>
            <a:r>
              <a:rPr lang="en-US" baseline="0" dirty="0"/>
              <a:t> die </a:t>
            </a:r>
            <a:r>
              <a:rPr lang="en-US" baseline="0" dirty="0" err="1"/>
              <a:t>besser</a:t>
            </a:r>
            <a:r>
              <a:rPr lang="en-US" baseline="0" dirty="0"/>
              <a:t> </a:t>
            </a:r>
            <a:r>
              <a:rPr lang="en-US" baseline="0" dirty="0" err="1"/>
              <a:t>sind</a:t>
            </a:r>
            <a:r>
              <a:rPr lang="en-US" baseline="0" dirty="0"/>
              <a:t> – Infusion </a:t>
            </a:r>
            <a:r>
              <a:rPr lang="en-US" baseline="0" dirty="0" err="1"/>
              <a:t>auch</a:t>
            </a:r>
            <a:r>
              <a:rPr lang="en-US" baseline="0" dirty="0"/>
              <a:t> um das verstehen und </a:t>
            </a:r>
            <a:r>
              <a:rPr lang="en-US" baseline="0" dirty="0" err="1"/>
              <a:t>vor</a:t>
            </a:r>
            <a:r>
              <a:rPr lang="en-US" baseline="0" dirty="0"/>
              <a:t> </a:t>
            </a:r>
            <a:r>
              <a:rPr lang="en-US" baseline="0" dirty="0" err="1"/>
              <a:t>allem</a:t>
            </a:r>
            <a:r>
              <a:rPr lang="en-US" baseline="0" dirty="0"/>
              <a:t> </a:t>
            </a:r>
            <a:r>
              <a:rPr lang="en-US" baseline="0" dirty="0" err="1"/>
              <a:t>welche</a:t>
            </a:r>
            <a:r>
              <a:rPr lang="en-US" baseline="0" dirty="0"/>
              <a:t> </a:t>
            </a:r>
            <a:r>
              <a:rPr lang="en-US" baseline="0" dirty="0" err="1"/>
              <a:t>Prozessparameter</a:t>
            </a:r>
            <a:r>
              <a:rPr lang="en-US" baseline="0" dirty="0"/>
              <a:t> </a:t>
            </a:r>
            <a:r>
              <a:rPr lang="en-US" baseline="0" dirty="0" err="1"/>
              <a:t>wichtig</a:t>
            </a:r>
            <a:r>
              <a:rPr lang="en-US" baseline="0" dirty="0"/>
              <a:t> </a:t>
            </a:r>
            <a:r>
              <a:rPr lang="en-US" baseline="0" dirty="0" err="1"/>
              <a:t>sind</a:t>
            </a:r>
            <a:r>
              <a:rPr lang="en-US" baseline="0" dirty="0"/>
              <a:t> (</a:t>
            </a:r>
            <a:r>
              <a:rPr lang="en-US" baseline="0" dirty="0" err="1"/>
              <a:t>reproduzierbarkeit</a:t>
            </a:r>
            <a:r>
              <a:rPr lang="en-US" baseline="0" dirty="0"/>
              <a:t>!)</a:t>
            </a:r>
          </a:p>
          <a:p>
            <a:endParaRPr lang="en-US" baseline="0" dirty="0"/>
          </a:p>
          <a:p>
            <a:r>
              <a:rPr lang="en-US" baseline="0" dirty="0" err="1"/>
              <a:t>Bilder</a:t>
            </a:r>
            <a:r>
              <a:rPr lang="en-US" baseline="0" dirty="0"/>
              <a:t> </a:t>
            </a:r>
            <a:r>
              <a:rPr lang="en-US" baseline="0" dirty="0" err="1"/>
              <a:t>Zeigen</a:t>
            </a:r>
            <a:r>
              <a:rPr lang="en-US" baseline="0" dirty="0"/>
              <a:t>: SRF 1.6 Cell Gun DESY Design</a:t>
            </a:r>
          </a:p>
          <a:p>
            <a:r>
              <a:rPr lang="en-US" baseline="0" dirty="0"/>
              <a:t>FLASH Tunnel</a:t>
            </a:r>
          </a:p>
          <a:p>
            <a:r>
              <a:rPr lang="en-US" baseline="0" dirty="0"/>
              <a:t>1</a:t>
            </a:r>
            <a:r>
              <a:rPr lang="en-US" baseline="30000" dirty="0"/>
              <a:t>st</a:t>
            </a:r>
            <a:r>
              <a:rPr lang="en-US" baseline="0" dirty="0"/>
              <a:t> Cavity treated with infusion (failed due to contaminations)</a:t>
            </a:r>
          </a:p>
          <a:p>
            <a:r>
              <a:rPr lang="en-US" baseline="0" dirty="0"/>
              <a:t>DESY Large Grain Cavity – AC155 holds world record for highest gradient (45 MV/m) measured in 9cell cavity</a:t>
            </a:r>
          </a:p>
          <a:p>
            <a:endParaRPr lang="de-DE" dirty="0"/>
          </a:p>
          <a:p>
            <a:r>
              <a:rPr lang="de-DE" sz="1200" b="0" i="0" kern="1200" dirty="0">
                <a:solidFill>
                  <a:schemeClr val="tx1"/>
                </a:solidFill>
                <a:effectLst/>
                <a:latin typeface="+mn-lt"/>
                <a:ea typeface="+mn-ea"/>
                <a:cs typeface="+mn-cs"/>
              </a:rPr>
              <a:t>2) Genau - Fine </a:t>
            </a:r>
            <a:r>
              <a:rPr lang="de-DE" sz="1200" b="0" i="0" kern="1200" dirty="0" err="1">
                <a:solidFill>
                  <a:schemeClr val="tx1"/>
                </a:solidFill>
                <a:effectLst/>
                <a:latin typeface="+mn-lt"/>
                <a:ea typeface="+mn-ea"/>
                <a:cs typeface="+mn-cs"/>
              </a:rPr>
              <a:t>Grain</a:t>
            </a:r>
            <a:r>
              <a:rPr lang="de-DE" sz="1200" b="0" i="0" kern="1200" dirty="0">
                <a:solidFill>
                  <a:schemeClr val="tx1"/>
                </a:solidFill>
                <a:effectLst/>
                <a:latin typeface="+mn-lt"/>
                <a:ea typeface="+mn-ea"/>
                <a:cs typeface="+mn-cs"/>
              </a:rPr>
              <a:t> (XFEL/FLASH) haben die Körner einen Durchmesser von d~50 </a:t>
            </a:r>
            <a:r>
              <a:rPr lang="de-DE" sz="1200" b="0" i="0" kern="1200" dirty="0" err="1">
                <a:solidFill>
                  <a:schemeClr val="tx1"/>
                </a:solidFill>
                <a:effectLst/>
                <a:latin typeface="+mn-lt"/>
                <a:ea typeface="+mn-ea"/>
                <a:cs typeface="+mn-cs"/>
              </a:rPr>
              <a:t>micrometer</a:t>
            </a:r>
            <a:r>
              <a:rPr lang="de-DE" sz="1200" b="0" i="0" kern="1200" dirty="0">
                <a:solidFill>
                  <a:schemeClr val="tx1"/>
                </a:solidFill>
                <a:effectLst/>
                <a:latin typeface="+mn-lt"/>
                <a:ea typeface="+mn-ea"/>
                <a:cs typeface="+mn-cs"/>
              </a:rPr>
              <a:t>, Large </a:t>
            </a:r>
            <a:r>
              <a:rPr lang="de-DE" sz="1200" b="0" i="0" kern="1200" dirty="0" err="1">
                <a:solidFill>
                  <a:schemeClr val="tx1"/>
                </a:solidFill>
                <a:effectLst/>
                <a:latin typeface="+mn-lt"/>
                <a:ea typeface="+mn-ea"/>
                <a:cs typeface="+mn-cs"/>
              </a:rPr>
              <a:t>Grain</a:t>
            </a:r>
            <a:r>
              <a:rPr lang="de-DE" sz="1200" b="0" i="0" kern="1200" dirty="0">
                <a:solidFill>
                  <a:schemeClr val="tx1"/>
                </a:solidFill>
                <a:effectLst/>
                <a:latin typeface="+mn-lt"/>
                <a:ea typeface="+mn-ea"/>
                <a:cs typeface="+mn-cs"/>
              </a:rPr>
              <a:t> haben d&gt;2cm</a:t>
            </a:r>
          </a:p>
          <a:p>
            <a:r>
              <a:rPr lang="de-DE" sz="1200" b="0" i="0" kern="1200" dirty="0">
                <a:solidFill>
                  <a:schemeClr val="tx1"/>
                </a:solidFill>
                <a:effectLst/>
                <a:latin typeface="+mn-lt"/>
                <a:ea typeface="+mn-ea"/>
                <a:cs typeface="+mn-cs"/>
              </a:rPr>
              <a:t>3) KEK kann Infusion auch nicht reproduzieren, Doping schon. Doping machen wir nur Sample R&amp;D, Materialanalysen um zu verstehen was passiert. Gedopte </a:t>
            </a:r>
            <a:r>
              <a:rPr lang="de-DE" sz="1200" b="0" i="0" kern="1200" dirty="0" err="1">
                <a:solidFill>
                  <a:schemeClr val="tx1"/>
                </a:solidFill>
                <a:effectLst/>
                <a:latin typeface="+mn-lt"/>
                <a:ea typeface="+mn-ea"/>
                <a:cs typeface="+mn-cs"/>
              </a:rPr>
              <a:t>Cavities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quenchen</a:t>
            </a:r>
            <a:r>
              <a:rPr lang="de-DE" sz="1200" b="0" i="0" kern="1200" dirty="0">
                <a:solidFill>
                  <a:schemeClr val="tx1"/>
                </a:solidFill>
                <a:effectLst/>
                <a:latin typeface="+mn-lt"/>
                <a:ea typeface="+mn-ea"/>
                <a:cs typeface="+mn-cs"/>
              </a:rPr>
              <a:t> bei 20-24 MV/m und der Gradient ist zu niedrig </a:t>
            </a:r>
            <a:r>
              <a:rPr lang="de-DE" sz="1200" b="0" i="0" kern="1200" dirty="0" err="1">
                <a:solidFill>
                  <a:schemeClr val="tx1"/>
                </a:solidFill>
                <a:effectLst/>
                <a:latin typeface="+mn-lt"/>
                <a:ea typeface="+mn-ea"/>
                <a:cs typeface="+mn-cs"/>
              </a:rPr>
              <a:t>fuer</a:t>
            </a:r>
            <a:r>
              <a:rPr lang="de-DE" sz="1200" b="0" i="0" kern="1200" dirty="0">
                <a:solidFill>
                  <a:schemeClr val="tx1"/>
                </a:solidFill>
                <a:effectLst/>
                <a:latin typeface="+mn-lt"/>
                <a:ea typeface="+mn-ea"/>
                <a:cs typeface="+mn-cs"/>
              </a:rPr>
              <a:t> FLASH/XFEL Upgrades. Infusion haben wir zwei </a:t>
            </a:r>
            <a:r>
              <a:rPr lang="de-DE" sz="1200" b="0" i="0" kern="1200" dirty="0" err="1">
                <a:solidFill>
                  <a:schemeClr val="tx1"/>
                </a:solidFill>
                <a:effectLst/>
                <a:latin typeface="+mn-lt"/>
                <a:ea typeface="+mn-ea"/>
                <a:cs typeface="+mn-cs"/>
              </a:rPr>
              <a:t>Cavities</a:t>
            </a:r>
            <a:r>
              <a:rPr lang="de-DE" sz="1200" b="0" i="0" kern="1200" dirty="0">
                <a:solidFill>
                  <a:schemeClr val="tx1"/>
                </a:solidFill>
                <a:effectLst/>
                <a:latin typeface="+mn-lt"/>
                <a:ea typeface="+mn-ea"/>
                <a:cs typeface="+mn-cs"/>
              </a:rPr>
              <a:t> behandelt und sind deutlich schlechter geworden - ähnlich wie KEK. Cornell/JLAB haben es reproduziert, allerdings hat FNAL jetzt bei einem Ofen auf einmal auch Probleme. Fazit: Die bekannten Prozessparameter charakterisiert die notwendige Prozedur noch nicht vollständig. Der Ofen ist der </a:t>
            </a:r>
            <a:r>
              <a:rPr lang="de-DE" sz="1200" b="0" i="0" kern="1200" dirty="0" err="1">
                <a:solidFill>
                  <a:schemeClr val="tx1"/>
                </a:solidFill>
                <a:effectLst/>
                <a:latin typeface="+mn-lt"/>
                <a:ea typeface="+mn-ea"/>
                <a:cs typeface="+mn-cs"/>
              </a:rPr>
              <a:t>Schluessel</a:t>
            </a:r>
            <a:r>
              <a:rPr lang="de-DE" sz="1200" b="0" i="0" kern="1200" dirty="0">
                <a:solidFill>
                  <a:schemeClr val="tx1"/>
                </a:solidFill>
                <a:effectLst/>
                <a:latin typeface="+mn-lt"/>
                <a:ea typeface="+mn-ea"/>
                <a:cs typeface="+mn-cs"/>
              </a:rPr>
              <a:t>, daran arbeiten wir (auch zusammen mit KEK, speziell ich mit </a:t>
            </a:r>
            <a:r>
              <a:rPr lang="de-DE" sz="1200" b="0" i="0" kern="1200" dirty="0" err="1">
                <a:solidFill>
                  <a:schemeClr val="tx1"/>
                </a:solidFill>
                <a:effectLst/>
                <a:latin typeface="+mn-lt"/>
                <a:ea typeface="+mn-ea"/>
                <a:cs typeface="+mn-cs"/>
              </a:rPr>
              <a:t>Kensei</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Umemori</a:t>
            </a:r>
            <a:r>
              <a:rPr lang="de-DE" sz="1200" b="0" i="0" kern="1200" dirty="0">
                <a:solidFill>
                  <a:schemeClr val="tx1"/>
                </a:solidFill>
                <a:effectLst/>
                <a:latin typeface="+mn-lt"/>
                <a:ea typeface="+mn-ea"/>
                <a:cs typeface="+mn-cs"/>
              </a:rPr>
              <a:t>). </a:t>
            </a:r>
            <a:br>
              <a:rPr lang="de-DE" sz="1200" b="0" i="0" kern="1200" dirty="0">
                <a:solidFill>
                  <a:schemeClr val="tx1"/>
                </a:solidFill>
                <a:effectLst/>
                <a:latin typeface="+mn-lt"/>
                <a:ea typeface="+mn-ea"/>
                <a:cs typeface="+mn-cs"/>
              </a:rPr>
            </a:br>
            <a:endParaRPr lang="de-DE" sz="1200" b="0" i="0" kern="1200" dirty="0">
              <a:solidFill>
                <a:schemeClr val="tx1"/>
              </a:solidFill>
              <a:effectLst/>
              <a:latin typeface="+mn-lt"/>
              <a:ea typeface="+mn-ea"/>
              <a:cs typeface="+mn-cs"/>
            </a:endParaRPr>
          </a:p>
          <a:p>
            <a:r>
              <a:rPr lang="de-DE" sz="1200" b="0" i="0" kern="1200" dirty="0">
                <a:solidFill>
                  <a:schemeClr val="tx1"/>
                </a:solidFill>
                <a:effectLst/>
                <a:latin typeface="+mn-lt"/>
                <a:ea typeface="+mn-ea"/>
                <a:cs typeface="+mn-cs"/>
              </a:rPr>
              <a:t>4) Genau: Höchster Gradient OHNE Infusion ist AC155 bei ILC Güte (1x10^10). Unser bestes XFEL </a:t>
            </a:r>
            <a:r>
              <a:rPr lang="de-DE" sz="1200" b="0" i="0" kern="1200" dirty="0" err="1">
                <a:solidFill>
                  <a:schemeClr val="tx1"/>
                </a:solidFill>
                <a:effectLst/>
                <a:latin typeface="+mn-lt"/>
                <a:ea typeface="+mn-ea"/>
                <a:cs typeface="+mn-cs"/>
              </a:rPr>
              <a:t>Cavity</a:t>
            </a:r>
            <a:r>
              <a:rPr lang="de-DE" sz="1200" b="0" i="0" kern="1200" dirty="0">
                <a:solidFill>
                  <a:schemeClr val="tx1"/>
                </a:solidFill>
                <a:effectLst/>
                <a:latin typeface="+mn-lt"/>
                <a:ea typeface="+mn-ea"/>
                <a:cs typeface="+mn-cs"/>
              </a:rPr>
              <a:t> CAV00725 ist sogar in Güte besser als die besten </a:t>
            </a:r>
            <a:r>
              <a:rPr lang="de-DE" sz="1200" b="0" i="0" kern="1200" dirty="0" err="1">
                <a:solidFill>
                  <a:schemeClr val="tx1"/>
                </a:solidFill>
                <a:effectLst/>
                <a:latin typeface="+mn-lt"/>
                <a:ea typeface="+mn-ea"/>
                <a:cs typeface="+mn-cs"/>
              </a:rPr>
              <a:t>Infused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cavities</a:t>
            </a:r>
            <a:r>
              <a:rPr lang="de-DE" sz="1200" b="0" i="0" kern="1200" dirty="0">
                <a:solidFill>
                  <a:schemeClr val="tx1"/>
                </a:solidFill>
                <a:effectLst/>
                <a:latin typeface="+mn-lt"/>
                <a:ea typeface="+mn-ea"/>
                <a:cs typeface="+mn-cs"/>
              </a:rPr>
              <a:t> von FNAL, in max. Gradient gleich. Also weltbestes </a:t>
            </a:r>
            <a:r>
              <a:rPr lang="de-DE" sz="1200" b="0" i="0" kern="1200" dirty="0" err="1">
                <a:solidFill>
                  <a:schemeClr val="tx1"/>
                </a:solidFill>
                <a:effectLst/>
                <a:latin typeface="+mn-lt"/>
                <a:ea typeface="+mn-ea"/>
                <a:cs typeface="+mn-cs"/>
              </a:rPr>
              <a:t>Cavity</a:t>
            </a:r>
            <a:r>
              <a:rPr lang="de-DE" sz="1200" b="0" i="0" kern="1200" dirty="0">
                <a:solidFill>
                  <a:schemeClr val="tx1"/>
                </a:solidFill>
                <a:effectLst/>
                <a:latin typeface="+mn-lt"/>
                <a:ea typeface="+mn-ea"/>
                <a:cs typeface="+mn-cs"/>
              </a:rPr>
              <a:t> haben wir in den XFEL gebaut! ABER: Infusion macht 'schlechte' </a:t>
            </a:r>
            <a:r>
              <a:rPr lang="de-DE" sz="1200" b="0" i="0" kern="1200" dirty="0" err="1">
                <a:solidFill>
                  <a:schemeClr val="tx1"/>
                </a:solidFill>
                <a:effectLst/>
                <a:latin typeface="+mn-lt"/>
                <a:ea typeface="+mn-ea"/>
                <a:cs typeface="+mn-cs"/>
              </a:rPr>
              <a:t>Cavities</a:t>
            </a:r>
            <a:r>
              <a:rPr lang="de-DE" sz="1200" b="0" i="0" kern="1200" dirty="0">
                <a:solidFill>
                  <a:schemeClr val="tx1"/>
                </a:solidFill>
                <a:effectLst/>
                <a:latin typeface="+mn-lt"/>
                <a:ea typeface="+mn-ea"/>
                <a:cs typeface="+mn-cs"/>
              </a:rPr>
              <a:t> besser - mit schlechte meine ich aber auch schon gute </a:t>
            </a:r>
            <a:r>
              <a:rPr lang="de-DE" sz="1200" b="0" i="0" kern="1200" dirty="0" err="1">
                <a:solidFill>
                  <a:schemeClr val="tx1"/>
                </a:solidFill>
                <a:effectLst/>
                <a:latin typeface="+mn-lt"/>
                <a:ea typeface="+mn-ea"/>
                <a:cs typeface="+mn-cs"/>
              </a:rPr>
              <a:t>Cavities</a:t>
            </a:r>
            <a:r>
              <a:rPr lang="de-DE" sz="1200" b="0" i="0" kern="1200" dirty="0">
                <a:solidFill>
                  <a:schemeClr val="tx1"/>
                </a:solidFill>
                <a:effectLst/>
                <a:latin typeface="+mn-lt"/>
                <a:ea typeface="+mn-ea"/>
                <a:cs typeface="+mn-cs"/>
              </a:rPr>
              <a:t>.</a:t>
            </a:r>
          </a:p>
          <a:p>
            <a:br>
              <a:rPr lang="de-DE" dirty="0"/>
            </a:br>
            <a:endParaRPr lang="en-US" dirty="0"/>
          </a:p>
        </p:txBody>
      </p:sp>
      <p:sp>
        <p:nvSpPr>
          <p:cNvPr id="4" name="Slide Number Placeholder 3"/>
          <p:cNvSpPr>
            <a:spLocks noGrp="1"/>
          </p:cNvSpPr>
          <p:nvPr>
            <p:ph type="sldNum" sz="quarter" idx="10"/>
          </p:nvPr>
        </p:nvSpPr>
        <p:spPr/>
        <p:txBody>
          <a:bodyPr/>
          <a:lstStyle/>
          <a:p>
            <a:fld id="{AF914518-0AFF-1A4C-8B8F-4902B2B928F5}" type="slidenum">
              <a:rPr lang="en-US" smtClean="0"/>
              <a:t>29</a:t>
            </a:fld>
            <a:endParaRPr lang="en-US"/>
          </a:p>
        </p:txBody>
      </p:sp>
    </p:spTree>
    <p:extLst>
      <p:ext uri="{BB962C8B-B14F-4D97-AF65-F5344CB8AC3E}">
        <p14:creationId xmlns:p14="http://schemas.microsoft.com/office/powerpoint/2010/main" val="42071324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E7B5255-5329-45F9-87F3-A2F9FB4734DF}" type="slidenum">
              <a:rPr lang="de-DE" smtClean="0"/>
              <a:t>3</a:t>
            </a:fld>
            <a:endParaRPr lang="de-DE"/>
          </a:p>
        </p:txBody>
      </p:sp>
    </p:spTree>
    <p:extLst>
      <p:ext uri="{BB962C8B-B14F-4D97-AF65-F5344CB8AC3E}">
        <p14:creationId xmlns:p14="http://schemas.microsoft.com/office/powerpoint/2010/main" val="24596135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E7B5255-5329-45F9-87F3-A2F9FB4734DF}" type="slidenum">
              <a:rPr lang="de-DE" smtClean="0"/>
              <a:t>30</a:t>
            </a:fld>
            <a:endParaRPr lang="de-DE"/>
          </a:p>
        </p:txBody>
      </p:sp>
    </p:spTree>
    <p:extLst>
      <p:ext uri="{BB962C8B-B14F-4D97-AF65-F5344CB8AC3E}">
        <p14:creationId xmlns:p14="http://schemas.microsoft.com/office/powerpoint/2010/main" val="34838009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7B5255-5329-45F9-87F3-A2F9FB4734DF}" type="slidenum">
              <a:rPr lang="de-DE" smtClean="0"/>
              <a:t>31</a:t>
            </a:fld>
            <a:endParaRPr lang="de-DE"/>
          </a:p>
        </p:txBody>
      </p:sp>
    </p:spTree>
    <p:extLst>
      <p:ext uri="{BB962C8B-B14F-4D97-AF65-F5344CB8AC3E}">
        <p14:creationId xmlns:p14="http://schemas.microsoft.com/office/powerpoint/2010/main" val="1639928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7B5255-5329-45F9-87F3-A2F9FB4734DF}" type="slidenum">
              <a:rPr lang="de-DE" smtClean="0"/>
              <a:t>32</a:t>
            </a:fld>
            <a:endParaRPr lang="de-DE"/>
          </a:p>
        </p:txBody>
      </p:sp>
    </p:spTree>
    <p:extLst>
      <p:ext uri="{BB962C8B-B14F-4D97-AF65-F5344CB8AC3E}">
        <p14:creationId xmlns:p14="http://schemas.microsoft.com/office/powerpoint/2010/main" val="18702885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7B5255-5329-45F9-87F3-A2F9FB4734DF}" type="slidenum">
              <a:rPr lang="de-DE" smtClean="0"/>
              <a:t>33</a:t>
            </a:fld>
            <a:endParaRPr lang="de-DE"/>
          </a:p>
        </p:txBody>
      </p:sp>
    </p:spTree>
    <p:extLst>
      <p:ext uri="{BB962C8B-B14F-4D97-AF65-F5344CB8AC3E}">
        <p14:creationId xmlns:p14="http://schemas.microsoft.com/office/powerpoint/2010/main" val="3202260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7B5255-5329-45F9-87F3-A2F9FB4734DF}" type="slidenum">
              <a:rPr lang="de-DE" smtClean="0"/>
              <a:t>4</a:t>
            </a:fld>
            <a:endParaRPr lang="de-DE"/>
          </a:p>
        </p:txBody>
      </p:sp>
    </p:spTree>
    <p:extLst>
      <p:ext uri="{BB962C8B-B14F-4D97-AF65-F5344CB8AC3E}">
        <p14:creationId xmlns:p14="http://schemas.microsoft.com/office/powerpoint/2010/main" val="2176505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7B5255-5329-45F9-87F3-A2F9FB4734DF}" type="slidenum">
              <a:rPr lang="de-DE" smtClean="0"/>
              <a:t>5</a:t>
            </a:fld>
            <a:endParaRPr lang="de-DE"/>
          </a:p>
        </p:txBody>
      </p:sp>
    </p:spTree>
    <p:extLst>
      <p:ext uri="{BB962C8B-B14F-4D97-AF65-F5344CB8AC3E}">
        <p14:creationId xmlns:p14="http://schemas.microsoft.com/office/powerpoint/2010/main" val="40866248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7B5255-5329-45F9-87F3-A2F9FB4734DF}" type="slidenum">
              <a:rPr lang="de-DE" smtClean="0"/>
              <a:t>6</a:t>
            </a:fld>
            <a:endParaRPr lang="de-DE"/>
          </a:p>
        </p:txBody>
      </p:sp>
    </p:spTree>
    <p:extLst>
      <p:ext uri="{BB962C8B-B14F-4D97-AF65-F5344CB8AC3E}">
        <p14:creationId xmlns:p14="http://schemas.microsoft.com/office/powerpoint/2010/main" val="16334942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7B5255-5329-45F9-87F3-A2F9FB4734DF}" type="slidenum">
              <a:rPr lang="de-DE" smtClean="0"/>
              <a:t>7</a:t>
            </a:fld>
            <a:endParaRPr lang="de-DE"/>
          </a:p>
        </p:txBody>
      </p:sp>
    </p:spTree>
    <p:extLst>
      <p:ext uri="{BB962C8B-B14F-4D97-AF65-F5344CB8AC3E}">
        <p14:creationId xmlns:p14="http://schemas.microsoft.com/office/powerpoint/2010/main" val="5174531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7B5255-5329-45F9-87F3-A2F9FB4734DF}" type="slidenum">
              <a:rPr lang="de-DE" smtClean="0"/>
              <a:t>8</a:t>
            </a:fld>
            <a:endParaRPr lang="de-DE"/>
          </a:p>
        </p:txBody>
      </p:sp>
    </p:spTree>
    <p:extLst>
      <p:ext uri="{BB962C8B-B14F-4D97-AF65-F5344CB8AC3E}">
        <p14:creationId xmlns:p14="http://schemas.microsoft.com/office/powerpoint/2010/main" val="15440422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7B5255-5329-45F9-87F3-A2F9FB4734DF}" type="slidenum">
              <a:rPr lang="de-DE" smtClean="0"/>
              <a:t>9</a:t>
            </a:fld>
            <a:endParaRPr lang="de-DE"/>
          </a:p>
        </p:txBody>
      </p:sp>
    </p:spTree>
    <p:extLst>
      <p:ext uri="{BB962C8B-B14F-4D97-AF65-F5344CB8AC3E}">
        <p14:creationId xmlns:p14="http://schemas.microsoft.com/office/powerpoint/2010/main" val="4006193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2" name="Title 1"/>
          <p:cNvSpPr>
            <a:spLocks noGrp="1"/>
          </p:cNvSpPr>
          <p:nvPr>
            <p:ph type="ctrTitle"/>
          </p:nvPr>
        </p:nvSpPr>
        <p:spPr>
          <a:xfrm>
            <a:off x="407988" y="349611"/>
            <a:ext cx="11376025" cy="1855254"/>
          </a:xfrm>
        </p:spPr>
        <p:txBody>
          <a:bodyPr anchor="t"/>
          <a:lstStyle>
            <a:lvl1pPr algn="l">
              <a:lnSpc>
                <a:spcPct val="100000"/>
              </a:lnSpc>
              <a:defRPr sz="6000"/>
            </a:lvl1pPr>
          </a:lstStyle>
          <a:p>
            <a:r>
              <a:rPr lang="de-DE" noProof="0"/>
              <a:t>Titelmasterformat durch Klicken bearbeiten</a:t>
            </a:r>
            <a:endParaRPr lang="en-US" noProof="0" dirty="0"/>
          </a:p>
        </p:txBody>
      </p:sp>
      <p:sp>
        <p:nvSpPr>
          <p:cNvPr id="3" name="Subtitle 2"/>
          <p:cNvSpPr>
            <a:spLocks noGrp="1"/>
          </p:cNvSpPr>
          <p:nvPr>
            <p:ph type="subTitle" idx="1" hasCustomPrompt="1"/>
          </p:nvPr>
        </p:nvSpPr>
        <p:spPr>
          <a:xfrm>
            <a:off x="407987" y="2335014"/>
            <a:ext cx="11376025" cy="1525787"/>
          </a:xfrm>
        </p:spPr>
        <p:txBody>
          <a:bodyPr/>
          <a:lstStyle>
            <a:lvl1pPr marL="0" indent="0" algn="l">
              <a:buNone/>
              <a:defRPr sz="18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z="1600" dirty="0"/>
              <a:t>&lt;type </a:t>
            </a:r>
            <a:r>
              <a:rPr lang="de-DE" sz="1600" dirty="0" err="1"/>
              <a:t>of</a:t>
            </a:r>
            <a:r>
              <a:rPr lang="de-DE" sz="1600" dirty="0"/>
              <a:t> </a:t>
            </a:r>
            <a:r>
              <a:rPr lang="de-DE" sz="1600" dirty="0" err="1"/>
              <a:t>talk</a:t>
            </a:r>
            <a:r>
              <a:rPr lang="de-DE" sz="1600" dirty="0"/>
              <a:t>&gt; in</a:t>
            </a:r>
          </a:p>
          <a:p>
            <a:r>
              <a:rPr lang="de-DE" sz="1600" b="0" dirty="0"/>
              <a:t>Helmholtz </a:t>
            </a:r>
            <a:r>
              <a:rPr lang="de-DE" sz="1600" b="0" dirty="0" err="1"/>
              <a:t>program</a:t>
            </a:r>
            <a:r>
              <a:rPr lang="de-DE" sz="1600" b="0" dirty="0"/>
              <a:t>: &lt;p</a:t>
            </a:r>
            <a:r>
              <a:rPr lang="en-GB" sz="1600" b="0" dirty="0" err="1"/>
              <a:t>rogram</a:t>
            </a:r>
            <a:r>
              <a:rPr lang="en-GB" sz="1600" b="0" dirty="0"/>
              <a:t> name&gt; (XXX)</a:t>
            </a:r>
          </a:p>
          <a:p>
            <a:r>
              <a:rPr lang="en-GB" sz="1600" b="0" dirty="0" err="1"/>
              <a:t>PoF</a:t>
            </a:r>
            <a:r>
              <a:rPr lang="en-GB" sz="1600" b="0" dirty="0"/>
              <a:t> III Topic: &lt;topic&gt; OR </a:t>
            </a:r>
            <a:r>
              <a:rPr lang="de-DE" sz="1600" b="0" dirty="0" err="1"/>
              <a:t>PoF</a:t>
            </a:r>
            <a:r>
              <a:rPr lang="de-DE" sz="1600" b="0" dirty="0"/>
              <a:t> III </a:t>
            </a:r>
            <a:r>
              <a:rPr lang="de-DE" sz="1600" b="0" dirty="0" err="1"/>
              <a:t>research</a:t>
            </a:r>
            <a:r>
              <a:rPr lang="de-DE" sz="1600" b="0" dirty="0"/>
              <a:t> </a:t>
            </a:r>
            <a:r>
              <a:rPr lang="de-DE" sz="1600" b="0" dirty="0" err="1"/>
              <a:t>theme</a:t>
            </a:r>
            <a:r>
              <a:rPr lang="de-DE" sz="1600" b="0" dirty="0"/>
              <a:t>: &lt;</a:t>
            </a:r>
            <a:r>
              <a:rPr lang="de-DE" sz="1600" b="0" dirty="0" err="1"/>
              <a:t>research</a:t>
            </a:r>
            <a:r>
              <a:rPr lang="de-DE" sz="1600" b="0" dirty="0"/>
              <a:t> </a:t>
            </a:r>
            <a:r>
              <a:rPr lang="de-DE" sz="1600" b="0" dirty="0" err="1"/>
              <a:t>theme</a:t>
            </a:r>
            <a:r>
              <a:rPr lang="de-DE" sz="1600" b="0" dirty="0"/>
              <a:t>&gt; </a:t>
            </a:r>
            <a:endParaRPr lang="en-GB" sz="1600" b="0" dirty="0"/>
          </a:p>
          <a:p>
            <a:r>
              <a:rPr lang="de-DE" sz="1600" b="0" dirty="0"/>
              <a:t>DESY Research Unit: </a:t>
            </a:r>
            <a:r>
              <a:rPr lang="en-GB" sz="1600" b="0" dirty="0"/>
              <a:t>&lt;research unit&gt;</a:t>
            </a:r>
          </a:p>
        </p:txBody>
      </p:sp>
      <p:sp>
        <p:nvSpPr>
          <p:cNvPr id="12" name="Textplatzhalter 11"/>
          <p:cNvSpPr>
            <a:spLocks noGrp="1"/>
          </p:cNvSpPr>
          <p:nvPr>
            <p:ph type="body" sz="quarter" idx="10"/>
          </p:nvPr>
        </p:nvSpPr>
        <p:spPr>
          <a:xfrm>
            <a:off x="414396" y="4096780"/>
            <a:ext cx="11369549" cy="700373"/>
          </a:xfrm>
        </p:spPr>
        <p:txBody>
          <a:bodyPr/>
          <a:lstStyle>
            <a:lvl1pPr marL="0" indent="0">
              <a:spcAft>
                <a:spcPts val="0"/>
              </a:spcAft>
              <a:buNone/>
              <a:defRPr sz="1400"/>
            </a:lvl1pPr>
          </a:lstStyle>
          <a:p>
            <a:pPr lvl="0"/>
            <a:r>
              <a:rPr lang="de-DE" noProof="0"/>
              <a:t>Textmasterformat bearbeiten</a:t>
            </a:r>
          </a:p>
        </p:txBody>
      </p:sp>
      <p:pic>
        <p:nvPicPr>
          <p:cNvPr id="9" name="Grafik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833032" y="5669579"/>
            <a:ext cx="793750" cy="794719"/>
          </a:xfrm>
          <a:prstGeom prst="rect">
            <a:avLst/>
          </a:prstGeom>
        </p:spPr>
      </p:pic>
      <p:pic>
        <p:nvPicPr>
          <p:cNvPr id="10" name="Grafik 9">
            <a:extLst>
              <a:ext uri="{FF2B5EF4-FFF2-40B4-BE49-F238E27FC236}">
                <a16:creationId xmlns:a16="http://schemas.microsoft.com/office/drawing/2014/main" id="{B98CB5A4-07FA-4ADB-94BA-D0065C909A2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07612" y="6287602"/>
            <a:ext cx="1802188" cy="132766"/>
          </a:xfrm>
          <a:prstGeom prst="rect">
            <a:avLst/>
          </a:prstGeom>
        </p:spPr>
      </p:pic>
      <p:sp>
        <p:nvSpPr>
          <p:cNvPr id="7" name="Subtitle 2"/>
          <p:cNvSpPr txBox="1">
            <a:spLocks/>
          </p:cNvSpPr>
          <p:nvPr userDrawn="1"/>
        </p:nvSpPr>
        <p:spPr>
          <a:xfrm>
            <a:off x="407986" y="3573016"/>
            <a:ext cx="11376025" cy="1296144"/>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tabLst>
                <a:tab pos="266700" algn="l"/>
              </a:tabLst>
              <a:defRPr sz="1800" b="1" kern="1200">
                <a:solidFill>
                  <a:schemeClr val="accent2"/>
                </a:solidFill>
                <a:latin typeface="+mn-lt"/>
                <a:ea typeface="+mn-ea"/>
                <a:cs typeface="+mn-cs"/>
              </a:defRPr>
            </a:lvl1pPr>
            <a:lvl2pPr marL="457200" indent="0" algn="ctr" defTabSz="914400" rtl="0" eaLnBrk="1" latinLnBrk="0" hangingPunct="1">
              <a:lnSpc>
                <a:spcPct val="100000"/>
              </a:lnSpc>
              <a:spcBef>
                <a:spcPts val="0"/>
              </a:spcBef>
              <a:spcAft>
                <a:spcPts val="800"/>
              </a:spcAft>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800"/>
              </a:spcAft>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b="0" dirty="0"/>
          </a:p>
        </p:txBody>
      </p:sp>
    </p:spTree>
    <p:extLst>
      <p:ext uri="{BB962C8B-B14F-4D97-AF65-F5344CB8AC3E}">
        <p14:creationId xmlns:p14="http://schemas.microsoft.com/office/powerpoint/2010/main" val="839419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Text and 2 Objects 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5" name="Footer Placeholder 4"/>
          <p:cNvSpPr>
            <a:spLocks noGrp="1"/>
          </p:cNvSpPr>
          <p:nvPr>
            <p:ph type="ftr" sz="quarter" idx="11"/>
          </p:nvPr>
        </p:nvSpPr>
        <p:spPr/>
        <p:txBody>
          <a:bodyPr/>
          <a:lstStyle/>
          <a:p>
            <a:r>
              <a:rPr lang="en-GB" noProof="0"/>
              <a:t>News from Europe  |  ILC Integration and CFS Workshop  |  23 Feb 2018  |  TSS/KB</a:t>
            </a:r>
            <a:endParaRPr lang="en-US" noProof="0" dirty="0"/>
          </a:p>
        </p:txBody>
      </p:sp>
      <p:sp>
        <p:nvSpPr>
          <p:cNvPr id="8" name="Textplatzhalter 7"/>
          <p:cNvSpPr>
            <a:spLocks noGrp="1"/>
          </p:cNvSpPr>
          <p:nvPr>
            <p:ph type="body" sz="quarter" idx="13"/>
          </p:nvPr>
        </p:nvSpPr>
        <p:spPr>
          <a:xfrm>
            <a:off x="407987" y="817500"/>
            <a:ext cx="11376025" cy="379252"/>
          </a:xfrm>
        </p:spPr>
        <p:txBody>
          <a:bodyPr/>
          <a:lstStyle>
            <a:lvl1pPr marL="0" indent="0">
              <a:spcAft>
                <a:spcPts val="0"/>
              </a:spcAft>
              <a:buNone/>
              <a:defRPr b="1">
                <a:solidFill>
                  <a:schemeClr val="accent2"/>
                </a:solidFill>
              </a:defRPr>
            </a:lvl1pPr>
            <a:lvl2pPr marL="266700" indent="0">
              <a:buNone/>
              <a:defRPr/>
            </a:lvl2pPr>
          </a:lstStyle>
          <a:p>
            <a:pPr lvl="0"/>
            <a:r>
              <a:rPr lang="de-DE" noProof="0"/>
              <a:t>Textmasterformat bearbeiten</a:t>
            </a:r>
          </a:p>
        </p:txBody>
      </p:sp>
      <p:sp>
        <p:nvSpPr>
          <p:cNvPr id="7" name="Textplatzhalter 6"/>
          <p:cNvSpPr>
            <a:spLocks noGrp="1"/>
          </p:cNvSpPr>
          <p:nvPr>
            <p:ph type="body" sz="quarter" idx="15"/>
          </p:nvPr>
        </p:nvSpPr>
        <p:spPr>
          <a:xfrm>
            <a:off x="407988" y="1406427"/>
            <a:ext cx="7524750" cy="2454374"/>
          </a:xfrm>
        </p:spPr>
        <p:txBody>
          <a:bodyPr/>
          <a:lstStyle/>
          <a:p>
            <a:pPr lvl="0"/>
            <a:r>
              <a:rPr lang="de-DE" noProof="0"/>
              <a:t>Textmasterformat bearbeiten</a:t>
            </a:r>
          </a:p>
        </p:txBody>
      </p:sp>
      <p:sp>
        <p:nvSpPr>
          <p:cNvPr id="9" name="Textplatzhalter 6"/>
          <p:cNvSpPr>
            <a:spLocks noGrp="1"/>
          </p:cNvSpPr>
          <p:nvPr>
            <p:ph type="body" sz="quarter" idx="16"/>
          </p:nvPr>
        </p:nvSpPr>
        <p:spPr>
          <a:xfrm>
            <a:off x="407988" y="3963533"/>
            <a:ext cx="7524750" cy="2454374"/>
          </a:xfrm>
        </p:spPr>
        <p:txBody>
          <a:bodyPr/>
          <a:lstStyle/>
          <a:p>
            <a:pPr lvl="0"/>
            <a:r>
              <a:rPr lang="de-DE" noProof="0"/>
              <a:t>Textmasterformat bearbeiten</a:t>
            </a:r>
          </a:p>
        </p:txBody>
      </p:sp>
      <p:sp>
        <p:nvSpPr>
          <p:cNvPr id="12" name="Inhaltsplatzhalter 5">
            <a:extLst>
              <a:ext uri="{FF2B5EF4-FFF2-40B4-BE49-F238E27FC236}">
                <a16:creationId xmlns:a16="http://schemas.microsoft.com/office/drawing/2014/main" id="{9C675125-65B7-4F5B-AEF0-C38D81E746CF}"/>
              </a:ext>
            </a:extLst>
          </p:cNvPr>
          <p:cNvSpPr>
            <a:spLocks noGrp="1"/>
          </p:cNvSpPr>
          <p:nvPr>
            <p:ph sz="quarter" idx="18" hasCustomPrompt="1"/>
          </p:nvPr>
        </p:nvSpPr>
        <p:spPr>
          <a:xfrm>
            <a:off x="8075612" y="1449388"/>
            <a:ext cx="3708399" cy="2411412"/>
          </a:xfrm>
          <a:solidFill>
            <a:schemeClr val="bg1">
              <a:lumMod val="95000"/>
            </a:schemeClr>
          </a:solidFill>
        </p:spPr>
        <p:txBody>
          <a:bodyPr lIns="72000" tIns="36000" rIns="72000" bIns="36000"/>
          <a:lstStyle>
            <a:lvl1pPr marL="0" indent="0">
              <a:buNone/>
              <a:defRPr/>
            </a:lvl1pPr>
          </a:lstStyle>
          <a:p>
            <a:pPr lvl="0"/>
            <a:r>
              <a:rPr lang="de-DE" dirty="0" err="1"/>
              <a:t>Object</a:t>
            </a:r>
            <a:r>
              <a:rPr lang="de-DE" dirty="0"/>
              <a:t> </a:t>
            </a:r>
          </a:p>
        </p:txBody>
      </p:sp>
      <p:sp>
        <p:nvSpPr>
          <p:cNvPr id="13" name="Inhaltsplatzhalter 5">
            <a:extLst>
              <a:ext uri="{FF2B5EF4-FFF2-40B4-BE49-F238E27FC236}">
                <a16:creationId xmlns:a16="http://schemas.microsoft.com/office/drawing/2014/main" id="{23FA31D8-E476-4ADE-8ED0-89F2667028D2}"/>
              </a:ext>
            </a:extLst>
          </p:cNvPr>
          <p:cNvSpPr>
            <a:spLocks noGrp="1"/>
          </p:cNvSpPr>
          <p:nvPr>
            <p:ph sz="quarter" idx="19" hasCustomPrompt="1"/>
          </p:nvPr>
        </p:nvSpPr>
        <p:spPr>
          <a:xfrm>
            <a:off x="8075612" y="4005263"/>
            <a:ext cx="3708399" cy="2411412"/>
          </a:xfrm>
          <a:solidFill>
            <a:schemeClr val="bg1">
              <a:lumMod val="95000"/>
            </a:schemeClr>
          </a:solidFill>
        </p:spPr>
        <p:txBody>
          <a:bodyPr lIns="72000" tIns="36000" rIns="72000" bIns="36000"/>
          <a:lstStyle>
            <a:lvl1pPr marL="0" indent="0">
              <a:buNone/>
              <a:defRPr/>
            </a:lvl1pPr>
          </a:lstStyle>
          <a:p>
            <a:pPr lvl="0"/>
            <a:r>
              <a:rPr lang="de-DE" dirty="0" err="1"/>
              <a:t>Object</a:t>
            </a:r>
            <a:r>
              <a:rPr lang="de-DE" dirty="0"/>
              <a:t> </a:t>
            </a:r>
          </a:p>
        </p:txBody>
      </p:sp>
    </p:spTree>
    <p:extLst>
      <p:ext uri="{BB962C8B-B14F-4D97-AF65-F5344CB8AC3E}">
        <p14:creationId xmlns:p14="http://schemas.microsoft.com/office/powerpoint/2010/main" val="916810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Text and 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5" name="Footer Placeholder 4"/>
          <p:cNvSpPr>
            <a:spLocks noGrp="1"/>
          </p:cNvSpPr>
          <p:nvPr>
            <p:ph type="ftr" sz="quarter" idx="11"/>
          </p:nvPr>
        </p:nvSpPr>
        <p:spPr/>
        <p:txBody>
          <a:bodyPr/>
          <a:lstStyle/>
          <a:p>
            <a:r>
              <a:rPr lang="en-GB" noProof="0"/>
              <a:t>News from Europe  |  ILC Integration and CFS Workshop  |  23 Feb 2018  |  TSS/KB</a:t>
            </a:r>
            <a:endParaRPr lang="en-US" noProof="0" dirty="0"/>
          </a:p>
        </p:txBody>
      </p:sp>
      <p:sp>
        <p:nvSpPr>
          <p:cNvPr id="8" name="Textplatzhalter 7"/>
          <p:cNvSpPr>
            <a:spLocks noGrp="1"/>
          </p:cNvSpPr>
          <p:nvPr>
            <p:ph type="body" sz="quarter" idx="13"/>
          </p:nvPr>
        </p:nvSpPr>
        <p:spPr>
          <a:xfrm>
            <a:off x="407987" y="817500"/>
            <a:ext cx="11376025" cy="379252"/>
          </a:xfrm>
        </p:spPr>
        <p:txBody>
          <a:bodyPr/>
          <a:lstStyle>
            <a:lvl1pPr marL="0" indent="0">
              <a:spcAft>
                <a:spcPts val="0"/>
              </a:spcAft>
              <a:buNone/>
              <a:defRPr b="1">
                <a:solidFill>
                  <a:schemeClr val="accent2"/>
                </a:solidFill>
              </a:defRPr>
            </a:lvl1pPr>
            <a:lvl2pPr marL="266700" indent="0">
              <a:buNone/>
              <a:defRPr/>
            </a:lvl2pPr>
          </a:lstStyle>
          <a:p>
            <a:pPr lvl="0"/>
            <a:r>
              <a:rPr lang="de-DE" noProof="0"/>
              <a:t>Textmasterformat bearbeiten</a:t>
            </a:r>
          </a:p>
        </p:txBody>
      </p:sp>
      <p:sp>
        <p:nvSpPr>
          <p:cNvPr id="7" name="Textplatzhalter 6"/>
          <p:cNvSpPr>
            <a:spLocks noGrp="1"/>
          </p:cNvSpPr>
          <p:nvPr>
            <p:ph type="body" sz="quarter" idx="15"/>
          </p:nvPr>
        </p:nvSpPr>
        <p:spPr>
          <a:xfrm>
            <a:off x="407989" y="1406427"/>
            <a:ext cx="3708400" cy="2454374"/>
          </a:xfrm>
        </p:spPr>
        <p:txBody>
          <a:bodyPr/>
          <a:lstStyle/>
          <a:p>
            <a:pPr lvl="0"/>
            <a:r>
              <a:rPr lang="de-DE" noProof="0"/>
              <a:t>Textmasterformat bearbeiten</a:t>
            </a:r>
          </a:p>
        </p:txBody>
      </p:sp>
      <p:sp>
        <p:nvSpPr>
          <p:cNvPr id="9" name="Textplatzhalter 6"/>
          <p:cNvSpPr>
            <a:spLocks noGrp="1"/>
          </p:cNvSpPr>
          <p:nvPr>
            <p:ph type="body" sz="quarter" idx="16"/>
          </p:nvPr>
        </p:nvSpPr>
        <p:spPr>
          <a:xfrm>
            <a:off x="407989" y="3963533"/>
            <a:ext cx="3708400" cy="2454374"/>
          </a:xfrm>
        </p:spPr>
        <p:txBody>
          <a:bodyPr/>
          <a:lstStyle/>
          <a:p>
            <a:pPr lvl="0"/>
            <a:r>
              <a:rPr lang="de-DE" noProof="0"/>
              <a:t>Textmasterformat bearbeiten</a:t>
            </a:r>
          </a:p>
        </p:txBody>
      </p:sp>
      <p:sp>
        <p:nvSpPr>
          <p:cNvPr id="10" name="Bildplatzhalter 6"/>
          <p:cNvSpPr>
            <a:spLocks noGrp="1"/>
          </p:cNvSpPr>
          <p:nvPr>
            <p:ph type="pic" sz="quarter" idx="14"/>
          </p:nvPr>
        </p:nvSpPr>
        <p:spPr>
          <a:xfrm>
            <a:off x="4259262" y="1449389"/>
            <a:ext cx="3673475" cy="2411412"/>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
        <p:nvSpPr>
          <p:cNvPr id="11" name="Bildplatzhalter 6"/>
          <p:cNvSpPr>
            <a:spLocks noGrp="1"/>
          </p:cNvSpPr>
          <p:nvPr>
            <p:ph type="pic" sz="quarter" idx="17"/>
          </p:nvPr>
        </p:nvSpPr>
        <p:spPr>
          <a:xfrm>
            <a:off x="4259263" y="4005263"/>
            <a:ext cx="3673475" cy="2412644"/>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
        <p:nvSpPr>
          <p:cNvPr id="12" name="Bildplatzhalter 6">
            <a:extLst>
              <a:ext uri="{FF2B5EF4-FFF2-40B4-BE49-F238E27FC236}">
                <a16:creationId xmlns:a16="http://schemas.microsoft.com/office/drawing/2014/main" id="{68AD19F6-8B2A-4294-9E9A-47F8C86A5D65}"/>
              </a:ext>
            </a:extLst>
          </p:cNvPr>
          <p:cNvSpPr>
            <a:spLocks noGrp="1"/>
          </p:cNvSpPr>
          <p:nvPr>
            <p:ph type="pic" sz="quarter" idx="18"/>
          </p:nvPr>
        </p:nvSpPr>
        <p:spPr>
          <a:xfrm>
            <a:off x="8075611" y="1449389"/>
            <a:ext cx="3708401" cy="2411412"/>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
        <p:nvSpPr>
          <p:cNvPr id="13" name="Bildplatzhalter 6">
            <a:extLst>
              <a:ext uri="{FF2B5EF4-FFF2-40B4-BE49-F238E27FC236}">
                <a16:creationId xmlns:a16="http://schemas.microsoft.com/office/drawing/2014/main" id="{B0BE3BFA-E3C5-48E6-ADE2-3072C916F3FE}"/>
              </a:ext>
            </a:extLst>
          </p:cNvPr>
          <p:cNvSpPr>
            <a:spLocks noGrp="1"/>
          </p:cNvSpPr>
          <p:nvPr>
            <p:ph type="pic" sz="quarter" idx="19"/>
          </p:nvPr>
        </p:nvSpPr>
        <p:spPr>
          <a:xfrm>
            <a:off x="8075612" y="4005263"/>
            <a:ext cx="3708401" cy="2412644"/>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Tree>
    <p:extLst>
      <p:ext uri="{BB962C8B-B14F-4D97-AF65-F5344CB8AC3E}">
        <p14:creationId xmlns:p14="http://schemas.microsoft.com/office/powerpoint/2010/main" val="7530298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5" name="Footer Placeholder 4"/>
          <p:cNvSpPr>
            <a:spLocks noGrp="1"/>
          </p:cNvSpPr>
          <p:nvPr>
            <p:ph type="ftr" sz="quarter" idx="11"/>
          </p:nvPr>
        </p:nvSpPr>
        <p:spPr/>
        <p:txBody>
          <a:bodyPr/>
          <a:lstStyle/>
          <a:p>
            <a:r>
              <a:rPr lang="en-GB" noProof="0"/>
              <a:t>News from Europe  |  ILC Integration and CFS Workshop  |  23 Feb 2018  |  TSS/KB</a:t>
            </a:r>
            <a:endParaRPr lang="en-US" noProof="0" dirty="0"/>
          </a:p>
        </p:txBody>
      </p:sp>
      <p:sp>
        <p:nvSpPr>
          <p:cNvPr id="8" name="Textplatzhalter 7"/>
          <p:cNvSpPr>
            <a:spLocks noGrp="1"/>
          </p:cNvSpPr>
          <p:nvPr>
            <p:ph type="body" sz="quarter" idx="13"/>
          </p:nvPr>
        </p:nvSpPr>
        <p:spPr>
          <a:xfrm>
            <a:off x="407987" y="817500"/>
            <a:ext cx="11376025" cy="379252"/>
          </a:xfrm>
        </p:spPr>
        <p:txBody>
          <a:bodyPr/>
          <a:lstStyle>
            <a:lvl1pPr marL="0" indent="0">
              <a:spcAft>
                <a:spcPts val="0"/>
              </a:spcAft>
              <a:buNone/>
              <a:defRPr b="1">
                <a:solidFill>
                  <a:schemeClr val="accent2"/>
                </a:solidFill>
              </a:defRPr>
            </a:lvl1pPr>
            <a:lvl2pPr marL="266700" indent="0">
              <a:buNone/>
              <a:defRPr/>
            </a:lvl2pPr>
          </a:lstStyle>
          <a:p>
            <a:pPr lvl="0"/>
            <a:r>
              <a:rPr lang="de-DE" noProof="0"/>
              <a:t>Textmasterformat bearbeiten</a:t>
            </a:r>
          </a:p>
        </p:txBody>
      </p:sp>
      <p:sp>
        <p:nvSpPr>
          <p:cNvPr id="7" name="Bildplatzhalter 6"/>
          <p:cNvSpPr>
            <a:spLocks noGrp="1"/>
          </p:cNvSpPr>
          <p:nvPr>
            <p:ph type="pic" sz="quarter" idx="14"/>
          </p:nvPr>
        </p:nvSpPr>
        <p:spPr>
          <a:xfrm>
            <a:off x="407989" y="1449389"/>
            <a:ext cx="11376024" cy="4967287"/>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Tree>
    <p:extLst>
      <p:ext uri="{BB962C8B-B14F-4D97-AF65-F5344CB8AC3E}">
        <p14:creationId xmlns:p14="http://schemas.microsoft.com/office/powerpoint/2010/main" val="38969432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5" name="Footer Placeholder 4"/>
          <p:cNvSpPr>
            <a:spLocks noGrp="1"/>
          </p:cNvSpPr>
          <p:nvPr>
            <p:ph type="ftr" sz="quarter" idx="11"/>
          </p:nvPr>
        </p:nvSpPr>
        <p:spPr/>
        <p:txBody>
          <a:bodyPr/>
          <a:lstStyle/>
          <a:p>
            <a:r>
              <a:rPr lang="en-GB" noProof="0"/>
              <a:t>News from Europe  |  ILC Integration and CFS Workshop  |  23 Feb 2018  |  TSS/KB</a:t>
            </a:r>
            <a:endParaRPr lang="en-US" noProof="0" dirty="0"/>
          </a:p>
        </p:txBody>
      </p:sp>
      <p:sp>
        <p:nvSpPr>
          <p:cNvPr id="8" name="Textplatzhalter 7"/>
          <p:cNvSpPr>
            <a:spLocks noGrp="1"/>
          </p:cNvSpPr>
          <p:nvPr>
            <p:ph type="body" sz="quarter" idx="13"/>
          </p:nvPr>
        </p:nvSpPr>
        <p:spPr>
          <a:xfrm>
            <a:off x="407987" y="817500"/>
            <a:ext cx="11376025" cy="379252"/>
          </a:xfrm>
        </p:spPr>
        <p:txBody>
          <a:bodyPr/>
          <a:lstStyle>
            <a:lvl1pPr marL="0" indent="0">
              <a:spcAft>
                <a:spcPts val="0"/>
              </a:spcAft>
              <a:buNone/>
              <a:defRPr b="1">
                <a:solidFill>
                  <a:schemeClr val="accent2"/>
                </a:solidFill>
              </a:defRPr>
            </a:lvl1pPr>
            <a:lvl2pPr marL="266700" indent="0">
              <a:buNone/>
              <a:defRPr/>
            </a:lvl2pPr>
          </a:lstStyle>
          <a:p>
            <a:pPr lvl="0"/>
            <a:r>
              <a:rPr lang="de-DE" noProof="0"/>
              <a:t>Textmasterformat bearbeiten</a:t>
            </a:r>
          </a:p>
        </p:txBody>
      </p:sp>
      <p:sp>
        <p:nvSpPr>
          <p:cNvPr id="7" name="Bildplatzhalter 6"/>
          <p:cNvSpPr>
            <a:spLocks noGrp="1"/>
          </p:cNvSpPr>
          <p:nvPr>
            <p:ph type="pic" sz="quarter" idx="14"/>
          </p:nvPr>
        </p:nvSpPr>
        <p:spPr>
          <a:xfrm>
            <a:off x="407989" y="1449389"/>
            <a:ext cx="5616574" cy="4967287"/>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
        <p:nvSpPr>
          <p:cNvPr id="6" name="Bildplatzhalter 6"/>
          <p:cNvSpPr>
            <a:spLocks noGrp="1"/>
          </p:cNvSpPr>
          <p:nvPr>
            <p:ph type="pic" sz="quarter" idx="15"/>
          </p:nvPr>
        </p:nvSpPr>
        <p:spPr>
          <a:xfrm>
            <a:off x="6167437" y="1449389"/>
            <a:ext cx="5616575" cy="4967287"/>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Tree>
    <p:extLst>
      <p:ext uri="{BB962C8B-B14F-4D97-AF65-F5344CB8AC3E}">
        <p14:creationId xmlns:p14="http://schemas.microsoft.com/office/powerpoint/2010/main" val="36753528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2 Pictures 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5" name="Footer Placeholder 4"/>
          <p:cNvSpPr>
            <a:spLocks noGrp="1"/>
          </p:cNvSpPr>
          <p:nvPr>
            <p:ph type="ftr" sz="quarter" idx="11"/>
          </p:nvPr>
        </p:nvSpPr>
        <p:spPr/>
        <p:txBody>
          <a:bodyPr/>
          <a:lstStyle/>
          <a:p>
            <a:r>
              <a:rPr lang="en-GB" noProof="0"/>
              <a:t>News from Europe  |  ILC Integration and CFS Workshop  |  23 Feb 2018  |  TSS/KB</a:t>
            </a:r>
            <a:endParaRPr lang="en-US" noProof="0" dirty="0"/>
          </a:p>
        </p:txBody>
      </p:sp>
      <p:sp>
        <p:nvSpPr>
          <p:cNvPr id="8" name="Textplatzhalter 7"/>
          <p:cNvSpPr>
            <a:spLocks noGrp="1"/>
          </p:cNvSpPr>
          <p:nvPr>
            <p:ph type="body" sz="quarter" idx="13"/>
          </p:nvPr>
        </p:nvSpPr>
        <p:spPr>
          <a:xfrm>
            <a:off x="407987" y="817500"/>
            <a:ext cx="11376025" cy="379252"/>
          </a:xfrm>
        </p:spPr>
        <p:txBody>
          <a:bodyPr/>
          <a:lstStyle>
            <a:lvl1pPr marL="0" indent="0">
              <a:spcAft>
                <a:spcPts val="0"/>
              </a:spcAft>
              <a:buNone/>
              <a:defRPr b="1">
                <a:solidFill>
                  <a:schemeClr val="accent2"/>
                </a:solidFill>
              </a:defRPr>
            </a:lvl1pPr>
            <a:lvl2pPr marL="266700" indent="0">
              <a:buNone/>
              <a:defRPr/>
            </a:lvl2pPr>
          </a:lstStyle>
          <a:p>
            <a:pPr lvl="0"/>
            <a:r>
              <a:rPr lang="de-DE" noProof="0"/>
              <a:t>Textmasterformat bearbeiten</a:t>
            </a:r>
          </a:p>
        </p:txBody>
      </p:sp>
      <p:sp>
        <p:nvSpPr>
          <p:cNvPr id="7" name="Bildplatzhalter 6"/>
          <p:cNvSpPr>
            <a:spLocks noGrp="1"/>
          </p:cNvSpPr>
          <p:nvPr>
            <p:ph type="pic" sz="quarter" idx="14"/>
          </p:nvPr>
        </p:nvSpPr>
        <p:spPr>
          <a:xfrm>
            <a:off x="407989" y="1449389"/>
            <a:ext cx="3708399" cy="4967287"/>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
        <p:nvSpPr>
          <p:cNvPr id="6" name="Bildplatzhalter 6"/>
          <p:cNvSpPr>
            <a:spLocks noGrp="1"/>
          </p:cNvSpPr>
          <p:nvPr>
            <p:ph type="pic" sz="quarter" idx="15"/>
          </p:nvPr>
        </p:nvSpPr>
        <p:spPr>
          <a:xfrm>
            <a:off x="4259263" y="1449389"/>
            <a:ext cx="7524749" cy="4967287"/>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Tree>
    <p:extLst>
      <p:ext uri="{BB962C8B-B14F-4D97-AF65-F5344CB8AC3E}">
        <p14:creationId xmlns:p14="http://schemas.microsoft.com/office/powerpoint/2010/main" val="7414256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4" name="Footer Placeholder 3"/>
          <p:cNvSpPr>
            <a:spLocks noGrp="1"/>
          </p:cNvSpPr>
          <p:nvPr>
            <p:ph type="ftr" sz="quarter" idx="11"/>
          </p:nvPr>
        </p:nvSpPr>
        <p:spPr/>
        <p:txBody>
          <a:bodyPr/>
          <a:lstStyle/>
          <a:p>
            <a:r>
              <a:rPr lang="en-GB" noProof="0"/>
              <a:t>News from Europe  |  ILC Integration and CFS Workshop  |  23 Feb 2018  |  TSS/KB</a:t>
            </a:r>
            <a:endParaRPr lang="en-US" noProof="0" dirty="0"/>
          </a:p>
        </p:txBody>
      </p:sp>
      <p:sp>
        <p:nvSpPr>
          <p:cNvPr id="6" name="Textplatzhalter 7"/>
          <p:cNvSpPr>
            <a:spLocks noGrp="1"/>
          </p:cNvSpPr>
          <p:nvPr>
            <p:ph type="body" sz="quarter" idx="13"/>
          </p:nvPr>
        </p:nvSpPr>
        <p:spPr>
          <a:xfrm>
            <a:off x="407987" y="817500"/>
            <a:ext cx="11376025" cy="379252"/>
          </a:xfrm>
        </p:spPr>
        <p:txBody>
          <a:bodyPr/>
          <a:lstStyle>
            <a:lvl1pPr marL="0" indent="0">
              <a:spcAft>
                <a:spcPts val="0"/>
              </a:spcAft>
              <a:buNone/>
              <a:defRPr b="1">
                <a:solidFill>
                  <a:schemeClr val="accent2"/>
                </a:solidFill>
              </a:defRPr>
            </a:lvl1pPr>
            <a:lvl2pPr marL="266700" indent="0">
              <a:buNone/>
              <a:defRPr/>
            </a:lvl2pPr>
          </a:lstStyle>
          <a:p>
            <a:pPr lvl="0"/>
            <a:r>
              <a:rPr lang="de-DE" noProof="0"/>
              <a:t>Textmasterformat bearbeiten</a:t>
            </a:r>
          </a:p>
        </p:txBody>
      </p:sp>
    </p:spTree>
    <p:extLst>
      <p:ext uri="{BB962C8B-B14F-4D97-AF65-F5344CB8AC3E}">
        <p14:creationId xmlns:p14="http://schemas.microsoft.com/office/powerpoint/2010/main" val="34722976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noProof="0"/>
              <a:t>News from Europe  |  ILC Integration and CFS Workshop  |  23 Feb 2018  |  TSS/KB</a:t>
            </a:r>
            <a:endParaRPr lang="en-US" noProof="0" dirty="0"/>
          </a:p>
        </p:txBody>
      </p:sp>
    </p:spTree>
    <p:extLst>
      <p:ext uri="{BB962C8B-B14F-4D97-AF65-F5344CB8AC3E}">
        <p14:creationId xmlns:p14="http://schemas.microsoft.com/office/powerpoint/2010/main" val="37598946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News from Europe  |  ILC Integration and CFS Workshop  |  23 Feb 2018  |  TSS/KB</a:t>
            </a:r>
          </a:p>
        </p:txBody>
      </p:sp>
      <p:sp>
        <p:nvSpPr>
          <p:cNvPr id="6" name="Slide Number Placeholder 5"/>
          <p:cNvSpPr>
            <a:spLocks noGrp="1"/>
          </p:cNvSpPr>
          <p:nvPr>
            <p:ph type="sldNum" sz="quarter" idx="12"/>
          </p:nvPr>
        </p:nvSpPr>
        <p:spPr/>
        <p:txBody>
          <a:bodyPr/>
          <a:lstStyle/>
          <a:p>
            <a:fld id="{78337236-79F2-0E46-8E6C-426213DA4233}" type="slidenum">
              <a:rPr lang="en-US" smtClean="0"/>
              <a:t>‹#›</a:t>
            </a:fld>
            <a:endParaRPr lang="en-US"/>
          </a:p>
        </p:txBody>
      </p:sp>
    </p:spTree>
    <p:extLst>
      <p:ext uri="{BB962C8B-B14F-4D97-AF65-F5344CB8AC3E}">
        <p14:creationId xmlns:p14="http://schemas.microsoft.com/office/powerpoint/2010/main" val="2502534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p:spTree>
      <p:nvGrpSpPr>
        <p:cNvPr id="1" name=""/>
        <p:cNvGrpSpPr/>
        <p:nvPr/>
      </p:nvGrpSpPr>
      <p:grpSpPr>
        <a:xfrm>
          <a:off x="0" y="0"/>
          <a:ext cx="0" cy="0"/>
          <a:chOff x="0" y="0"/>
          <a:chExt cx="0" cy="0"/>
        </a:xfrm>
      </p:grpSpPr>
      <p:sp>
        <p:nvSpPr>
          <p:cNvPr id="9" name="Bildplatzhalter 6"/>
          <p:cNvSpPr>
            <a:spLocks noGrp="1"/>
          </p:cNvSpPr>
          <p:nvPr>
            <p:ph type="pic" sz="quarter" idx="14"/>
          </p:nvPr>
        </p:nvSpPr>
        <p:spPr>
          <a:xfrm>
            <a:off x="455" y="0"/>
            <a:ext cx="12191997" cy="3429001"/>
          </a:xfrm>
          <a:solidFill>
            <a:schemeClr val="tx2"/>
          </a:solidFill>
        </p:spPr>
        <p:txBody>
          <a:bodyPr anchor="ctr"/>
          <a:lstStyle>
            <a:lvl1pPr marL="0" indent="0" algn="ctr">
              <a:buNone/>
              <a:defRPr/>
            </a:lvl1pPr>
          </a:lstStyle>
          <a:p>
            <a:r>
              <a:rPr lang="de-DE" noProof="0" dirty="0"/>
              <a:t>Bild durch Klicken auf Symbol hinzufügen</a:t>
            </a:r>
            <a:endParaRPr lang="en-US" noProof="0" dirty="0"/>
          </a:p>
        </p:txBody>
      </p:sp>
      <p:sp>
        <p:nvSpPr>
          <p:cNvPr id="2" name="Title 1"/>
          <p:cNvSpPr>
            <a:spLocks noGrp="1"/>
          </p:cNvSpPr>
          <p:nvPr>
            <p:ph type="ctrTitle"/>
          </p:nvPr>
        </p:nvSpPr>
        <p:spPr>
          <a:xfrm>
            <a:off x="407988" y="349612"/>
            <a:ext cx="11376025" cy="1099777"/>
          </a:xfrm>
        </p:spPr>
        <p:txBody>
          <a:bodyPr anchor="t"/>
          <a:lstStyle>
            <a:lvl1pPr algn="l">
              <a:lnSpc>
                <a:spcPct val="100000"/>
              </a:lnSpc>
              <a:defRPr sz="6000">
                <a:solidFill>
                  <a:schemeClr val="bg1"/>
                </a:solidFill>
              </a:defRPr>
            </a:lvl1pPr>
          </a:lstStyle>
          <a:p>
            <a:r>
              <a:rPr lang="de-DE" noProof="0"/>
              <a:t>Titelmasterformat durch Klicken bearbeiten</a:t>
            </a:r>
            <a:endParaRPr lang="en-US" noProof="0" dirty="0"/>
          </a:p>
        </p:txBody>
      </p:sp>
      <p:sp>
        <p:nvSpPr>
          <p:cNvPr id="3" name="Subtitle 2"/>
          <p:cNvSpPr>
            <a:spLocks noGrp="1"/>
          </p:cNvSpPr>
          <p:nvPr>
            <p:ph type="subTitle" idx="1" hasCustomPrompt="1"/>
          </p:nvPr>
        </p:nvSpPr>
        <p:spPr>
          <a:xfrm>
            <a:off x="407986" y="3573016"/>
            <a:ext cx="11376025" cy="1296144"/>
          </a:xfrm>
        </p:spPr>
        <p:txBody>
          <a:bodyPr/>
          <a:lstStyle>
            <a:lvl1pPr marL="0" indent="0" algn="l">
              <a:buNone/>
              <a:defRPr sz="18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z="1600" dirty="0"/>
              <a:t>&lt;type </a:t>
            </a:r>
            <a:r>
              <a:rPr lang="de-DE" sz="1600" dirty="0" err="1"/>
              <a:t>of</a:t>
            </a:r>
            <a:r>
              <a:rPr lang="de-DE" sz="1600" dirty="0"/>
              <a:t> </a:t>
            </a:r>
            <a:r>
              <a:rPr lang="de-DE" sz="1600" dirty="0" err="1"/>
              <a:t>talk</a:t>
            </a:r>
            <a:r>
              <a:rPr lang="de-DE" sz="1600" dirty="0"/>
              <a:t>&gt; in</a:t>
            </a:r>
          </a:p>
          <a:p>
            <a:r>
              <a:rPr lang="de-DE" sz="1600" b="0" dirty="0"/>
              <a:t>Helmholtz </a:t>
            </a:r>
            <a:r>
              <a:rPr lang="de-DE" sz="1600" b="0" dirty="0" err="1"/>
              <a:t>program</a:t>
            </a:r>
            <a:r>
              <a:rPr lang="de-DE" sz="1600" b="0" dirty="0"/>
              <a:t>: &lt;p</a:t>
            </a:r>
            <a:r>
              <a:rPr lang="en-GB" sz="1600" b="0" dirty="0" err="1"/>
              <a:t>rogram</a:t>
            </a:r>
            <a:r>
              <a:rPr lang="en-GB" sz="1600" b="0" dirty="0"/>
              <a:t> name&gt; (XXX)</a:t>
            </a:r>
          </a:p>
          <a:p>
            <a:r>
              <a:rPr lang="en-GB" sz="1600" b="0" dirty="0" err="1"/>
              <a:t>PoF</a:t>
            </a:r>
            <a:r>
              <a:rPr lang="en-GB" sz="1600" b="0" dirty="0"/>
              <a:t> III Topic: &lt;topic&gt; OR </a:t>
            </a:r>
            <a:r>
              <a:rPr lang="de-DE" sz="1600" b="0" dirty="0" err="1"/>
              <a:t>PoF</a:t>
            </a:r>
            <a:r>
              <a:rPr lang="de-DE" sz="1600" b="0" dirty="0"/>
              <a:t> III </a:t>
            </a:r>
            <a:r>
              <a:rPr lang="de-DE" sz="1600" b="0" dirty="0" err="1"/>
              <a:t>research</a:t>
            </a:r>
            <a:r>
              <a:rPr lang="de-DE" sz="1600" b="0" dirty="0"/>
              <a:t> </a:t>
            </a:r>
            <a:r>
              <a:rPr lang="de-DE" sz="1600" b="0" dirty="0" err="1"/>
              <a:t>theme</a:t>
            </a:r>
            <a:r>
              <a:rPr lang="de-DE" sz="1600" b="0" dirty="0"/>
              <a:t>: &lt;</a:t>
            </a:r>
            <a:r>
              <a:rPr lang="de-DE" sz="1600" b="0" dirty="0" err="1"/>
              <a:t>research</a:t>
            </a:r>
            <a:r>
              <a:rPr lang="de-DE" sz="1600" b="0" dirty="0"/>
              <a:t> </a:t>
            </a:r>
            <a:r>
              <a:rPr lang="de-DE" sz="1600" b="0" dirty="0" err="1"/>
              <a:t>theme</a:t>
            </a:r>
            <a:r>
              <a:rPr lang="de-DE" sz="1600" b="0" dirty="0"/>
              <a:t>&gt; </a:t>
            </a:r>
            <a:endParaRPr lang="en-GB" sz="1600" b="0" dirty="0"/>
          </a:p>
          <a:p>
            <a:r>
              <a:rPr lang="de-DE" sz="1600" b="0" dirty="0"/>
              <a:t>DESY Research Unit: </a:t>
            </a:r>
            <a:r>
              <a:rPr lang="en-GB" sz="1600" b="0" dirty="0"/>
              <a:t>&lt;research unit&gt;</a:t>
            </a:r>
          </a:p>
        </p:txBody>
      </p:sp>
      <p:sp>
        <p:nvSpPr>
          <p:cNvPr id="12" name="Textplatzhalter 11"/>
          <p:cNvSpPr>
            <a:spLocks noGrp="1"/>
          </p:cNvSpPr>
          <p:nvPr>
            <p:ph type="body" sz="quarter" idx="10"/>
          </p:nvPr>
        </p:nvSpPr>
        <p:spPr>
          <a:xfrm>
            <a:off x="414464" y="4937942"/>
            <a:ext cx="11369548" cy="700373"/>
          </a:xfrm>
        </p:spPr>
        <p:txBody>
          <a:bodyPr/>
          <a:lstStyle>
            <a:lvl1pPr marL="0" indent="0">
              <a:spcAft>
                <a:spcPts val="0"/>
              </a:spcAft>
              <a:buNone/>
              <a:defRPr sz="1400"/>
            </a:lvl1pPr>
          </a:lstStyle>
          <a:p>
            <a:pPr lvl="0"/>
            <a:r>
              <a:rPr lang="de-DE" noProof="0" dirty="0"/>
              <a:t>Textmasterformat bearbeiten</a:t>
            </a:r>
          </a:p>
        </p:txBody>
      </p:sp>
      <p:pic>
        <p:nvPicPr>
          <p:cNvPr id="13" name="Grafik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833032" y="5669579"/>
            <a:ext cx="793750" cy="794719"/>
          </a:xfrm>
          <a:prstGeom prst="rect">
            <a:avLst/>
          </a:prstGeom>
        </p:spPr>
      </p:pic>
      <p:sp>
        <p:nvSpPr>
          <p:cNvPr id="15" name="Untertitel 2"/>
          <p:cNvSpPr txBox="1">
            <a:spLocks/>
          </p:cNvSpPr>
          <p:nvPr userDrawn="1"/>
        </p:nvSpPr>
        <p:spPr>
          <a:xfrm>
            <a:off x="407987" y="3501008"/>
            <a:ext cx="11376025" cy="1525787"/>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tabLst>
                <a:tab pos="266700" algn="l"/>
              </a:tabLst>
              <a:defRPr sz="1800" b="1" kern="1200">
                <a:solidFill>
                  <a:schemeClr val="accent2"/>
                </a:solidFill>
                <a:latin typeface="+mn-lt"/>
                <a:ea typeface="+mn-ea"/>
                <a:cs typeface="+mn-cs"/>
              </a:defRPr>
            </a:lvl1pPr>
            <a:lvl2pPr marL="457200" indent="0" algn="ctr" defTabSz="914400" rtl="0" eaLnBrk="1" latinLnBrk="0" hangingPunct="1">
              <a:lnSpc>
                <a:spcPct val="100000"/>
              </a:lnSpc>
              <a:spcBef>
                <a:spcPts val="0"/>
              </a:spcBef>
              <a:spcAft>
                <a:spcPts val="800"/>
              </a:spcAft>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800"/>
              </a:spcAft>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b="0" dirty="0"/>
          </a:p>
        </p:txBody>
      </p:sp>
      <p:pic>
        <p:nvPicPr>
          <p:cNvPr id="10" name="Picture 5" descr="https://www.helmholtz.de/fileadmin/user_upload/04_mediathek/Logos_2017/2017_H_Logo_RGB_EN.png"/>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16303" y="5922590"/>
            <a:ext cx="3891465" cy="6988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0856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07988" y="349610"/>
            <a:ext cx="11376025" cy="1854000"/>
          </a:xfrm>
        </p:spPr>
        <p:txBody>
          <a:bodyPr anchor="t"/>
          <a:lstStyle>
            <a:lvl1pPr algn="l">
              <a:lnSpc>
                <a:spcPct val="100000"/>
              </a:lnSpc>
              <a:defRPr sz="6000">
                <a:solidFill>
                  <a:schemeClr val="bg1"/>
                </a:solidFill>
              </a:defRPr>
            </a:lvl1pPr>
          </a:lstStyle>
          <a:p>
            <a:r>
              <a:rPr lang="de-DE" noProof="0"/>
              <a:t>Titelmasterformat durch Klicken bearbeiten</a:t>
            </a:r>
            <a:endParaRPr lang="en-US" noProof="0" dirty="0"/>
          </a:p>
        </p:txBody>
      </p:sp>
      <p:sp>
        <p:nvSpPr>
          <p:cNvPr id="3" name="Subtitle 2"/>
          <p:cNvSpPr>
            <a:spLocks noGrp="1"/>
          </p:cNvSpPr>
          <p:nvPr>
            <p:ph type="subTitle" idx="1"/>
          </p:nvPr>
        </p:nvSpPr>
        <p:spPr>
          <a:xfrm>
            <a:off x="407987" y="2335014"/>
            <a:ext cx="11376025" cy="1525787"/>
          </a:xfrm>
        </p:spPr>
        <p:txBody>
          <a:bodyPr/>
          <a:lstStyle>
            <a:lvl1pPr marL="0" indent="0" algn="l">
              <a:buNone/>
              <a:defRPr sz="18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noProof="0"/>
              <a:t>Formatvorlage des Untertitelmasters durch Klicken bearbeiten</a:t>
            </a:r>
            <a:endParaRPr lang="en-US" noProof="0" dirty="0"/>
          </a:p>
        </p:txBody>
      </p:sp>
    </p:spTree>
    <p:extLst>
      <p:ext uri="{BB962C8B-B14F-4D97-AF65-F5344CB8AC3E}">
        <p14:creationId xmlns:p14="http://schemas.microsoft.com/office/powerpoint/2010/main" val="1457579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3" name="Content Placeholder 2"/>
          <p:cNvSpPr>
            <a:spLocks noGrp="1"/>
          </p:cNvSpPr>
          <p:nvPr>
            <p:ph idx="1"/>
          </p:nvPr>
        </p:nvSpPr>
        <p:spPr/>
        <p:txBody>
          <a:bodyPr/>
          <a:lstStyle/>
          <a:p>
            <a:pPr lvl="0"/>
            <a:r>
              <a:rPr lang="de-DE" noProof="0"/>
              <a:t>Textmasterformat bearbeiten</a:t>
            </a:r>
          </a:p>
        </p:txBody>
      </p:sp>
      <p:sp>
        <p:nvSpPr>
          <p:cNvPr id="5" name="Footer Placeholder 4"/>
          <p:cNvSpPr>
            <a:spLocks noGrp="1"/>
          </p:cNvSpPr>
          <p:nvPr>
            <p:ph type="ftr" sz="quarter" idx="11"/>
          </p:nvPr>
        </p:nvSpPr>
        <p:spPr/>
        <p:txBody>
          <a:bodyPr/>
          <a:lstStyle/>
          <a:p>
            <a:r>
              <a:rPr lang="en-GB" noProof="0"/>
              <a:t>News from Europe  |  ILC Integration and CFS Workshop  |  23 Feb 2018  |  TSS/KB</a:t>
            </a:r>
            <a:endParaRPr lang="en-US" noProof="0" dirty="0"/>
          </a:p>
        </p:txBody>
      </p:sp>
      <p:sp>
        <p:nvSpPr>
          <p:cNvPr id="8" name="Textplatzhalter 7"/>
          <p:cNvSpPr>
            <a:spLocks noGrp="1"/>
          </p:cNvSpPr>
          <p:nvPr>
            <p:ph type="body" sz="quarter" idx="13"/>
          </p:nvPr>
        </p:nvSpPr>
        <p:spPr>
          <a:xfrm>
            <a:off x="407988" y="817500"/>
            <a:ext cx="11376024" cy="379252"/>
          </a:xfrm>
        </p:spPr>
        <p:txBody>
          <a:bodyPr/>
          <a:lstStyle>
            <a:lvl1pPr marL="0" indent="0">
              <a:spcAft>
                <a:spcPts val="0"/>
              </a:spcAft>
              <a:buNone/>
              <a:defRPr b="1">
                <a:solidFill>
                  <a:schemeClr val="accent2"/>
                </a:solidFill>
              </a:defRPr>
            </a:lvl1pPr>
            <a:lvl2pPr marL="266700" indent="0">
              <a:buNone/>
              <a:defRPr/>
            </a:lvl2pPr>
          </a:lstStyle>
          <a:p>
            <a:pPr lvl="0"/>
            <a:r>
              <a:rPr lang="de-DE" noProof="0"/>
              <a:t>Textmasterformat bearbeiten</a:t>
            </a:r>
          </a:p>
        </p:txBody>
      </p:sp>
    </p:spTree>
    <p:extLst>
      <p:ext uri="{BB962C8B-B14F-4D97-AF65-F5344CB8AC3E}">
        <p14:creationId xmlns:p14="http://schemas.microsoft.com/office/powerpoint/2010/main" val="17334084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3" name="Content Placeholder 2"/>
          <p:cNvSpPr>
            <a:spLocks noGrp="1"/>
          </p:cNvSpPr>
          <p:nvPr>
            <p:ph idx="1"/>
          </p:nvPr>
        </p:nvSpPr>
        <p:spPr>
          <a:xfrm>
            <a:off x="407988" y="1406427"/>
            <a:ext cx="5616575" cy="5010249"/>
          </a:xfrm>
        </p:spPr>
        <p:txBody>
          <a:bodyPr/>
          <a:lstStyle/>
          <a:p>
            <a:pPr lvl="0"/>
            <a:r>
              <a:rPr lang="de-DE" noProof="0"/>
              <a:t>Textmasterformat bearbeiten</a:t>
            </a:r>
          </a:p>
        </p:txBody>
      </p:sp>
      <p:sp>
        <p:nvSpPr>
          <p:cNvPr id="5" name="Footer Placeholder 4"/>
          <p:cNvSpPr>
            <a:spLocks noGrp="1"/>
          </p:cNvSpPr>
          <p:nvPr>
            <p:ph type="ftr" sz="quarter" idx="11"/>
          </p:nvPr>
        </p:nvSpPr>
        <p:spPr/>
        <p:txBody>
          <a:bodyPr/>
          <a:lstStyle/>
          <a:p>
            <a:r>
              <a:rPr lang="en-GB" noProof="0"/>
              <a:t>News from Europe  |  ILC Integration and CFS Workshop  |  23 Feb 2018  |  TSS/KB</a:t>
            </a:r>
            <a:endParaRPr lang="en-US" noProof="0" dirty="0"/>
          </a:p>
        </p:txBody>
      </p:sp>
      <p:sp>
        <p:nvSpPr>
          <p:cNvPr id="8" name="Textplatzhalter 7"/>
          <p:cNvSpPr>
            <a:spLocks noGrp="1"/>
          </p:cNvSpPr>
          <p:nvPr>
            <p:ph type="body" sz="quarter" idx="13"/>
          </p:nvPr>
        </p:nvSpPr>
        <p:spPr>
          <a:xfrm>
            <a:off x="407987" y="817500"/>
            <a:ext cx="11376025" cy="379252"/>
          </a:xfrm>
        </p:spPr>
        <p:txBody>
          <a:bodyPr/>
          <a:lstStyle>
            <a:lvl1pPr marL="0" indent="0">
              <a:spcAft>
                <a:spcPts val="0"/>
              </a:spcAft>
              <a:buNone/>
              <a:defRPr b="1">
                <a:solidFill>
                  <a:schemeClr val="accent2"/>
                </a:solidFill>
              </a:defRPr>
            </a:lvl1pPr>
            <a:lvl2pPr marL="266700" indent="0">
              <a:buNone/>
              <a:defRPr/>
            </a:lvl2pPr>
          </a:lstStyle>
          <a:p>
            <a:pPr lvl="0"/>
            <a:r>
              <a:rPr lang="de-DE" noProof="0"/>
              <a:t>Textmasterformat bearbeiten</a:t>
            </a:r>
          </a:p>
        </p:txBody>
      </p:sp>
      <p:sp>
        <p:nvSpPr>
          <p:cNvPr id="6" name="Content Placeholder 2"/>
          <p:cNvSpPr>
            <a:spLocks noGrp="1"/>
          </p:cNvSpPr>
          <p:nvPr>
            <p:ph idx="14"/>
          </p:nvPr>
        </p:nvSpPr>
        <p:spPr>
          <a:xfrm>
            <a:off x="6167439" y="1406427"/>
            <a:ext cx="5616574" cy="5010249"/>
          </a:xfrm>
        </p:spPr>
        <p:txBody>
          <a:bodyPr/>
          <a:lstStyle/>
          <a:p>
            <a:pPr lvl="0"/>
            <a:r>
              <a:rPr lang="de-DE" noProof="0"/>
              <a:t>Textmasterformat bearbeiten</a:t>
            </a:r>
          </a:p>
        </p:txBody>
      </p:sp>
    </p:spTree>
    <p:extLst>
      <p:ext uri="{BB962C8B-B14F-4D97-AF65-F5344CB8AC3E}">
        <p14:creationId xmlns:p14="http://schemas.microsoft.com/office/powerpoint/2010/main" val="3548715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3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3" name="Content Placeholder 2"/>
          <p:cNvSpPr>
            <a:spLocks noGrp="1"/>
          </p:cNvSpPr>
          <p:nvPr>
            <p:ph idx="1"/>
          </p:nvPr>
        </p:nvSpPr>
        <p:spPr>
          <a:xfrm>
            <a:off x="407989" y="1406427"/>
            <a:ext cx="3708400" cy="5010249"/>
          </a:xfrm>
        </p:spPr>
        <p:txBody>
          <a:bodyPr/>
          <a:lstStyle/>
          <a:p>
            <a:pPr lvl="0"/>
            <a:r>
              <a:rPr lang="de-DE" noProof="0"/>
              <a:t>Textmasterformat bearbeiten</a:t>
            </a:r>
          </a:p>
        </p:txBody>
      </p:sp>
      <p:sp>
        <p:nvSpPr>
          <p:cNvPr id="5" name="Footer Placeholder 4"/>
          <p:cNvSpPr>
            <a:spLocks noGrp="1"/>
          </p:cNvSpPr>
          <p:nvPr>
            <p:ph type="ftr" sz="quarter" idx="11"/>
          </p:nvPr>
        </p:nvSpPr>
        <p:spPr/>
        <p:txBody>
          <a:bodyPr/>
          <a:lstStyle/>
          <a:p>
            <a:r>
              <a:rPr lang="en-GB" noProof="0"/>
              <a:t>News from Europe  |  ILC Integration and CFS Workshop  |  23 Feb 2018  |  TSS/KB</a:t>
            </a:r>
            <a:endParaRPr lang="en-US" noProof="0" dirty="0"/>
          </a:p>
        </p:txBody>
      </p:sp>
      <p:sp>
        <p:nvSpPr>
          <p:cNvPr id="8" name="Textplatzhalter 7"/>
          <p:cNvSpPr>
            <a:spLocks noGrp="1"/>
          </p:cNvSpPr>
          <p:nvPr>
            <p:ph type="body" sz="quarter" idx="13"/>
          </p:nvPr>
        </p:nvSpPr>
        <p:spPr>
          <a:xfrm>
            <a:off x="407987" y="817500"/>
            <a:ext cx="11376025" cy="379252"/>
          </a:xfrm>
        </p:spPr>
        <p:txBody>
          <a:bodyPr/>
          <a:lstStyle>
            <a:lvl1pPr marL="0" indent="0">
              <a:spcAft>
                <a:spcPts val="0"/>
              </a:spcAft>
              <a:buNone/>
              <a:defRPr b="1">
                <a:solidFill>
                  <a:schemeClr val="accent2"/>
                </a:solidFill>
              </a:defRPr>
            </a:lvl1pPr>
            <a:lvl2pPr marL="266700" indent="0">
              <a:buNone/>
              <a:defRPr/>
            </a:lvl2pPr>
          </a:lstStyle>
          <a:p>
            <a:pPr lvl="0"/>
            <a:r>
              <a:rPr lang="de-DE" noProof="0"/>
              <a:t>Textmasterformat bearbeiten</a:t>
            </a:r>
          </a:p>
        </p:txBody>
      </p:sp>
      <p:sp>
        <p:nvSpPr>
          <p:cNvPr id="6" name="Content Placeholder 2"/>
          <p:cNvSpPr>
            <a:spLocks noGrp="1"/>
          </p:cNvSpPr>
          <p:nvPr>
            <p:ph idx="14"/>
          </p:nvPr>
        </p:nvSpPr>
        <p:spPr>
          <a:xfrm>
            <a:off x="4259263" y="1406427"/>
            <a:ext cx="3673475" cy="5010249"/>
          </a:xfrm>
        </p:spPr>
        <p:txBody>
          <a:bodyPr/>
          <a:lstStyle/>
          <a:p>
            <a:pPr lvl="0"/>
            <a:r>
              <a:rPr lang="de-DE" noProof="0"/>
              <a:t>Textmasterformat bearbeiten</a:t>
            </a:r>
          </a:p>
        </p:txBody>
      </p:sp>
      <p:sp>
        <p:nvSpPr>
          <p:cNvPr id="7" name="Content Placeholder 2"/>
          <p:cNvSpPr>
            <a:spLocks noGrp="1"/>
          </p:cNvSpPr>
          <p:nvPr>
            <p:ph idx="15"/>
          </p:nvPr>
        </p:nvSpPr>
        <p:spPr>
          <a:xfrm>
            <a:off x="8075612" y="1406427"/>
            <a:ext cx="3708399" cy="5010249"/>
          </a:xfrm>
        </p:spPr>
        <p:txBody>
          <a:bodyPr/>
          <a:lstStyle/>
          <a:p>
            <a:pPr lvl="0"/>
            <a:r>
              <a:rPr lang="de-DE" noProof="0"/>
              <a:t>Textmasterformat bearbeiten</a:t>
            </a:r>
          </a:p>
        </p:txBody>
      </p:sp>
    </p:spTree>
    <p:extLst>
      <p:ext uri="{BB962C8B-B14F-4D97-AF65-F5344CB8AC3E}">
        <p14:creationId xmlns:p14="http://schemas.microsoft.com/office/powerpoint/2010/main" val="3834802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Text and 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5" name="Footer Placeholder 4"/>
          <p:cNvSpPr>
            <a:spLocks noGrp="1"/>
          </p:cNvSpPr>
          <p:nvPr>
            <p:ph type="ftr" sz="quarter" idx="11"/>
          </p:nvPr>
        </p:nvSpPr>
        <p:spPr/>
        <p:txBody>
          <a:bodyPr/>
          <a:lstStyle/>
          <a:p>
            <a:r>
              <a:rPr lang="en-GB" noProof="0"/>
              <a:t>News from Europe  |  ILC Integration and CFS Workshop  |  23 Feb 2018  |  TSS/KB</a:t>
            </a:r>
            <a:endParaRPr lang="en-US" noProof="0" dirty="0"/>
          </a:p>
        </p:txBody>
      </p:sp>
      <p:sp>
        <p:nvSpPr>
          <p:cNvPr id="8" name="Textplatzhalter 7"/>
          <p:cNvSpPr>
            <a:spLocks noGrp="1"/>
          </p:cNvSpPr>
          <p:nvPr>
            <p:ph type="body" sz="quarter" idx="13"/>
          </p:nvPr>
        </p:nvSpPr>
        <p:spPr>
          <a:xfrm>
            <a:off x="407987" y="817500"/>
            <a:ext cx="11376025" cy="379252"/>
          </a:xfrm>
        </p:spPr>
        <p:txBody>
          <a:bodyPr/>
          <a:lstStyle>
            <a:lvl1pPr marL="0" indent="0">
              <a:spcAft>
                <a:spcPts val="0"/>
              </a:spcAft>
              <a:buNone/>
              <a:defRPr b="1">
                <a:solidFill>
                  <a:schemeClr val="accent2"/>
                </a:solidFill>
              </a:defRPr>
            </a:lvl1pPr>
            <a:lvl2pPr marL="266700" indent="0">
              <a:buNone/>
              <a:defRPr/>
            </a:lvl2pPr>
          </a:lstStyle>
          <a:p>
            <a:pPr lvl="0"/>
            <a:r>
              <a:rPr lang="de-DE" noProof="0"/>
              <a:t>Textmasterformat bearbeiten</a:t>
            </a:r>
          </a:p>
        </p:txBody>
      </p:sp>
      <p:sp>
        <p:nvSpPr>
          <p:cNvPr id="7" name="Textplatzhalter 6"/>
          <p:cNvSpPr>
            <a:spLocks noGrp="1"/>
          </p:cNvSpPr>
          <p:nvPr>
            <p:ph type="body" sz="quarter" idx="15"/>
          </p:nvPr>
        </p:nvSpPr>
        <p:spPr>
          <a:xfrm>
            <a:off x="407988" y="1406427"/>
            <a:ext cx="5616575" cy="2454374"/>
          </a:xfrm>
        </p:spPr>
        <p:txBody>
          <a:bodyPr/>
          <a:lstStyle/>
          <a:p>
            <a:pPr lvl="0"/>
            <a:r>
              <a:rPr lang="de-DE" noProof="0"/>
              <a:t>Textmasterformat bearbeiten</a:t>
            </a:r>
          </a:p>
        </p:txBody>
      </p:sp>
      <p:sp>
        <p:nvSpPr>
          <p:cNvPr id="9" name="Textplatzhalter 6"/>
          <p:cNvSpPr>
            <a:spLocks noGrp="1"/>
          </p:cNvSpPr>
          <p:nvPr>
            <p:ph type="body" sz="quarter" idx="16"/>
          </p:nvPr>
        </p:nvSpPr>
        <p:spPr>
          <a:xfrm>
            <a:off x="407988" y="3963533"/>
            <a:ext cx="5616575" cy="2454374"/>
          </a:xfrm>
        </p:spPr>
        <p:txBody>
          <a:bodyPr/>
          <a:lstStyle/>
          <a:p>
            <a:pPr lvl="0"/>
            <a:r>
              <a:rPr lang="de-DE" noProof="0"/>
              <a:t>Textmasterformat bearbeiten</a:t>
            </a:r>
          </a:p>
        </p:txBody>
      </p:sp>
      <p:sp>
        <p:nvSpPr>
          <p:cNvPr id="10" name="Bildplatzhalter 6"/>
          <p:cNvSpPr>
            <a:spLocks noGrp="1"/>
          </p:cNvSpPr>
          <p:nvPr>
            <p:ph type="pic" sz="quarter" idx="14"/>
          </p:nvPr>
        </p:nvSpPr>
        <p:spPr>
          <a:xfrm>
            <a:off x="6167437" y="1449389"/>
            <a:ext cx="5616576" cy="2411412"/>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
        <p:nvSpPr>
          <p:cNvPr id="11" name="Bildplatzhalter 6"/>
          <p:cNvSpPr>
            <a:spLocks noGrp="1"/>
          </p:cNvSpPr>
          <p:nvPr>
            <p:ph type="pic" sz="quarter" idx="17"/>
          </p:nvPr>
        </p:nvSpPr>
        <p:spPr>
          <a:xfrm>
            <a:off x="6167438" y="4005263"/>
            <a:ext cx="5616576" cy="2412644"/>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Tree>
    <p:extLst>
      <p:ext uri="{BB962C8B-B14F-4D97-AF65-F5344CB8AC3E}">
        <p14:creationId xmlns:p14="http://schemas.microsoft.com/office/powerpoint/2010/main" val="471160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Text and 2 Objec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5" name="Footer Placeholder 4"/>
          <p:cNvSpPr>
            <a:spLocks noGrp="1"/>
          </p:cNvSpPr>
          <p:nvPr>
            <p:ph type="ftr" sz="quarter" idx="11"/>
          </p:nvPr>
        </p:nvSpPr>
        <p:spPr/>
        <p:txBody>
          <a:bodyPr/>
          <a:lstStyle/>
          <a:p>
            <a:r>
              <a:rPr lang="en-GB" noProof="0"/>
              <a:t>News from Europe  |  ILC Integration and CFS Workshop  |  23 Feb 2018  |  TSS/KB</a:t>
            </a:r>
            <a:endParaRPr lang="en-US" noProof="0" dirty="0"/>
          </a:p>
        </p:txBody>
      </p:sp>
      <p:sp>
        <p:nvSpPr>
          <p:cNvPr id="8" name="Textplatzhalter 7"/>
          <p:cNvSpPr>
            <a:spLocks noGrp="1"/>
          </p:cNvSpPr>
          <p:nvPr>
            <p:ph type="body" sz="quarter" idx="13"/>
          </p:nvPr>
        </p:nvSpPr>
        <p:spPr>
          <a:xfrm>
            <a:off x="407987" y="817500"/>
            <a:ext cx="11376025" cy="379252"/>
          </a:xfrm>
        </p:spPr>
        <p:txBody>
          <a:bodyPr/>
          <a:lstStyle>
            <a:lvl1pPr marL="0" indent="0">
              <a:spcAft>
                <a:spcPts val="0"/>
              </a:spcAft>
              <a:buNone/>
              <a:defRPr b="1">
                <a:solidFill>
                  <a:schemeClr val="accent2"/>
                </a:solidFill>
              </a:defRPr>
            </a:lvl1pPr>
            <a:lvl2pPr marL="266700" indent="0">
              <a:buNone/>
              <a:defRPr/>
            </a:lvl2pPr>
          </a:lstStyle>
          <a:p>
            <a:pPr lvl="0"/>
            <a:r>
              <a:rPr lang="de-DE" noProof="0"/>
              <a:t>Textmasterformat bearbeiten</a:t>
            </a:r>
          </a:p>
        </p:txBody>
      </p:sp>
      <p:sp>
        <p:nvSpPr>
          <p:cNvPr id="7" name="Textplatzhalter 6"/>
          <p:cNvSpPr>
            <a:spLocks noGrp="1"/>
          </p:cNvSpPr>
          <p:nvPr>
            <p:ph type="body" sz="quarter" idx="15"/>
          </p:nvPr>
        </p:nvSpPr>
        <p:spPr>
          <a:xfrm>
            <a:off x="407988" y="1406427"/>
            <a:ext cx="5616575" cy="2454374"/>
          </a:xfrm>
        </p:spPr>
        <p:txBody>
          <a:bodyPr/>
          <a:lstStyle/>
          <a:p>
            <a:pPr lvl="0"/>
            <a:r>
              <a:rPr lang="de-DE" noProof="0"/>
              <a:t>Textmasterformat bearbeiten</a:t>
            </a:r>
          </a:p>
        </p:txBody>
      </p:sp>
      <p:sp>
        <p:nvSpPr>
          <p:cNvPr id="9" name="Textplatzhalter 6"/>
          <p:cNvSpPr>
            <a:spLocks noGrp="1"/>
          </p:cNvSpPr>
          <p:nvPr>
            <p:ph type="body" sz="quarter" idx="16"/>
          </p:nvPr>
        </p:nvSpPr>
        <p:spPr>
          <a:xfrm>
            <a:off x="407988" y="3963533"/>
            <a:ext cx="5616575" cy="2454374"/>
          </a:xfrm>
        </p:spPr>
        <p:txBody>
          <a:bodyPr/>
          <a:lstStyle/>
          <a:p>
            <a:pPr lvl="0"/>
            <a:r>
              <a:rPr lang="de-DE" noProof="0"/>
              <a:t>Textmasterformat bearbeiten</a:t>
            </a:r>
          </a:p>
        </p:txBody>
      </p:sp>
      <p:sp>
        <p:nvSpPr>
          <p:cNvPr id="12" name="Inhaltsplatzhalter 5">
            <a:extLst>
              <a:ext uri="{FF2B5EF4-FFF2-40B4-BE49-F238E27FC236}">
                <a16:creationId xmlns:a16="http://schemas.microsoft.com/office/drawing/2014/main" id="{2E8BFC49-6C4E-4A78-A7A9-0AB60943F6F7}"/>
              </a:ext>
            </a:extLst>
          </p:cNvPr>
          <p:cNvSpPr>
            <a:spLocks noGrp="1"/>
          </p:cNvSpPr>
          <p:nvPr>
            <p:ph sz="quarter" idx="18" hasCustomPrompt="1"/>
          </p:nvPr>
        </p:nvSpPr>
        <p:spPr>
          <a:xfrm>
            <a:off x="6167438" y="1449388"/>
            <a:ext cx="5616574" cy="2411412"/>
          </a:xfrm>
          <a:solidFill>
            <a:schemeClr val="bg1">
              <a:lumMod val="95000"/>
            </a:schemeClr>
          </a:solidFill>
        </p:spPr>
        <p:txBody>
          <a:bodyPr lIns="72000" tIns="36000" rIns="72000" bIns="36000"/>
          <a:lstStyle>
            <a:lvl1pPr marL="0" indent="0">
              <a:buNone/>
              <a:defRPr/>
            </a:lvl1pPr>
          </a:lstStyle>
          <a:p>
            <a:pPr lvl="0"/>
            <a:r>
              <a:rPr lang="de-DE" dirty="0" err="1"/>
              <a:t>Object</a:t>
            </a:r>
            <a:r>
              <a:rPr lang="de-DE" dirty="0"/>
              <a:t> </a:t>
            </a:r>
          </a:p>
        </p:txBody>
      </p:sp>
      <p:sp>
        <p:nvSpPr>
          <p:cNvPr id="13" name="Inhaltsplatzhalter 5">
            <a:extLst>
              <a:ext uri="{FF2B5EF4-FFF2-40B4-BE49-F238E27FC236}">
                <a16:creationId xmlns:a16="http://schemas.microsoft.com/office/drawing/2014/main" id="{6B2B23C8-8ABC-4DC4-A6B8-3AA482F34140}"/>
              </a:ext>
            </a:extLst>
          </p:cNvPr>
          <p:cNvSpPr>
            <a:spLocks noGrp="1"/>
          </p:cNvSpPr>
          <p:nvPr>
            <p:ph sz="quarter" idx="19" hasCustomPrompt="1"/>
          </p:nvPr>
        </p:nvSpPr>
        <p:spPr>
          <a:xfrm>
            <a:off x="6167438" y="4005263"/>
            <a:ext cx="5616574" cy="2411412"/>
          </a:xfrm>
          <a:solidFill>
            <a:schemeClr val="bg1">
              <a:lumMod val="95000"/>
            </a:schemeClr>
          </a:solidFill>
        </p:spPr>
        <p:txBody>
          <a:bodyPr lIns="72000" tIns="36000" rIns="72000" bIns="36000"/>
          <a:lstStyle>
            <a:lvl1pPr marL="0" indent="0">
              <a:buNone/>
              <a:defRPr/>
            </a:lvl1pPr>
          </a:lstStyle>
          <a:p>
            <a:pPr lvl="0"/>
            <a:r>
              <a:rPr lang="de-DE" dirty="0" err="1"/>
              <a:t>Object</a:t>
            </a:r>
            <a:r>
              <a:rPr lang="de-DE" dirty="0"/>
              <a:t> </a:t>
            </a:r>
          </a:p>
        </p:txBody>
      </p:sp>
    </p:spTree>
    <p:extLst>
      <p:ext uri="{BB962C8B-B14F-4D97-AF65-F5344CB8AC3E}">
        <p14:creationId xmlns:p14="http://schemas.microsoft.com/office/powerpoint/2010/main" val="285878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Text and 2 Pictures 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5" name="Footer Placeholder 4"/>
          <p:cNvSpPr>
            <a:spLocks noGrp="1"/>
          </p:cNvSpPr>
          <p:nvPr>
            <p:ph type="ftr" sz="quarter" idx="11"/>
          </p:nvPr>
        </p:nvSpPr>
        <p:spPr/>
        <p:txBody>
          <a:bodyPr/>
          <a:lstStyle/>
          <a:p>
            <a:r>
              <a:rPr lang="en-GB" noProof="0"/>
              <a:t>News from Europe  |  ILC Integration and CFS Workshop  |  23 Feb 2018  |  TSS/KB</a:t>
            </a:r>
            <a:endParaRPr lang="en-US" noProof="0" dirty="0"/>
          </a:p>
        </p:txBody>
      </p:sp>
      <p:sp>
        <p:nvSpPr>
          <p:cNvPr id="8" name="Textplatzhalter 7"/>
          <p:cNvSpPr>
            <a:spLocks noGrp="1"/>
          </p:cNvSpPr>
          <p:nvPr>
            <p:ph type="body" sz="quarter" idx="13"/>
          </p:nvPr>
        </p:nvSpPr>
        <p:spPr>
          <a:xfrm>
            <a:off x="407987" y="817500"/>
            <a:ext cx="11376025" cy="379252"/>
          </a:xfrm>
        </p:spPr>
        <p:txBody>
          <a:bodyPr/>
          <a:lstStyle>
            <a:lvl1pPr marL="0" indent="0">
              <a:spcAft>
                <a:spcPts val="0"/>
              </a:spcAft>
              <a:buNone/>
              <a:defRPr b="1">
                <a:solidFill>
                  <a:schemeClr val="accent2"/>
                </a:solidFill>
              </a:defRPr>
            </a:lvl1pPr>
            <a:lvl2pPr marL="266700" indent="0">
              <a:buNone/>
              <a:defRPr/>
            </a:lvl2pPr>
          </a:lstStyle>
          <a:p>
            <a:pPr lvl="0"/>
            <a:r>
              <a:rPr lang="de-DE" noProof="0"/>
              <a:t>Textmasterformat bearbeiten</a:t>
            </a:r>
          </a:p>
        </p:txBody>
      </p:sp>
      <p:sp>
        <p:nvSpPr>
          <p:cNvPr id="7" name="Textplatzhalter 6"/>
          <p:cNvSpPr>
            <a:spLocks noGrp="1"/>
          </p:cNvSpPr>
          <p:nvPr>
            <p:ph type="body" sz="quarter" idx="15"/>
          </p:nvPr>
        </p:nvSpPr>
        <p:spPr>
          <a:xfrm>
            <a:off x="407988" y="1406427"/>
            <a:ext cx="7524750" cy="2454374"/>
          </a:xfrm>
        </p:spPr>
        <p:txBody>
          <a:bodyPr/>
          <a:lstStyle/>
          <a:p>
            <a:pPr lvl="0"/>
            <a:r>
              <a:rPr lang="de-DE" noProof="0"/>
              <a:t>Textmasterformat bearbeiten</a:t>
            </a:r>
          </a:p>
        </p:txBody>
      </p:sp>
      <p:sp>
        <p:nvSpPr>
          <p:cNvPr id="9" name="Textplatzhalter 6"/>
          <p:cNvSpPr>
            <a:spLocks noGrp="1"/>
          </p:cNvSpPr>
          <p:nvPr>
            <p:ph type="body" sz="quarter" idx="16"/>
          </p:nvPr>
        </p:nvSpPr>
        <p:spPr>
          <a:xfrm>
            <a:off x="407988" y="3963533"/>
            <a:ext cx="7524750" cy="2454374"/>
          </a:xfrm>
        </p:spPr>
        <p:txBody>
          <a:bodyPr/>
          <a:lstStyle/>
          <a:p>
            <a:pPr lvl="0"/>
            <a:r>
              <a:rPr lang="de-DE" noProof="0"/>
              <a:t>Textmasterformat bearbeiten</a:t>
            </a:r>
          </a:p>
        </p:txBody>
      </p:sp>
      <p:sp>
        <p:nvSpPr>
          <p:cNvPr id="10" name="Bildplatzhalter 6"/>
          <p:cNvSpPr>
            <a:spLocks noGrp="1"/>
          </p:cNvSpPr>
          <p:nvPr>
            <p:ph type="pic" sz="quarter" idx="14"/>
          </p:nvPr>
        </p:nvSpPr>
        <p:spPr>
          <a:xfrm>
            <a:off x="8075611" y="1449389"/>
            <a:ext cx="3708401" cy="2411412"/>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
        <p:nvSpPr>
          <p:cNvPr id="11" name="Bildplatzhalter 6"/>
          <p:cNvSpPr>
            <a:spLocks noGrp="1"/>
          </p:cNvSpPr>
          <p:nvPr>
            <p:ph type="pic" sz="quarter" idx="17"/>
          </p:nvPr>
        </p:nvSpPr>
        <p:spPr>
          <a:xfrm>
            <a:off x="8075612" y="4005263"/>
            <a:ext cx="3708401" cy="2412644"/>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Tree>
    <p:extLst>
      <p:ext uri="{BB962C8B-B14F-4D97-AF65-F5344CB8AC3E}">
        <p14:creationId xmlns:p14="http://schemas.microsoft.com/office/powerpoint/2010/main" val="1447463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49611"/>
            <a:ext cx="11376024" cy="451098"/>
          </a:xfrm>
          <a:prstGeom prst="rect">
            <a:avLst/>
          </a:prstGeom>
        </p:spPr>
        <p:txBody>
          <a:bodyPr vert="horz" lIns="0" tIns="0" rIns="0" bIns="0" rtlCol="0" anchor="t" anchorCtr="0">
            <a:noAutofit/>
          </a:bodyPr>
          <a:lstStyle/>
          <a:p>
            <a:endParaRPr lang="en-US" noProof="0" dirty="0"/>
          </a:p>
        </p:txBody>
      </p:sp>
      <p:sp>
        <p:nvSpPr>
          <p:cNvPr id="3" name="Text Placeholder 2"/>
          <p:cNvSpPr>
            <a:spLocks noGrp="1"/>
          </p:cNvSpPr>
          <p:nvPr>
            <p:ph type="body" idx="1"/>
          </p:nvPr>
        </p:nvSpPr>
        <p:spPr>
          <a:xfrm>
            <a:off x="407987" y="1406427"/>
            <a:ext cx="11376025" cy="5010249"/>
          </a:xfrm>
          <a:prstGeom prst="rect">
            <a:avLst/>
          </a:prstGeom>
        </p:spPr>
        <p:txBody>
          <a:bodyPr vert="horz" lIns="0" tIns="0" rIns="0" bIns="0" rtlCol="0" anchor="t" anchorCtr="0">
            <a:noAutofit/>
          </a:bodyPr>
          <a:lstStyle/>
          <a:p>
            <a:pPr lvl="0"/>
            <a:endParaRPr lang="en-US" noProof="0" dirty="0"/>
          </a:p>
        </p:txBody>
      </p:sp>
      <p:sp>
        <p:nvSpPr>
          <p:cNvPr id="5" name="Footer Placeholder 4"/>
          <p:cNvSpPr>
            <a:spLocks noGrp="1"/>
          </p:cNvSpPr>
          <p:nvPr>
            <p:ph type="ftr" sz="quarter" idx="3"/>
          </p:nvPr>
        </p:nvSpPr>
        <p:spPr>
          <a:xfrm>
            <a:off x="748800" y="6554528"/>
            <a:ext cx="9991716" cy="186841"/>
          </a:xfrm>
          <a:prstGeom prst="rect">
            <a:avLst/>
          </a:prstGeom>
        </p:spPr>
        <p:txBody>
          <a:bodyPr vert="horz" lIns="0" tIns="0" rIns="0" bIns="0" rtlCol="0" anchor="t" anchorCtr="0">
            <a:noAutofit/>
          </a:bodyPr>
          <a:lstStyle>
            <a:lvl1pPr algn="l">
              <a:defRPr sz="900">
                <a:solidFill>
                  <a:schemeClr val="tx1"/>
                </a:solidFill>
              </a:defRPr>
            </a:lvl1pPr>
          </a:lstStyle>
          <a:p>
            <a:r>
              <a:rPr lang="en-GB" noProof="0"/>
              <a:t>News from Europe  |  ILC Integration and CFS Workshop  |  23 Feb 2018  |  TSS/KB</a:t>
            </a:r>
            <a:endParaRPr lang="en-US" noProof="0" dirty="0"/>
          </a:p>
        </p:txBody>
      </p:sp>
      <p:sp>
        <p:nvSpPr>
          <p:cNvPr id="14" name="Textfeld 13"/>
          <p:cNvSpPr txBox="1"/>
          <p:nvPr/>
        </p:nvSpPr>
        <p:spPr>
          <a:xfrm>
            <a:off x="10848528" y="6554528"/>
            <a:ext cx="935485" cy="186841"/>
          </a:xfrm>
          <a:prstGeom prst="rect">
            <a:avLst/>
          </a:prstGeom>
          <a:noFill/>
        </p:spPr>
        <p:txBody>
          <a:bodyPr wrap="square" lIns="0" tIns="0" rIns="0" bIns="0" rtlCol="0">
            <a:noAutofit/>
          </a:bodyPr>
          <a:lstStyle/>
          <a:p>
            <a:pPr algn="r"/>
            <a:r>
              <a:rPr lang="en-US" sz="900" b="1" noProof="0" dirty="0"/>
              <a:t>Page </a:t>
            </a:r>
            <a:fld id="{0427E4B2-AC28-443E-BE04-5CD55098A90B}" type="slidenum">
              <a:rPr lang="en-US" sz="900" b="1" noProof="0" smtClean="0"/>
              <a:pPr algn="r"/>
              <a:t>‹#›</a:t>
            </a:fld>
            <a:endParaRPr lang="en-US" sz="900" b="1" noProof="0" dirty="0"/>
          </a:p>
        </p:txBody>
      </p:sp>
      <p:pic>
        <p:nvPicPr>
          <p:cNvPr id="7" name="Grafik 6">
            <a:extLst>
              <a:ext uri="{FF2B5EF4-FFF2-40B4-BE49-F238E27FC236}">
                <a16:creationId xmlns:a16="http://schemas.microsoft.com/office/drawing/2014/main" id="{D4CD88DD-DBFC-4A36-8842-5A071EC0CA3A}"/>
              </a:ext>
            </a:extLst>
          </p:cNvPr>
          <p:cNvPicPr>
            <a:picLocks noChangeAspect="1"/>
          </p:cNvPicPr>
          <p:nvPr/>
        </p:nvPicPr>
        <p:blipFill>
          <a:blip r:embed="rId19" cstate="print">
            <a:extLst>
              <a:ext uri="{28A0092B-C50C-407E-A947-70E740481C1C}">
                <a14:useLocalDpi xmlns:a14="http://schemas.microsoft.com/office/drawing/2010/main"/>
              </a:ext>
            </a:extLst>
          </a:blip>
          <a:stretch>
            <a:fillRect/>
          </a:stretch>
        </p:blipFill>
        <p:spPr>
          <a:xfrm>
            <a:off x="397917" y="6582959"/>
            <a:ext cx="287966" cy="86400"/>
          </a:xfrm>
          <a:prstGeom prst="rect">
            <a:avLst/>
          </a:prstGeom>
        </p:spPr>
      </p:pic>
    </p:spTree>
    <p:extLst>
      <p:ext uri="{BB962C8B-B14F-4D97-AF65-F5344CB8AC3E}">
        <p14:creationId xmlns:p14="http://schemas.microsoft.com/office/powerpoint/2010/main" val="2845299319"/>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2" r:id="rId3"/>
    <p:sldLayoutId id="2147483662" r:id="rId4"/>
    <p:sldLayoutId id="2147483668" r:id="rId5"/>
    <p:sldLayoutId id="2147483673" r:id="rId6"/>
    <p:sldLayoutId id="2147483670" r:id="rId7"/>
    <p:sldLayoutId id="2147483678" r:id="rId8"/>
    <p:sldLayoutId id="2147483674" r:id="rId9"/>
    <p:sldLayoutId id="2147483679" r:id="rId10"/>
    <p:sldLayoutId id="2147483675" r:id="rId11"/>
    <p:sldLayoutId id="2147483669" r:id="rId12"/>
    <p:sldLayoutId id="2147483676" r:id="rId13"/>
    <p:sldLayoutId id="2147483677" r:id="rId14"/>
    <p:sldLayoutId id="2147483666" r:id="rId15"/>
    <p:sldLayoutId id="2147483667" r:id="rId16"/>
    <p:sldLayoutId id="2147483680" r:id="rId17"/>
  </p:sldLayoutIdLst>
  <p:hf sldNum="0" hdr="0" dt="0"/>
  <p:txStyles>
    <p:titleStyle>
      <a:lvl1pPr algn="l" defTabSz="914400" rtl="0" eaLnBrk="1" latinLnBrk="0" hangingPunct="1">
        <a:lnSpc>
          <a:spcPct val="90000"/>
        </a:lnSpc>
        <a:spcBef>
          <a:spcPct val="0"/>
        </a:spcBef>
        <a:buNone/>
        <a:defRPr sz="3000" b="1" kern="1200">
          <a:solidFill>
            <a:schemeClr val="accent1"/>
          </a:solidFill>
          <a:latin typeface="+mj-lt"/>
          <a:ea typeface="+mj-ea"/>
          <a:cs typeface="+mj-cs"/>
        </a:defRPr>
      </a:lvl1pPr>
    </p:titleStyle>
    <p:bodyStyle>
      <a:lvl1pPr marL="266700" indent="-266700" algn="l" defTabSz="914400" rtl="0" eaLnBrk="1" latinLnBrk="0" hangingPunct="1">
        <a:lnSpc>
          <a:spcPct val="100000"/>
        </a:lnSpc>
        <a:spcBef>
          <a:spcPts val="0"/>
        </a:spcBef>
        <a:spcAft>
          <a:spcPts val="800"/>
        </a:spcAft>
        <a:buFont typeface="Arial" panose="020B0604020202020204" pitchFamily="34" charset="0"/>
        <a:buChar char="•"/>
        <a:tabLst>
          <a:tab pos="266700" algn="l"/>
        </a:tabLst>
        <a:defRPr sz="1600" kern="1200">
          <a:solidFill>
            <a:schemeClr val="tx1"/>
          </a:solidFill>
          <a:latin typeface="+mn-lt"/>
          <a:ea typeface="+mn-ea"/>
          <a:cs typeface="+mn-cs"/>
        </a:defRPr>
      </a:lvl1pPr>
      <a:lvl2pPr marL="542925" indent="-276225"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2pPr>
      <a:lvl3pPr marL="8096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3pPr>
      <a:lvl4pPr marL="10763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4pPr>
      <a:lvl5pPr marL="13430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913" userDrawn="1">
          <p15:clr>
            <a:srgbClr val="F26B43"/>
          </p15:clr>
        </p15:guide>
        <p15:guide id="2" pos="3885" userDrawn="1">
          <p15:clr>
            <a:srgbClr val="F26B43"/>
          </p15:clr>
        </p15:guide>
        <p15:guide id="3" pos="3795" userDrawn="1">
          <p15:clr>
            <a:srgbClr val="F26B43"/>
          </p15:clr>
        </p15:guide>
        <p15:guide id="4" pos="7423" userDrawn="1">
          <p15:clr>
            <a:srgbClr val="F26B43"/>
          </p15:clr>
        </p15:guide>
        <p15:guide id="5" pos="257" userDrawn="1">
          <p15:clr>
            <a:srgbClr val="F26B43"/>
          </p15:clr>
        </p15:guide>
        <p15:guide id="6" orient="horz" pos="4042" userDrawn="1">
          <p15:clr>
            <a:srgbClr val="F26B43"/>
          </p15:clr>
        </p15:guide>
        <p15:guide id="7" orient="horz" pos="2432" userDrawn="1">
          <p15:clr>
            <a:srgbClr val="F26B43"/>
          </p15:clr>
        </p15:guide>
        <p15:guide id="8" orient="horz" pos="2523" userDrawn="1">
          <p15:clr>
            <a:srgbClr val="F26B43"/>
          </p15:clr>
        </p15:guide>
        <p15:guide id="9" pos="2593" userDrawn="1">
          <p15:clr>
            <a:srgbClr val="F26B43"/>
          </p15:clr>
        </p15:guide>
        <p15:guide id="10" pos="2683" userDrawn="1">
          <p15:clr>
            <a:srgbClr val="F26B43"/>
          </p15:clr>
        </p15:guide>
        <p15:guide id="11" pos="4997" userDrawn="1">
          <p15:clr>
            <a:srgbClr val="F26B43"/>
          </p15:clr>
        </p15:guide>
        <p15:guide id="12" pos="5087"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5.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15.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image" Target="../media/image27.png"/><Relationship Id="rId7" Type="http://schemas.openxmlformats.org/officeDocument/2006/relationships/image" Target="../media/image31.wmf"/><Relationship Id="rId2" Type="http://schemas.openxmlformats.org/officeDocument/2006/relationships/notesSlide" Target="../notesSlides/notesSlide20.xml"/><Relationship Id="rId1" Type="http://schemas.openxmlformats.org/officeDocument/2006/relationships/slideLayout" Target="../slideLayouts/slideLayout15.xml"/><Relationship Id="rId6" Type="http://schemas.openxmlformats.org/officeDocument/2006/relationships/image" Target="../media/image30.wmf"/><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8" Type="http://schemas.openxmlformats.org/officeDocument/2006/relationships/image" Target="../media/image36.emf"/><Relationship Id="rId3" Type="http://schemas.openxmlformats.org/officeDocument/2006/relationships/image" Target="../media/image27.png"/><Relationship Id="rId7" Type="http://schemas.openxmlformats.org/officeDocument/2006/relationships/image" Target="../media/image35.emf"/><Relationship Id="rId2" Type="http://schemas.openxmlformats.org/officeDocument/2006/relationships/notesSlide" Target="../notesSlides/notesSlide21.xml"/><Relationship Id="rId1" Type="http://schemas.openxmlformats.org/officeDocument/2006/relationships/slideLayout" Target="../slideLayouts/slideLayout15.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wmf"/></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8.xml"/><Relationship Id="rId1" Type="http://schemas.openxmlformats.org/officeDocument/2006/relationships/slideLayout" Target="../slideLayouts/slideLayout17.xml"/><Relationship Id="rId5" Type="http://schemas.openxmlformats.org/officeDocument/2006/relationships/image" Target="../media/image44.png"/><Relationship Id="rId4" Type="http://schemas.openxmlformats.org/officeDocument/2006/relationships/image" Target="../media/image43.png"/></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9.xml"/><Relationship Id="rId1" Type="http://schemas.openxmlformats.org/officeDocument/2006/relationships/slideLayout" Target="../slideLayouts/slideLayout17.xml"/><Relationship Id="rId6" Type="http://schemas.openxmlformats.org/officeDocument/2006/relationships/image" Target="../media/image48.png"/><Relationship Id="rId5" Type="http://schemas.openxmlformats.org/officeDocument/2006/relationships/image" Target="../media/image47.jpeg"/><Relationship Id="rId4" Type="http://schemas.openxmlformats.org/officeDocument/2006/relationships/image" Target="../media/image46.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2.xml"/><Relationship Id="rId1" Type="http://schemas.openxmlformats.org/officeDocument/2006/relationships/slideLayout" Target="../slideLayouts/slideLayout15.xml"/><Relationship Id="rId5" Type="http://schemas.openxmlformats.org/officeDocument/2006/relationships/image" Target="../media/image52.png"/><Relationship Id="rId4" Type="http://schemas.openxmlformats.org/officeDocument/2006/relationships/image" Target="../media/image51.png"/></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5.xml"/><Relationship Id="rId5" Type="http://schemas.openxmlformats.org/officeDocument/2006/relationships/image" Target="../media/image8.tiff"/><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sz="quarter" idx="10"/>
          </p:nvPr>
        </p:nvSpPr>
        <p:spPr>
          <a:xfrm>
            <a:off x="400891" y="3039083"/>
            <a:ext cx="11369548" cy="700373"/>
          </a:xfrm>
        </p:spPr>
        <p:txBody>
          <a:bodyPr/>
          <a:lstStyle/>
          <a:p>
            <a:r>
              <a:rPr lang="en-US" sz="1800" dirty="0" err="1"/>
              <a:t>Karsten</a:t>
            </a:r>
            <a:r>
              <a:rPr lang="en-US" sz="1800" dirty="0"/>
              <a:t> </a:t>
            </a:r>
            <a:r>
              <a:rPr lang="en-US" sz="1800" dirty="0" err="1"/>
              <a:t>Büsser</a:t>
            </a:r>
            <a:r>
              <a:rPr lang="en-US" sz="1800" dirty="0"/>
              <a:t>, Thomas Schörner-Sadenius, DESY</a:t>
            </a:r>
          </a:p>
          <a:p>
            <a:endParaRPr lang="en-US" sz="1800" dirty="0"/>
          </a:p>
          <a:p>
            <a:r>
              <a:rPr lang="en-US" sz="1800" dirty="0"/>
              <a:t>ILC Integration and CFS Workshop</a:t>
            </a:r>
          </a:p>
          <a:p>
            <a:r>
              <a:rPr lang="en-US" sz="1800" dirty="0"/>
              <a:t>23 February 2018</a:t>
            </a:r>
          </a:p>
        </p:txBody>
      </p:sp>
      <p:sp>
        <p:nvSpPr>
          <p:cNvPr id="2" name="Titel 1"/>
          <p:cNvSpPr>
            <a:spLocks noGrp="1"/>
          </p:cNvSpPr>
          <p:nvPr>
            <p:ph type="ctrTitle"/>
          </p:nvPr>
        </p:nvSpPr>
        <p:spPr>
          <a:xfrm>
            <a:off x="407988" y="889063"/>
            <a:ext cx="11736684" cy="1099777"/>
          </a:xfrm>
        </p:spPr>
        <p:txBody>
          <a:bodyPr/>
          <a:lstStyle/>
          <a:p>
            <a:r>
              <a:rPr lang="en-US" dirty="0">
                <a:solidFill>
                  <a:schemeClr val="accent1"/>
                </a:solidFill>
              </a:rPr>
              <a:t>Some News from Europe</a:t>
            </a:r>
          </a:p>
        </p:txBody>
      </p:sp>
      <p:sp>
        <p:nvSpPr>
          <p:cNvPr id="6" name="Untertitel 2"/>
          <p:cNvSpPr txBox="1">
            <a:spLocks/>
          </p:cNvSpPr>
          <p:nvPr/>
        </p:nvSpPr>
        <p:spPr>
          <a:xfrm>
            <a:off x="400891" y="1844824"/>
            <a:ext cx="11376025" cy="588685"/>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tabLst>
                <a:tab pos="266700" algn="l"/>
              </a:tabLst>
              <a:defRPr sz="1800" b="1" kern="1200">
                <a:solidFill>
                  <a:schemeClr val="accent2"/>
                </a:solidFill>
                <a:latin typeface="+mn-lt"/>
                <a:ea typeface="+mn-ea"/>
                <a:cs typeface="+mn-cs"/>
              </a:defRPr>
            </a:lvl1pPr>
            <a:lvl2pPr marL="457200" indent="0" algn="ctr" defTabSz="914400" rtl="0" eaLnBrk="1" latinLnBrk="0" hangingPunct="1">
              <a:lnSpc>
                <a:spcPct val="100000"/>
              </a:lnSpc>
              <a:spcBef>
                <a:spcPts val="0"/>
              </a:spcBef>
              <a:spcAft>
                <a:spcPts val="800"/>
              </a:spcAft>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800"/>
              </a:spcAft>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400" dirty="0"/>
              <a:t>Selected Issues</a:t>
            </a:r>
            <a:endParaRPr lang="en-US" sz="2400" i="1" dirty="0"/>
          </a:p>
        </p:txBody>
      </p:sp>
      <p:pic>
        <p:nvPicPr>
          <p:cNvPr id="12" name="Picture 11">
            <a:extLst>
              <a:ext uri="{FF2B5EF4-FFF2-40B4-BE49-F238E27FC236}">
                <a16:creationId xmlns:a16="http://schemas.microsoft.com/office/drawing/2014/main" id="{2121D37F-B3B5-5A40-90EB-F7DACD91A2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4112" y="5688958"/>
            <a:ext cx="3528392" cy="749273"/>
          </a:xfrm>
          <a:prstGeom prst="rect">
            <a:avLst/>
          </a:prstGeom>
        </p:spPr>
      </p:pic>
    </p:spTree>
    <p:extLst>
      <p:ext uri="{BB962C8B-B14F-4D97-AF65-F5344CB8AC3E}">
        <p14:creationId xmlns:p14="http://schemas.microsoft.com/office/powerpoint/2010/main" val="1664082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GB" dirty="0"/>
              <a:t>Topics</a:t>
            </a:r>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sp>
        <p:nvSpPr>
          <p:cNvPr id="24" name="TextBox 23">
            <a:extLst>
              <a:ext uri="{FF2B5EF4-FFF2-40B4-BE49-F238E27FC236}">
                <a16:creationId xmlns:a16="http://schemas.microsoft.com/office/drawing/2014/main" id="{1321C1AF-AB21-FF4C-84B2-5DBCE7138CCD}"/>
              </a:ext>
            </a:extLst>
          </p:cNvPr>
          <p:cNvSpPr txBox="1"/>
          <p:nvPr/>
        </p:nvSpPr>
        <p:spPr>
          <a:xfrm>
            <a:off x="376768" y="1052736"/>
            <a:ext cx="8712968" cy="2492990"/>
          </a:xfrm>
          <a:prstGeom prst="rect">
            <a:avLst/>
          </a:prstGeom>
          <a:noFill/>
        </p:spPr>
        <p:txBody>
          <a:bodyPr wrap="square" rtlCol="0">
            <a:spAutoFit/>
          </a:bodyPr>
          <a:lstStyle/>
          <a:p>
            <a:pPr>
              <a:spcBef>
                <a:spcPts val="600"/>
              </a:spcBef>
            </a:pPr>
            <a:r>
              <a:rPr lang="en-US" dirty="0">
                <a:solidFill>
                  <a:schemeClr val="bg2"/>
                </a:solidFill>
              </a:rPr>
              <a:t>The European Strategy Update Process</a:t>
            </a:r>
          </a:p>
          <a:p>
            <a:pPr>
              <a:spcBef>
                <a:spcPts val="600"/>
              </a:spcBef>
            </a:pPr>
            <a:endParaRPr lang="en-US" dirty="0"/>
          </a:p>
          <a:p>
            <a:pPr>
              <a:spcBef>
                <a:spcPts val="600"/>
              </a:spcBef>
            </a:pPr>
            <a:r>
              <a:rPr lang="en-US" dirty="0"/>
              <a:t>News from the European XFEL</a:t>
            </a:r>
          </a:p>
          <a:p>
            <a:pPr>
              <a:spcBef>
                <a:spcPts val="600"/>
              </a:spcBef>
            </a:pPr>
            <a:endParaRPr lang="en-US" dirty="0">
              <a:solidFill>
                <a:schemeClr val="bg2"/>
              </a:solidFill>
            </a:endParaRPr>
          </a:p>
          <a:p>
            <a:pPr>
              <a:spcBef>
                <a:spcPts val="600"/>
              </a:spcBef>
            </a:pPr>
            <a:r>
              <a:rPr lang="en-US" dirty="0">
                <a:solidFill>
                  <a:schemeClr val="bg2"/>
                </a:solidFill>
              </a:rPr>
              <a:t>Other SRF uses in Europe</a:t>
            </a:r>
          </a:p>
          <a:p>
            <a:pPr>
              <a:spcBef>
                <a:spcPts val="600"/>
              </a:spcBef>
            </a:pPr>
            <a:endParaRPr lang="en-US" dirty="0">
              <a:solidFill>
                <a:schemeClr val="bg2"/>
              </a:solidFill>
            </a:endParaRPr>
          </a:p>
          <a:p>
            <a:pPr>
              <a:spcBef>
                <a:spcPts val="600"/>
              </a:spcBef>
            </a:pPr>
            <a:r>
              <a:rPr lang="en-US" dirty="0">
                <a:solidFill>
                  <a:schemeClr val="bg2"/>
                </a:solidFill>
              </a:rPr>
              <a:t>The ILC European Action Plan</a:t>
            </a:r>
            <a:endParaRPr lang="en-GB" dirty="0">
              <a:solidFill>
                <a:schemeClr val="bg2"/>
              </a:solidFill>
            </a:endParaRPr>
          </a:p>
        </p:txBody>
      </p:sp>
    </p:spTree>
    <p:extLst>
      <p:ext uri="{BB962C8B-B14F-4D97-AF65-F5344CB8AC3E}">
        <p14:creationId xmlns:p14="http://schemas.microsoft.com/office/powerpoint/2010/main" val="29447300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US" dirty="0"/>
              <a:t>The European XFEL</a:t>
            </a:r>
            <a:endParaRPr lang="en-GB" i="1" dirty="0"/>
          </a:p>
        </p:txBody>
      </p:sp>
      <p:sp>
        <p:nvSpPr>
          <p:cNvPr id="10" name="Textplatzhalter 9"/>
          <p:cNvSpPr>
            <a:spLocks noGrp="1"/>
          </p:cNvSpPr>
          <p:nvPr>
            <p:ph type="body" sz="quarter" idx="13"/>
          </p:nvPr>
        </p:nvSpPr>
        <p:spPr/>
        <p:txBody>
          <a:bodyPr/>
          <a:lstStyle/>
          <a:p>
            <a:r>
              <a:rPr lang="en-US" dirty="0"/>
              <a:t>Reminder</a:t>
            </a:r>
            <a:endParaRPr lang="en-US" i="1" dirty="0"/>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sp>
        <p:nvSpPr>
          <p:cNvPr id="15" name="TextBox 14">
            <a:extLst>
              <a:ext uri="{FF2B5EF4-FFF2-40B4-BE49-F238E27FC236}">
                <a16:creationId xmlns:a16="http://schemas.microsoft.com/office/drawing/2014/main" id="{5D79EE78-35B8-5741-953A-83A80F88D5C8}"/>
              </a:ext>
            </a:extLst>
          </p:cNvPr>
          <p:cNvSpPr txBox="1"/>
          <p:nvPr/>
        </p:nvSpPr>
        <p:spPr>
          <a:xfrm>
            <a:off x="382279" y="1258939"/>
            <a:ext cx="4417577" cy="2031325"/>
          </a:xfrm>
          <a:prstGeom prst="rect">
            <a:avLst/>
          </a:prstGeom>
          <a:noFill/>
        </p:spPr>
        <p:txBody>
          <a:bodyPr wrap="square" rtlCol="0">
            <a:spAutoFit/>
          </a:bodyPr>
          <a:lstStyle/>
          <a:p>
            <a:pPr marL="265113" indent="-265113">
              <a:lnSpc>
                <a:spcPct val="140000"/>
              </a:lnSpc>
              <a:buClr>
                <a:schemeClr val="accent6"/>
              </a:buClr>
              <a:buSzPct val="120000"/>
              <a:buFont typeface="Wingdings" charset="2"/>
              <a:buChar char="§"/>
            </a:pPr>
            <a:r>
              <a:rPr lang="en-US" dirty="0">
                <a:latin typeface="Arial"/>
                <a:cs typeface="Arial"/>
              </a:rPr>
              <a:t>2.1 km 17.5 GeV SCRF </a:t>
            </a:r>
            <a:r>
              <a:rPr lang="en-US" dirty="0" err="1">
                <a:latin typeface="Arial"/>
                <a:cs typeface="Arial"/>
              </a:rPr>
              <a:t>linac</a:t>
            </a:r>
            <a:endParaRPr lang="en-US" dirty="0">
              <a:latin typeface="Arial"/>
              <a:cs typeface="Arial"/>
            </a:endParaRPr>
          </a:p>
          <a:p>
            <a:pPr marL="265113" indent="-265113">
              <a:lnSpc>
                <a:spcPct val="140000"/>
              </a:lnSpc>
              <a:buClr>
                <a:schemeClr val="accent6"/>
              </a:buClr>
              <a:buSzPct val="120000"/>
              <a:buFont typeface="Wingdings" charset="2"/>
              <a:buChar char="§"/>
            </a:pPr>
            <a:r>
              <a:rPr lang="en-US" dirty="0">
                <a:latin typeface="Arial"/>
                <a:cs typeface="Arial"/>
              </a:rPr>
              <a:t>First light: May 2017</a:t>
            </a:r>
          </a:p>
          <a:p>
            <a:pPr marL="265113" indent="-265113">
              <a:lnSpc>
                <a:spcPct val="140000"/>
              </a:lnSpc>
              <a:buClr>
                <a:schemeClr val="accent6"/>
              </a:buClr>
              <a:buSzPct val="120000"/>
              <a:buFont typeface="Wingdings" charset="2"/>
              <a:buChar char="§"/>
            </a:pPr>
            <a:r>
              <a:rPr lang="en-US" dirty="0">
                <a:latin typeface="Arial"/>
                <a:cs typeface="Arial"/>
              </a:rPr>
              <a:t>User operation since </a:t>
            </a:r>
            <a:r>
              <a:rPr lang="mr-IN" dirty="0">
                <a:latin typeface="Arial"/>
                <a:cs typeface="Arial"/>
              </a:rPr>
              <a:t>…</a:t>
            </a:r>
            <a:r>
              <a:rPr lang="en-US" dirty="0">
                <a:latin typeface="Arial"/>
                <a:cs typeface="Arial"/>
              </a:rPr>
              <a:t> now</a:t>
            </a:r>
          </a:p>
          <a:p>
            <a:pPr marL="265113" indent="-265113">
              <a:lnSpc>
                <a:spcPct val="140000"/>
              </a:lnSpc>
              <a:buClr>
                <a:schemeClr val="accent6"/>
              </a:buClr>
              <a:buSzPct val="120000"/>
              <a:buFont typeface="Wingdings" charset="2"/>
              <a:buChar char="§"/>
            </a:pPr>
            <a:r>
              <a:rPr lang="en-US" dirty="0">
                <a:latin typeface="Arial"/>
                <a:cs typeface="Arial"/>
              </a:rPr>
              <a:t>800 cavities in 100 modules</a:t>
            </a:r>
          </a:p>
          <a:p>
            <a:pPr marL="265113" indent="-265113">
              <a:lnSpc>
                <a:spcPct val="140000"/>
              </a:lnSpc>
              <a:buClr>
                <a:schemeClr val="accent6"/>
              </a:buClr>
              <a:buSzPct val="120000"/>
              <a:buFont typeface="Wingdings" charset="2"/>
              <a:buChar char="§"/>
            </a:pPr>
            <a:r>
              <a:rPr lang="en-US" dirty="0">
                <a:latin typeface="Arial"/>
                <a:cs typeface="Arial"/>
              </a:rPr>
              <a:t>Current energy: 14.6 GeV</a:t>
            </a:r>
          </a:p>
        </p:txBody>
      </p:sp>
      <p:pic>
        <p:nvPicPr>
          <p:cNvPr id="16" name="Picture 2" descr="http://wof-cluster.desy.de/sites/images/content/e208/e209/imageobject62295/european-xfel-site-schenefeld-photomontage-2_ger.jpg">
            <a:extLst>
              <a:ext uri="{FF2B5EF4-FFF2-40B4-BE49-F238E27FC236}">
                <a16:creationId xmlns:a16="http://schemas.microsoft.com/office/drawing/2014/main" id="{82034973-4DAD-2E44-A708-120651700D27}"/>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1467" t="11171" r="21916"/>
          <a:stretch/>
        </p:blipFill>
        <p:spPr bwMode="auto">
          <a:xfrm>
            <a:off x="4099338" y="356392"/>
            <a:ext cx="2951389" cy="3085802"/>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Lst>
        </p:spPr>
      </p:pic>
      <p:pic>
        <p:nvPicPr>
          <p:cNvPr id="17" name="Bild 5" descr="xfel_2ebene_trans.png">
            <a:extLst>
              <a:ext uri="{FF2B5EF4-FFF2-40B4-BE49-F238E27FC236}">
                <a16:creationId xmlns:a16="http://schemas.microsoft.com/office/drawing/2014/main" id="{1B3F8340-5ABC-B74E-A5A5-DFC33F5E0E2A}"/>
              </a:ext>
            </a:extLst>
          </p:cNvPr>
          <p:cNvPicPr>
            <a:picLocks noChangeAspect="1"/>
          </p:cNvPicPr>
          <p:nvPr/>
        </p:nvPicPr>
        <p:blipFill rotWithShape="1">
          <a:blip r:embed="rId4" cstate="print">
            <a:alphaModFix/>
            <a:extLst>
              <a:ext uri="{28A0092B-C50C-407E-A947-70E740481C1C}">
                <a14:useLocalDpi xmlns:a14="http://schemas.microsoft.com/office/drawing/2010/main" val="0"/>
              </a:ext>
            </a:extLst>
          </a:blip>
          <a:srcRect l="4124" t="14365" r="7314" b="9204"/>
          <a:stretch/>
        </p:blipFill>
        <p:spPr>
          <a:xfrm>
            <a:off x="6960096" y="268468"/>
            <a:ext cx="5015880" cy="6122191"/>
          </a:xfrm>
          <a:prstGeom prst="rect">
            <a:avLst/>
          </a:prstGeom>
        </p:spPr>
      </p:pic>
      <p:pic>
        <p:nvPicPr>
          <p:cNvPr id="18" name="Picture 17" descr="max-usable-field-yield.jpg">
            <a:extLst>
              <a:ext uri="{FF2B5EF4-FFF2-40B4-BE49-F238E27FC236}">
                <a16:creationId xmlns:a16="http://schemas.microsoft.com/office/drawing/2014/main" id="{064253F5-76F9-9C4B-AC7A-678A5AFF62AF}"/>
              </a:ext>
            </a:extLst>
          </p:cNvPr>
          <p:cNvPicPr>
            <a:picLocks/>
          </p:cNvPicPr>
          <p:nvPr/>
        </p:nvPicPr>
        <p:blipFill>
          <a:blip r:embed="rId5" cstate="print">
            <a:extLst>
              <a:ext uri="{28A0092B-C50C-407E-A947-70E740481C1C}">
                <a14:useLocalDpi xmlns:a14="http://schemas.microsoft.com/office/drawing/2010/main" val="0"/>
              </a:ext>
            </a:extLst>
          </a:blip>
          <a:stretch>
            <a:fillRect/>
          </a:stretch>
        </p:blipFill>
        <p:spPr>
          <a:xfrm>
            <a:off x="1415480" y="3726677"/>
            <a:ext cx="4051056" cy="2641260"/>
          </a:xfrm>
          <a:prstGeom prst="rect">
            <a:avLst/>
          </a:prstGeom>
          <a:ln>
            <a:noFill/>
          </a:ln>
          <a:effectLst>
            <a:outerShdw blurRad="292100" dist="139700" dir="2700000" algn="tl" rotWithShape="0">
              <a:srgbClr val="333333">
                <a:alpha val="65000"/>
              </a:srgbClr>
            </a:outerShdw>
          </a:effectLst>
        </p:spPr>
      </p:pic>
      <p:pic>
        <p:nvPicPr>
          <p:cNvPr id="19" name="Picture 3">
            <a:extLst>
              <a:ext uri="{FF2B5EF4-FFF2-40B4-BE49-F238E27FC236}">
                <a16:creationId xmlns:a16="http://schemas.microsoft.com/office/drawing/2014/main" id="{2417D9FC-719C-4E49-99ED-E785AAEA8D4F}"/>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58582"/>
          <a:stretch/>
        </p:blipFill>
        <p:spPr bwMode="auto">
          <a:xfrm>
            <a:off x="9189007" y="588901"/>
            <a:ext cx="2176914" cy="28656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 name="Picture 19">
            <a:extLst>
              <a:ext uri="{FF2B5EF4-FFF2-40B4-BE49-F238E27FC236}">
                <a16:creationId xmlns:a16="http://schemas.microsoft.com/office/drawing/2014/main" id="{CCDDE7DC-BF1D-C14C-9016-21D376314AB9}"/>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41062"/>
          <a:stretch/>
        </p:blipFill>
        <p:spPr bwMode="auto">
          <a:xfrm>
            <a:off x="8758846" y="910191"/>
            <a:ext cx="3097794" cy="28656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1" name="Picture 20">
            <a:extLst>
              <a:ext uri="{FF2B5EF4-FFF2-40B4-BE49-F238E27FC236}">
                <a16:creationId xmlns:a16="http://schemas.microsoft.com/office/drawing/2014/main" id="{99CEF6B1-D8B4-0744-B36C-FE5422D10290}"/>
              </a:ext>
            </a:extLst>
          </p:cNvPr>
          <p:cNvPicPr>
            <a:picLocks noChangeAspect="1"/>
          </p:cNvPicPr>
          <p:nvPr/>
        </p:nvPicPr>
        <p:blipFill>
          <a:blip r:embed="rId7"/>
          <a:stretch>
            <a:fillRect/>
          </a:stretch>
        </p:blipFill>
        <p:spPr>
          <a:xfrm>
            <a:off x="10452315" y="1360621"/>
            <a:ext cx="1409700" cy="1384300"/>
          </a:xfrm>
          <a:prstGeom prst="rect">
            <a:avLst/>
          </a:prstGeom>
        </p:spPr>
      </p:pic>
    </p:spTree>
    <p:extLst>
      <p:ext uri="{BB962C8B-B14F-4D97-AF65-F5344CB8AC3E}">
        <p14:creationId xmlns:p14="http://schemas.microsoft.com/office/powerpoint/2010/main" val="727785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US" dirty="0"/>
              <a:t>The European XFEL</a:t>
            </a:r>
            <a:endParaRPr lang="en-GB" i="1" dirty="0"/>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pic>
        <p:nvPicPr>
          <p:cNvPr id="13" name="Picture 12">
            <a:extLst>
              <a:ext uri="{FF2B5EF4-FFF2-40B4-BE49-F238E27FC236}">
                <a16:creationId xmlns:a16="http://schemas.microsoft.com/office/drawing/2014/main" id="{4F8043E3-B91B-3D40-AC01-DB7B768EE8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676" y="817538"/>
            <a:ext cx="10872932" cy="5663846"/>
          </a:xfrm>
          <a:prstGeom prst="rect">
            <a:avLst/>
          </a:prstGeom>
        </p:spPr>
      </p:pic>
    </p:spTree>
    <p:extLst>
      <p:ext uri="{BB962C8B-B14F-4D97-AF65-F5344CB8AC3E}">
        <p14:creationId xmlns:p14="http://schemas.microsoft.com/office/powerpoint/2010/main" val="894011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7228546-6743-4443-ABAC-15BCCB5DE78C}"/>
              </a:ext>
            </a:extLst>
          </p:cNvPr>
          <p:cNvGrpSpPr/>
          <p:nvPr/>
        </p:nvGrpSpPr>
        <p:grpSpPr>
          <a:xfrm>
            <a:off x="465811" y="764704"/>
            <a:ext cx="11246813" cy="5736399"/>
            <a:chOff x="407987" y="1340768"/>
            <a:chExt cx="11246813" cy="5736399"/>
          </a:xfrm>
        </p:grpSpPr>
        <p:pic>
          <p:nvPicPr>
            <p:cNvPr id="3" name="Picture 2">
              <a:extLst>
                <a:ext uri="{FF2B5EF4-FFF2-40B4-BE49-F238E27FC236}">
                  <a16:creationId xmlns:a16="http://schemas.microsoft.com/office/drawing/2014/main" id="{6002E241-EA74-A94F-9F38-C0F2C07040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987" y="1340768"/>
              <a:ext cx="11246813" cy="5702217"/>
            </a:xfrm>
            <a:prstGeom prst="rect">
              <a:avLst/>
            </a:prstGeom>
          </p:spPr>
        </p:pic>
        <p:sp>
          <p:nvSpPr>
            <p:cNvPr id="4" name="Rectangle 3">
              <a:extLst>
                <a:ext uri="{FF2B5EF4-FFF2-40B4-BE49-F238E27FC236}">
                  <a16:creationId xmlns:a16="http://schemas.microsoft.com/office/drawing/2014/main" id="{5FF39C22-5BDA-F04F-9C0D-4A9FDEF8176C}"/>
                </a:ext>
              </a:extLst>
            </p:cNvPr>
            <p:cNvSpPr/>
            <p:nvPr/>
          </p:nvSpPr>
          <p:spPr>
            <a:xfrm>
              <a:off x="407987" y="1340768"/>
              <a:ext cx="3167733" cy="36004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err="1">
                <a:solidFill>
                  <a:schemeClr val="tx1"/>
                </a:solidFill>
              </a:endParaRPr>
            </a:p>
          </p:txBody>
        </p:sp>
        <p:sp>
          <p:nvSpPr>
            <p:cNvPr id="22" name="Rectangle 21">
              <a:extLst>
                <a:ext uri="{FF2B5EF4-FFF2-40B4-BE49-F238E27FC236}">
                  <a16:creationId xmlns:a16="http://schemas.microsoft.com/office/drawing/2014/main" id="{C787AB4D-87FD-A74D-A141-2A9A11D75594}"/>
                </a:ext>
              </a:extLst>
            </p:cNvPr>
            <p:cNvSpPr/>
            <p:nvPr/>
          </p:nvSpPr>
          <p:spPr>
            <a:xfrm>
              <a:off x="427154" y="6712157"/>
              <a:ext cx="3167733" cy="36004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err="1">
                <a:solidFill>
                  <a:schemeClr val="tx1"/>
                </a:solidFill>
              </a:endParaRPr>
            </a:p>
          </p:txBody>
        </p:sp>
        <p:sp>
          <p:nvSpPr>
            <p:cNvPr id="23" name="Rectangle 22">
              <a:extLst>
                <a:ext uri="{FF2B5EF4-FFF2-40B4-BE49-F238E27FC236}">
                  <a16:creationId xmlns:a16="http://schemas.microsoft.com/office/drawing/2014/main" id="{84F8921A-DBC0-0F40-BA7C-F4A1E9F5B97D}"/>
                </a:ext>
              </a:extLst>
            </p:cNvPr>
            <p:cNvSpPr/>
            <p:nvPr/>
          </p:nvSpPr>
          <p:spPr>
            <a:xfrm>
              <a:off x="8487067" y="6717127"/>
              <a:ext cx="3167733" cy="36004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err="1">
                <a:solidFill>
                  <a:schemeClr val="tx1"/>
                </a:solidFill>
              </a:endParaRPr>
            </a:p>
          </p:txBody>
        </p:sp>
      </p:grpSp>
      <p:sp>
        <p:nvSpPr>
          <p:cNvPr id="9" name="Titel 8"/>
          <p:cNvSpPr>
            <a:spLocks noGrp="1"/>
          </p:cNvSpPr>
          <p:nvPr>
            <p:ph type="title"/>
          </p:nvPr>
        </p:nvSpPr>
        <p:spPr/>
        <p:txBody>
          <a:bodyPr/>
          <a:lstStyle/>
          <a:p>
            <a:r>
              <a:rPr lang="en-US" dirty="0"/>
              <a:t>The European XFEL</a:t>
            </a:r>
            <a:endParaRPr lang="en-GB" i="1" dirty="0"/>
          </a:p>
        </p:txBody>
      </p:sp>
      <p:sp>
        <p:nvSpPr>
          <p:cNvPr id="10" name="Textplatzhalter 9"/>
          <p:cNvSpPr>
            <a:spLocks noGrp="1"/>
          </p:cNvSpPr>
          <p:nvPr>
            <p:ph type="body" sz="quarter" idx="13"/>
          </p:nvPr>
        </p:nvSpPr>
        <p:spPr/>
        <p:txBody>
          <a:bodyPr/>
          <a:lstStyle/>
          <a:p>
            <a:r>
              <a:rPr lang="en-US" dirty="0"/>
              <a:t>History</a:t>
            </a:r>
            <a:endParaRPr lang="en-US" i="1" dirty="0"/>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spTree>
    <p:extLst>
      <p:ext uri="{BB962C8B-B14F-4D97-AF65-F5344CB8AC3E}">
        <p14:creationId xmlns:p14="http://schemas.microsoft.com/office/powerpoint/2010/main" val="36069920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US" dirty="0"/>
              <a:t>The European XFEL</a:t>
            </a:r>
            <a:endParaRPr lang="en-GB" i="1" dirty="0"/>
          </a:p>
        </p:txBody>
      </p:sp>
      <p:sp>
        <p:nvSpPr>
          <p:cNvPr id="10" name="Textplatzhalter 9"/>
          <p:cNvSpPr>
            <a:spLocks noGrp="1"/>
          </p:cNvSpPr>
          <p:nvPr>
            <p:ph type="body" sz="quarter" idx="13"/>
          </p:nvPr>
        </p:nvSpPr>
        <p:spPr/>
        <p:txBody>
          <a:bodyPr/>
          <a:lstStyle/>
          <a:p>
            <a:r>
              <a:rPr lang="en-US" dirty="0"/>
              <a:t>The by far longest cold </a:t>
            </a:r>
            <a:r>
              <a:rPr lang="en-US" dirty="0" err="1"/>
              <a:t>linac</a:t>
            </a:r>
            <a:r>
              <a:rPr lang="en-US" dirty="0"/>
              <a:t> in the world</a:t>
            </a:r>
            <a:endParaRPr lang="en-US" i="1" dirty="0"/>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pic>
        <p:nvPicPr>
          <p:cNvPr id="11" name="Picture 2">
            <a:extLst>
              <a:ext uri="{FF2B5EF4-FFF2-40B4-BE49-F238E27FC236}">
                <a16:creationId xmlns:a16="http://schemas.microsoft.com/office/drawing/2014/main" id="{DB89E67B-D87A-0E4E-85CE-AD474097F29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7338" y="1382713"/>
            <a:ext cx="11591925"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05216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US" dirty="0"/>
              <a:t>The European XFEL</a:t>
            </a:r>
            <a:endParaRPr lang="en-GB" i="1" dirty="0"/>
          </a:p>
        </p:txBody>
      </p:sp>
      <p:sp>
        <p:nvSpPr>
          <p:cNvPr id="10" name="Textplatzhalter 9"/>
          <p:cNvSpPr>
            <a:spLocks noGrp="1"/>
          </p:cNvSpPr>
          <p:nvPr>
            <p:ph type="body" sz="quarter" idx="13"/>
          </p:nvPr>
        </p:nvSpPr>
        <p:spPr/>
        <p:txBody>
          <a:bodyPr/>
          <a:lstStyle/>
          <a:p>
            <a:r>
              <a:rPr lang="en-US" dirty="0"/>
              <a:t>Superconducting technology</a:t>
            </a:r>
            <a:endParaRPr lang="en-US" i="1" dirty="0"/>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sp>
        <p:nvSpPr>
          <p:cNvPr id="6" name="Text Placeholder 17">
            <a:extLst>
              <a:ext uri="{FF2B5EF4-FFF2-40B4-BE49-F238E27FC236}">
                <a16:creationId xmlns:a16="http://schemas.microsoft.com/office/drawing/2014/main" id="{A37F51FA-3D66-9B41-9823-EF407AF7B2E5}"/>
              </a:ext>
            </a:extLst>
          </p:cNvPr>
          <p:cNvSpPr txBox="1">
            <a:spLocks/>
          </p:cNvSpPr>
          <p:nvPr/>
        </p:nvSpPr>
        <p:spPr>
          <a:xfrm>
            <a:off x="407988" y="1406427"/>
            <a:ext cx="6408092" cy="4963200"/>
          </a:xfrm>
          <a:prstGeom prst="rect">
            <a:avLst/>
          </a:prstGeom>
        </p:spPr>
        <p:txBody>
          <a:bodyPr/>
          <a:lstStyle>
            <a:lvl1pPr marL="266700" indent="-266700" algn="l" defTabSz="914400" rtl="0" eaLnBrk="1" latinLnBrk="0" hangingPunct="1">
              <a:lnSpc>
                <a:spcPct val="100000"/>
              </a:lnSpc>
              <a:spcBef>
                <a:spcPts val="0"/>
              </a:spcBef>
              <a:spcAft>
                <a:spcPts val="800"/>
              </a:spcAft>
              <a:buFont typeface="Arial" panose="020B0604020202020204" pitchFamily="34" charset="0"/>
              <a:buChar char="•"/>
              <a:tabLst>
                <a:tab pos="266700" algn="l"/>
              </a:tabLst>
              <a:defRPr sz="1600" kern="1200">
                <a:solidFill>
                  <a:schemeClr val="tx1"/>
                </a:solidFill>
                <a:latin typeface="+mn-lt"/>
                <a:ea typeface="+mn-ea"/>
                <a:cs typeface="+mn-cs"/>
              </a:defRPr>
            </a:lvl1pPr>
            <a:lvl2pPr marL="542925" indent="-276225"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2pPr>
            <a:lvl3pPr marL="8096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3pPr>
            <a:lvl4pPr marL="10763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4pPr>
            <a:lvl5pPr marL="13430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Superconducting radiofrequency </a:t>
            </a:r>
            <a:r>
              <a:rPr lang="en-US" b="1" dirty="0"/>
              <a:t>(SRF) accelerators are a figurehead </a:t>
            </a:r>
            <a:r>
              <a:rPr lang="en-US" dirty="0"/>
              <a:t>of DESY‘s engagement in the design, construction and operation of accelerators for science.</a:t>
            </a:r>
            <a:br>
              <a:rPr lang="en-US" dirty="0"/>
            </a:br>
            <a:endParaRPr lang="en-US" dirty="0"/>
          </a:p>
          <a:p>
            <a:r>
              <a:rPr lang="en-US" dirty="0"/>
              <a:t>The successful construction and commissioning of the European XFEL was the result of excellent cooperation within the DESY coordinated </a:t>
            </a:r>
            <a:r>
              <a:rPr lang="en-US" b="1" dirty="0"/>
              <a:t>Accelerator Consortium</a:t>
            </a:r>
            <a:r>
              <a:rPr lang="en-US" dirty="0"/>
              <a:t> consisting of 16 institutes.</a:t>
            </a:r>
            <a:br>
              <a:rPr lang="en-US" dirty="0"/>
            </a:br>
            <a:endParaRPr lang="en-US" dirty="0"/>
          </a:p>
          <a:p>
            <a:r>
              <a:rPr lang="en-US" dirty="0"/>
              <a:t>The used </a:t>
            </a:r>
            <a:r>
              <a:rPr lang="en-US" b="1" dirty="0"/>
              <a:t>TESLA technology </a:t>
            </a:r>
            <a:r>
              <a:rPr lang="en-US" dirty="0"/>
              <a:t>was developed since the early 90ies. </a:t>
            </a:r>
            <a:r>
              <a:rPr lang="en-US" b="1" dirty="0"/>
              <a:t>FLASH</a:t>
            </a:r>
            <a:r>
              <a:rPr lang="en-US" dirty="0"/>
              <a:t> is the first result of this R&amp;D and can be seen as the prototype.</a:t>
            </a:r>
            <a:br>
              <a:rPr lang="en-US" dirty="0"/>
            </a:br>
            <a:endParaRPr lang="en-US" dirty="0"/>
          </a:p>
          <a:p>
            <a:r>
              <a:rPr lang="en-US" dirty="0"/>
              <a:t>With the European XFEL the </a:t>
            </a:r>
            <a:r>
              <a:rPr lang="en-US" b="1" dirty="0"/>
              <a:t>fully successful technology transfer to industry</a:t>
            </a:r>
            <a:r>
              <a:rPr lang="en-US" dirty="0"/>
              <a:t> reached an important point. Other worldwide projects  (LCLS-II, ESS, new SRF based FELs at e.g. SINAP, China) are profiting greatly from DESY efforts.</a:t>
            </a:r>
          </a:p>
        </p:txBody>
      </p:sp>
      <p:pic>
        <p:nvPicPr>
          <p:cNvPr id="7" name="Picture 3">
            <a:extLst>
              <a:ext uri="{FF2B5EF4-FFF2-40B4-BE49-F238E27FC236}">
                <a16:creationId xmlns:a16="http://schemas.microsoft.com/office/drawing/2014/main" id="{E497C3B8-12AD-5B40-A4A6-39E4497C60D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32115" y="457186"/>
            <a:ext cx="4744998" cy="3085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a:extLst>
              <a:ext uri="{FF2B5EF4-FFF2-40B4-BE49-F238E27FC236}">
                <a16:creationId xmlns:a16="http://schemas.microsoft.com/office/drawing/2014/main" id="{99F0A7D5-9078-EB4C-A706-CF711344411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60096" y="3685460"/>
            <a:ext cx="4783137" cy="2684167"/>
          </a:xfrm>
          <a:prstGeom prst="rect">
            <a:avLst/>
          </a:prstGeom>
          <a:solidFill>
            <a:schemeClr val="bg1">
              <a:lumMod val="95000"/>
            </a:schemeClr>
          </a:solidFill>
          <a:ln>
            <a:noFill/>
          </a:ln>
          <a:effectLst/>
        </p:spPr>
      </p:pic>
    </p:spTree>
    <p:extLst>
      <p:ext uri="{BB962C8B-B14F-4D97-AF65-F5344CB8AC3E}">
        <p14:creationId xmlns:p14="http://schemas.microsoft.com/office/powerpoint/2010/main" val="9979428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US" dirty="0"/>
              <a:t>The European XFEL</a:t>
            </a:r>
            <a:endParaRPr lang="en-GB" i="1" dirty="0"/>
          </a:p>
        </p:txBody>
      </p:sp>
      <p:sp>
        <p:nvSpPr>
          <p:cNvPr id="10" name="Textplatzhalter 9"/>
          <p:cNvSpPr>
            <a:spLocks noGrp="1"/>
          </p:cNvSpPr>
          <p:nvPr>
            <p:ph type="body" sz="quarter" idx="13"/>
          </p:nvPr>
        </p:nvSpPr>
        <p:spPr/>
        <p:txBody>
          <a:bodyPr/>
          <a:lstStyle/>
          <a:p>
            <a:r>
              <a:rPr lang="en-US" dirty="0"/>
              <a:t>Documentation was a Must</a:t>
            </a:r>
            <a:endParaRPr lang="en-US" i="1" dirty="0"/>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pic>
        <p:nvPicPr>
          <p:cNvPr id="3" name="Picture 2">
            <a:extLst>
              <a:ext uri="{FF2B5EF4-FFF2-40B4-BE49-F238E27FC236}">
                <a16:creationId xmlns:a16="http://schemas.microsoft.com/office/drawing/2014/main" id="{7F85C8D9-3819-D34D-9A4F-A45F5890A1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992" y="1323780"/>
            <a:ext cx="11784013" cy="4834705"/>
          </a:xfrm>
          <a:prstGeom prst="rect">
            <a:avLst/>
          </a:prstGeom>
        </p:spPr>
      </p:pic>
    </p:spTree>
    <p:extLst>
      <p:ext uri="{BB962C8B-B14F-4D97-AF65-F5344CB8AC3E}">
        <p14:creationId xmlns:p14="http://schemas.microsoft.com/office/powerpoint/2010/main" val="23208722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US" dirty="0"/>
              <a:t>The European XFEL</a:t>
            </a:r>
            <a:endParaRPr lang="en-GB" i="1" dirty="0"/>
          </a:p>
        </p:txBody>
      </p:sp>
      <p:sp>
        <p:nvSpPr>
          <p:cNvPr id="10" name="Textplatzhalter 9"/>
          <p:cNvSpPr>
            <a:spLocks noGrp="1"/>
          </p:cNvSpPr>
          <p:nvPr>
            <p:ph type="body" sz="quarter" idx="13"/>
          </p:nvPr>
        </p:nvSpPr>
        <p:spPr/>
        <p:txBody>
          <a:bodyPr/>
          <a:lstStyle/>
          <a:p>
            <a:r>
              <a:rPr lang="en-US" i="1" dirty="0"/>
              <a:t>Each accelerator module has 500 major sub-parts</a:t>
            </a:r>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pic>
        <p:nvPicPr>
          <p:cNvPr id="3" name="Picture 2">
            <a:extLst>
              <a:ext uri="{FF2B5EF4-FFF2-40B4-BE49-F238E27FC236}">
                <a16:creationId xmlns:a16="http://schemas.microsoft.com/office/drawing/2014/main" id="{3CBD0C3A-2BE4-904C-B2E4-534B0FD0AC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352" y="1412776"/>
            <a:ext cx="11473119" cy="4699389"/>
          </a:xfrm>
          <a:prstGeom prst="rect">
            <a:avLst/>
          </a:prstGeom>
        </p:spPr>
      </p:pic>
    </p:spTree>
    <p:extLst>
      <p:ext uri="{BB962C8B-B14F-4D97-AF65-F5344CB8AC3E}">
        <p14:creationId xmlns:p14="http://schemas.microsoft.com/office/powerpoint/2010/main" val="14772671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US" dirty="0"/>
              <a:t>The European XFEL</a:t>
            </a:r>
            <a:endParaRPr lang="en-GB" i="1" dirty="0"/>
          </a:p>
        </p:txBody>
      </p:sp>
      <p:sp>
        <p:nvSpPr>
          <p:cNvPr id="10" name="Textplatzhalter 9"/>
          <p:cNvSpPr>
            <a:spLocks noGrp="1"/>
          </p:cNvSpPr>
          <p:nvPr>
            <p:ph type="body" sz="quarter" idx="13"/>
          </p:nvPr>
        </p:nvSpPr>
        <p:spPr/>
        <p:txBody>
          <a:bodyPr/>
          <a:lstStyle/>
          <a:p>
            <a:r>
              <a:rPr lang="en-US" dirty="0"/>
              <a:t>Re-treatment of cavities</a:t>
            </a:r>
            <a:endParaRPr lang="en-US" i="1" dirty="0"/>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pic>
        <p:nvPicPr>
          <p:cNvPr id="3" name="Picture 2">
            <a:extLst>
              <a:ext uri="{FF2B5EF4-FFF2-40B4-BE49-F238E27FC236}">
                <a16:creationId xmlns:a16="http://schemas.microsoft.com/office/drawing/2014/main" id="{7DFB6464-FB2B-0E4D-A90E-5DCB1AFB1F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90627"/>
            <a:ext cx="12192000" cy="5170025"/>
          </a:xfrm>
          <a:prstGeom prst="rect">
            <a:avLst/>
          </a:prstGeom>
        </p:spPr>
      </p:pic>
    </p:spTree>
    <p:extLst>
      <p:ext uri="{BB962C8B-B14F-4D97-AF65-F5344CB8AC3E}">
        <p14:creationId xmlns:p14="http://schemas.microsoft.com/office/powerpoint/2010/main" val="16458576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US" dirty="0"/>
              <a:t>The European XFEL</a:t>
            </a:r>
            <a:endParaRPr lang="en-GB" i="1" dirty="0"/>
          </a:p>
        </p:txBody>
      </p:sp>
      <p:sp>
        <p:nvSpPr>
          <p:cNvPr id="10" name="Textplatzhalter 9"/>
          <p:cNvSpPr>
            <a:spLocks noGrp="1"/>
          </p:cNvSpPr>
          <p:nvPr>
            <p:ph type="body" sz="quarter" idx="13"/>
          </p:nvPr>
        </p:nvSpPr>
        <p:spPr/>
        <p:txBody>
          <a:bodyPr/>
          <a:lstStyle/>
          <a:p>
            <a:r>
              <a:rPr lang="en-US" dirty="0"/>
              <a:t>Experiments</a:t>
            </a:r>
            <a:endParaRPr lang="en-US" i="1" dirty="0"/>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pic>
        <p:nvPicPr>
          <p:cNvPr id="6" name="Picture 5">
            <a:extLst>
              <a:ext uri="{FF2B5EF4-FFF2-40B4-BE49-F238E27FC236}">
                <a16:creationId xmlns:a16="http://schemas.microsoft.com/office/drawing/2014/main" id="{71A028DA-BC2D-B246-A880-D1B21B467C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811" y="1367657"/>
            <a:ext cx="10958376" cy="5038334"/>
          </a:xfrm>
          <a:prstGeom prst="rect">
            <a:avLst/>
          </a:prstGeom>
        </p:spPr>
      </p:pic>
    </p:spTree>
    <p:extLst>
      <p:ext uri="{BB962C8B-B14F-4D97-AF65-F5344CB8AC3E}">
        <p14:creationId xmlns:p14="http://schemas.microsoft.com/office/powerpoint/2010/main" val="1554579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GB" dirty="0"/>
              <a:t>Topics</a:t>
            </a:r>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sp>
        <p:nvSpPr>
          <p:cNvPr id="24" name="TextBox 23">
            <a:extLst>
              <a:ext uri="{FF2B5EF4-FFF2-40B4-BE49-F238E27FC236}">
                <a16:creationId xmlns:a16="http://schemas.microsoft.com/office/drawing/2014/main" id="{1321C1AF-AB21-FF4C-84B2-5DBCE7138CCD}"/>
              </a:ext>
            </a:extLst>
          </p:cNvPr>
          <p:cNvSpPr txBox="1"/>
          <p:nvPr/>
        </p:nvSpPr>
        <p:spPr>
          <a:xfrm>
            <a:off x="376768" y="1052736"/>
            <a:ext cx="8712968" cy="2492990"/>
          </a:xfrm>
          <a:prstGeom prst="rect">
            <a:avLst/>
          </a:prstGeom>
          <a:noFill/>
        </p:spPr>
        <p:txBody>
          <a:bodyPr wrap="square" rtlCol="0">
            <a:spAutoFit/>
          </a:bodyPr>
          <a:lstStyle/>
          <a:p>
            <a:pPr>
              <a:spcBef>
                <a:spcPts val="600"/>
              </a:spcBef>
            </a:pPr>
            <a:r>
              <a:rPr lang="en-US" dirty="0"/>
              <a:t>The European Strategy Update Process</a:t>
            </a:r>
          </a:p>
          <a:p>
            <a:pPr>
              <a:spcBef>
                <a:spcPts val="600"/>
              </a:spcBef>
            </a:pPr>
            <a:endParaRPr lang="en-US" dirty="0"/>
          </a:p>
          <a:p>
            <a:pPr>
              <a:spcBef>
                <a:spcPts val="600"/>
              </a:spcBef>
            </a:pPr>
            <a:r>
              <a:rPr lang="en-US" dirty="0"/>
              <a:t>News from the European XFEL (material from H. Weise)</a:t>
            </a:r>
          </a:p>
          <a:p>
            <a:pPr>
              <a:spcBef>
                <a:spcPts val="600"/>
              </a:spcBef>
            </a:pPr>
            <a:endParaRPr lang="en-US" dirty="0"/>
          </a:p>
          <a:p>
            <a:pPr>
              <a:spcBef>
                <a:spcPts val="600"/>
              </a:spcBef>
            </a:pPr>
            <a:r>
              <a:rPr lang="en-US" dirty="0"/>
              <a:t>Other SRF uses in </a:t>
            </a:r>
            <a:r>
              <a:rPr lang="en-US" dirty="0" err="1"/>
              <a:t>Europea</a:t>
            </a:r>
            <a:endParaRPr lang="en-US" dirty="0"/>
          </a:p>
          <a:p>
            <a:pPr>
              <a:spcBef>
                <a:spcPts val="600"/>
              </a:spcBef>
            </a:pPr>
            <a:endParaRPr lang="en-US" dirty="0"/>
          </a:p>
          <a:p>
            <a:pPr>
              <a:spcBef>
                <a:spcPts val="600"/>
              </a:spcBef>
            </a:pPr>
            <a:r>
              <a:rPr lang="en-US" dirty="0"/>
              <a:t>The ILC European Action Plan</a:t>
            </a:r>
            <a:endParaRPr lang="en-GB" dirty="0"/>
          </a:p>
        </p:txBody>
      </p:sp>
    </p:spTree>
    <p:extLst>
      <p:ext uri="{BB962C8B-B14F-4D97-AF65-F5344CB8AC3E}">
        <p14:creationId xmlns:p14="http://schemas.microsoft.com/office/powerpoint/2010/main" val="20930935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US" dirty="0"/>
              <a:t>The European XFEL</a:t>
            </a:r>
            <a:endParaRPr lang="en-GB" i="1" dirty="0"/>
          </a:p>
        </p:txBody>
      </p:sp>
      <p:sp>
        <p:nvSpPr>
          <p:cNvPr id="10" name="Textplatzhalter 9"/>
          <p:cNvSpPr>
            <a:spLocks noGrp="1"/>
          </p:cNvSpPr>
          <p:nvPr>
            <p:ph type="body" sz="quarter" idx="13"/>
          </p:nvPr>
        </p:nvSpPr>
        <p:spPr/>
        <p:txBody>
          <a:bodyPr/>
          <a:lstStyle/>
          <a:p>
            <a:r>
              <a:rPr lang="en-US" dirty="0"/>
              <a:t>Experiments</a:t>
            </a:r>
            <a:endParaRPr lang="en-US" i="1" dirty="0"/>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grpSp>
        <p:nvGrpSpPr>
          <p:cNvPr id="7" name="Group 6">
            <a:extLst>
              <a:ext uri="{FF2B5EF4-FFF2-40B4-BE49-F238E27FC236}">
                <a16:creationId xmlns:a16="http://schemas.microsoft.com/office/drawing/2014/main" id="{B02961BE-6D20-4E49-B3C2-2798438A18A2}"/>
              </a:ext>
            </a:extLst>
          </p:cNvPr>
          <p:cNvGrpSpPr/>
          <p:nvPr/>
        </p:nvGrpSpPr>
        <p:grpSpPr>
          <a:xfrm>
            <a:off x="900000" y="1119532"/>
            <a:ext cx="9245584" cy="5337946"/>
            <a:chOff x="179512" y="1119532"/>
            <a:chExt cx="9245584" cy="5337946"/>
          </a:xfrm>
        </p:grpSpPr>
        <p:grpSp>
          <p:nvGrpSpPr>
            <p:cNvPr id="8" name="Group 7">
              <a:extLst>
                <a:ext uri="{FF2B5EF4-FFF2-40B4-BE49-F238E27FC236}">
                  <a16:creationId xmlns:a16="http://schemas.microsoft.com/office/drawing/2014/main" id="{5294D8CB-9206-BA42-978C-2B66B4D725A2}"/>
                </a:ext>
              </a:extLst>
            </p:cNvPr>
            <p:cNvGrpSpPr/>
            <p:nvPr/>
          </p:nvGrpSpPr>
          <p:grpSpPr>
            <a:xfrm>
              <a:off x="179512" y="1292856"/>
              <a:ext cx="4248472" cy="4680520"/>
              <a:chOff x="484188" y="1676400"/>
              <a:chExt cx="3521075" cy="4164013"/>
            </a:xfrm>
          </p:grpSpPr>
          <p:sp>
            <p:nvSpPr>
              <p:cNvPr id="30" name="Rectangle 3">
                <a:extLst>
                  <a:ext uri="{FF2B5EF4-FFF2-40B4-BE49-F238E27FC236}">
                    <a16:creationId xmlns:a16="http://schemas.microsoft.com/office/drawing/2014/main" id="{BCFEC2B3-F216-4148-9F1E-492CF9E471B9}"/>
                  </a:ext>
                </a:extLst>
              </p:cNvPr>
              <p:cNvSpPr>
                <a:spLocks noChangeArrowheads="1"/>
              </p:cNvSpPr>
              <p:nvPr/>
            </p:nvSpPr>
            <p:spPr bwMode="auto">
              <a:xfrm>
                <a:off x="1863725" y="1676400"/>
                <a:ext cx="2141538" cy="4159250"/>
              </a:xfrm>
              <a:prstGeom prst="rect">
                <a:avLst/>
              </a:prstGeom>
              <a:solidFill>
                <a:srgbClr val="FFFFFF"/>
              </a:solidFill>
              <a:ln>
                <a:noFill/>
              </a:ln>
              <a:effectLst/>
              <a:extLs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31" name="Rectangle 4" descr="20%">
                <a:extLst>
                  <a:ext uri="{FF2B5EF4-FFF2-40B4-BE49-F238E27FC236}">
                    <a16:creationId xmlns:a16="http://schemas.microsoft.com/office/drawing/2014/main" id="{4480D838-AAA0-1D40-AA9E-6D6926ED94F5}"/>
                  </a:ext>
                </a:extLst>
              </p:cNvPr>
              <p:cNvSpPr>
                <a:spLocks noChangeArrowheads="1"/>
              </p:cNvSpPr>
              <p:nvPr/>
            </p:nvSpPr>
            <p:spPr bwMode="auto">
              <a:xfrm>
                <a:off x="2060575" y="1868488"/>
                <a:ext cx="1743075" cy="668337"/>
              </a:xfrm>
              <a:prstGeom prst="rect">
                <a:avLst/>
              </a:prstGeom>
              <a:pattFill prst="pct20">
                <a:fgClr>
                  <a:srgbClr val="261748"/>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2000" b="0" i="0" u="none" strike="noStrike" kern="0" cap="none" spc="0" normalizeH="0" baseline="0" noProof="0">
                  <a:ln>
                    <a:noFill/>
                  </a:ln>
                  <a:solidFill>
                    <a:srgbClr val="261748"/>
                  </a:solidFill>
                  <a:effectLst/>
                  <a:uLnTx/>
                  <a:uFillTx/>
                  <a:latin typeface="Times New Roman" pitchFamily="18" charset="0"/>
                  <a:ea typeface="ＭＳ Ｐゴシック" pitchFamily="112" charset="-128"/>
                </a:endParaRPr>
              </a:p>
            </p:txBody>
          </p:sp>
          <p:sp>
            <p:nvSpPr>
              <p:cNvPr id="32" name="Rectangle 5">
                <a:extLst>
                  <a:ext uri="{FF2B5EF4-FFF2-40B4-BE49-F238E27FC236}">
                    <a16:creationId xmlns:a16="http://schemas.microsoft.com/office/drawing/2014/main" id="{B99D71B4-0473-0844-9F0B-E584DDC2C438}"/>
                  </a:ext>
                </a:extLst>
              </p:cNvPr>
              <p:cNvSpPr>
                <a:spLocks noChangeArrowheads="1"/>
              </p:cNvSpPr>
              <p:nvPr/>
            </p:nvSpPr>
            <p:spPr bwMode="auto">
              <a:xfrm>
                <a:off x="1860550" y="1681163"/>
                <a:ext cx="2141538" cy="4159250"/>
              </a:xfrm>
              <a:prstGeom prst="rect">
                <a:avLst/>
              </a:prstGeom>
              <a:noFill/>
              <a:ln w="76200">
                <a:solidFill>
                  <a:srgbClr val="261748"/>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grpSp>
            <p:nvGrpSpPr>
              <p:cNvPr id="33" name="Group 6">
                <a:extLst>
                  <a:ext uri="{FF2B5EF4-FFF2-40B4-BE49-F238E27FC236}">
                    <a16:creationId xmlns:a16="http://schemas.microsoft.com/office/drawing/2014/main" id="{E93E78CA-0DBB-894B-B4E1-957057A2BCA0}"/>
                  </a:ext>
                </a:extLst>
              </p:cNvPr>
              <p:cNvGrpSpPr>
                <a:grpSpLocks/>
              </p:cNvGrpSpPr>
              <p:nvPr/>
            </p:nvGrpSpPr>
            <p:grpSpPr bwMode="auto">
              <a:xfrm flipV="1">
                <a:off x="1490663" y="5081588"/>
                <a:ext cx="544512" cy="574675"/>
                <a:chOff x="1094" y="3158"/>
                <a:chExt cx="499" cy="496"/>
              </a:xfrm>
            </p:grpSpPr>
            <p:sp>
              <p:nvSpPr>
                <p:cNvPr id="91" name="Line 7">
                  <a:extLst>
                    <a:ext uri="{FF2B5EF4-FFF2-40B4-BE49-F238E27FC236}">
                      <a16:creationId xmlns:a16="http://schemas.microsoft.com/office/drawing/2014/main" id="{3FB6CFA9-1C44-F546-B908-600804D4D1E4}"/>
                    </a:ext>
                  </a:extLst>
                </p:cNvPr>
                <p:cNvSpPr>
                  <a:spLocks noChangeShapeType="1"/>
                </p:cNvSpPr>
                <p:nvPr/>
              </p:nvSpPr>
              <p:spPr bwMode="auto">
                <a:xfrm>
                  <a:off x="1095" y="3501"/>
                  <a:ext cx="318" cy="0"/>
                </a:xfrm>
                <a:prstGeom prst="line">
                  <a:avLst/>
                </a:prstGeom>
                <a:noFill/>
                <a:ln w="28575">
                  <a:solidFill>
                    <a:srgbClr val="2617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92" name="Line 8">
                  <a:extLst>
                    <a:ext uri="{FF2B5EF4-FFF2-40B4-BE49-F238E27FC236}">
                      <a16:creationId xmlns:a16="http://schemas.microsoft.com/office/drawing/2014/main" id="{F8FB46F7-AFA1-4D43-9A1D-207EF0CB0E11}"/>
                    </a:ext>
                  </a:extLst>
                </p:cNvPr>
                <p:cNvSpPr>
                  <a:spLocks noChangeShapeType="1"/>
                </p:cNvSpPr>
                <p:nvPr/>
              </p:nvSpPr>
              <p:spPr bwMode="auto">
                <a:xfrm>
                  <a:off x="1094" y="3405"/>
                  <a:ext cx="318" cy="0"/>
                </a:xfrm>
                <a:prstGeom prst="line">
                  <a:avLst/>
                </a:prstGeom>
                <a:noFill/>
                <a:ln w="28575">
                  <a:solidFill>
                    <a:srgbClr val="2617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93" name="Line 9">
                  <a:extLst>
                    <a:ext uri="{FF2B5EF4-FFF2-40B4-BE49-F238E27FC236}">
                      <a16:creationId xmlns:a16="http://schemas.microsoft.com/office/drawing/2014/main" id="{7F0C3260-FA35-454A-8768-ACC6F9B58B31}"/>
                    </a:ext>
                  </a:extLst>
                </p:cNvPr>
                <p:cNvSpPr>
                  <a:spLocks noChangeShapeType="1"/>
                </p:cNvSpPr>
                <p:nvPr/>
              </p:nvSpPr>
              <p:spPr bwMode="auto">
                <a:xfrm>
                  <a:off x="1457" y="3339"/>
                  <a:ext cx="74" cy="0"/>
                </a:xfrm>
                <a:prstGeom prst="line">
                  <a:avLst/>
                </a:prstGeom>
                <a:noFill/>
                <a:ln w="76200">
                  <a:solidFill>
                    <a:srgbClr val="E0E0E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94" name="Line 10">
                  <a:extLst>
                    <a:ext uri="{FF2B5EF4-FFF2-40B4-BE49-F238E27FC236}">
                      <a16:creationId xmlns:a16="http://schemas.microsoft.com/office/drawing/2014/main" id="{B81341EF-3124-E444-B5E2-79EDF47A1C77}"/>
                    </a:ext>
                  </a:extLst>
                </p:cNvPr>
                <p:cNvSpPr>
                  <a:spLocks noChangeShapeType="1"/>
                </p:cNvSpPr>
                <p:nvPr/>
              </p:nvSpPr>
              <p:spPr bwMode="auto">
                <a:xfrm>
                  <a:off x="1457" y="3158"/>
                  <a:ext cx="74" cy="0"/>
                </a:xfrm>
                <a:prstGeom prst="line">
                  <a:avLst/>
                </a:prstGeom>
                <a:noFill/>
                <a:ln w="76200">
                  <a:solidFill>
                    <a:srgbClr val="E0E0E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95" name="Line 11">
                  <a:extLst>
                    <a:ext uri="{FF2B5EF4-FFF2-40B4-BE49-F238E27FC236}">
                      <a16:creationId xmlns:a16="http://schemas.microsoft.com/office/drawing/2014/main" id="{ED50F95F-0F4A-A248-AD74-105908E21D75}"/>
                    </a:ext>
                  </a:extLst>
                </p:cNvPr>
                <p:cNvSpPr>
                  <a:spLocks noChangeShapeType="1"/>
                </p:cNvSpPr>
                <p:nvPr/>
              </p:nvSpPr>
              <p:spPr bwMode="auto">
                <a:xfrm>
                  <a:off x="1473" y="3563"/>
                  <a:ext cx="74" cy="91"/>
                </a:xfrm>
                <a:prstGeom prst="line">
                  <a:avLst/>
                </a:prstGeom>
                <a:noFill/>
                <a:ln w="76200">
                  <a:pattFill prst="pct60">
                    <a:fgClr>
                      <a:srgbClr val="E0E0E0"/>
                    </a:fgClr>
                    <a:bgClr>
                      <a:srgbClr val="FFFFFF"/>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96" name="Freeform 12">
                  <a:extLst>
                    <a:ext uri="{FF2B5EF4-FFF2-40B4-BE49-F238E27FC236}">
                      <a16:creationId xmlns:a16="http://schemas.microsoft.com/office/drawing/2014/main" id="{0BEC04AF-5FBB-2D43-BFB5-AD36035C2525}"/>
                    </a:ext>
                  </a:extLst>
                </p:cNvPr>
                <p:cNvSpPr>
                  <a:spLocks/>
                </p:cNvSpPr>
                <p:nvPr/>
              </p:nvSpPr>
              <p:spPr bwMode="auto">
                <a:xfrm>
                  <a:off x="1457" y="3249"/>
                  <a:ext cx="136" cy="303"/>
                </a:xfrm>
                <a:custGeom>
                  <a:avLst/>
                  <a:gdLst>
                    <a:gd name="T0" fmla="*/ 0 w 136"/>
                    <a:gd name="T1" fmla="*/ 227 h 227"/>
                    <a:gd name="T2" fmla="*/ 136 w 136"/>
                    <a:gd name="T3" fmla="*/ 227 h 227"/>
                    <a:gd name="T4" fmla="*/ 136 w 136"/>
                    <a:gd name="T5" fmla="*/ 0 h 227"/>
                    <a:gd name="T6" fmla="*/ 34 w 136"/>
                    <a:gd name="T7" fmla="*/ 0 h 227"/>
                  </a:gdLst>
                  <a:ahLst/>
                  <a:cxnLst>
                    <a:cxn ang="0">
                      <a:pos x="T0" y="T1"/>
                    </a:cxn>
                    <a:cxn ang="0">
                      <a:pos x="T2" y="T3"/>
                    </a:cxn>
                    <a:cxn ang="0">
                      <a:pos x="T4" y="T5"/>
                    </a:cxn>
                    <a:cxn ang="0">
                      <a:pos x="T6" y="T7"/>
                    </a:cxn>
                  </a:cxnLst>
                  <a:rect l="0" t="0" r="r" b="b"/>
                  <a:pathLst>
                    <a:path w="136" h="227">
                      <a:moveTo>
                        <a:pt x="0" y="227"/>
                      </a:moveTo>
                      <a:lnTo>
                        <a:pt x="136" y="227"/>
                      </a:lnTo>
                      <a:lnTo>
                        <a:pt x="136" y="0"/>
                      </a:lnTo>
                      <a:lnTo>
                        <a:pt x="34" y="0"/>
                      </a:lnTo>
                    </a:path>
                  </a:pathLst>
                </a:custGeom>
                <a:noFill/>
                <a:ln w="76200" cmpd="sng">
                  <a:solidFill>
                    <a:srgbClr val="E0E0E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grpSp>
          <p:sp>
            <p:nvSpPr>
              <p:cNvPr id="34" name="Rectangle 13">
                <a:extLst>
                  <a:ext uri="{FF2B5EF4-FFF2-40B4-BE49-F238E27FC236}">
                    <a16:creationId xmlns:a16="http://schemas.microsoft.com/office/drawing/2014/main" id="{FECDE676-0CD2-F943-AEE8-8D53F5F9F5BF}"/>
                  </a:ext>
                </a:extLst>
              </p:cNvPr>
              <p:cNvSpPr>
                <a:spLocks noChangeArrowheads="1"/>
              </p:cNvSpPr>
              <p:nvPr/>
            </p:nvSpPr>
            <p:spPr bwMode="auto">
              <a:xfrm>
                <a:off x="3771900" y="2762250"/>
                <a:ext cx="206375" cy="615950"/>
              </a:xfrm>
              <a:prstGeom prst="rect">
                <a:avLst/>
              </a:prstGeom>
              <a:solidFill>
                <a:srgbClr val="FFFFFF"/>
              </a:solidFill>
              <a:ln w="28575">
                <a:solidFill>
                  <a:srgbClr val="26174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35" name="Rectangle 14" descr="20%">
                <a:extLst>
                  <a:ext uri="{FF2B5EF4-FFF2-40B4-BE49-F238E27FC236}">
                    <a16:creationId xmlns:a16="http://schemas.microsoft.com/office/drawing/2014/main" id="{D17D87AE-95F0-7E43-B367-F575DC3C6C2C}"/>
                  </a:ext>
                </a:extLst>
              </p:cNvPr>
              <p:cNvSpPr>
                <a:spLocks noChangeArrowheads="1"/>
              </p:cNvSpPr>
              <p:nvPr/>
            </p:nvSpPr>
            <p:spPr bwMode="auto">
              <a:xfrm>
                <a:off x="2060575" y="2654300"/>
                <a:ext cx="1527175" cy="666750"/>
              </a:xfrm>
              <a:prstGeom prst="rect">
                <a:avLst/>
              </a:prstGeom>
              <a:pattFill prst="pct20">
                <a:fgClr>
                  <a:srgbClr val="261748"/>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36" name="Rectangle 15">
                <a:extLst>
                  <a:ext uri="{FF2B5EF4-FFF2-40B4-BE49-F238E27FC236}">
                    <a16:creationId xmlns:a16="http://schemas.microsoft.com/office/drawing/2014/main" id="{3D50D4BE-A54B-104A-A686-61CFB4F84A30}"/>
                  </a:ext>
                </a:extLst>
              </p:cNvPr>
              <p:cNvSpPr>
                <a:spLocks noChangeArrowheads="1"/>
              </p:cNvSpPr>
              <p:nvPr/>
            </p:nvSpPr>
            <p:spPr bwMode="auto">
              <a:xfrm>
                <a:off x="3771900" y="3378200"/>
                <a:ext cx="206375" cy="615950"/>
              </a:xfrm>
              <a:prstGeom prst="rect">
                <a:avLst/>
              </a:prstGeom>
              <a:solidFill>
                <a:srgbClr val="FFFFFF"/>
              </a:solidFill>
              <a:ln w="28575">
                <a:solidFill>
                  <a:srgbClr val="26174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37" name="Rectangle 16" descr="20%">
                <a:extLst>
                  <a:ext uri="{FF2B5EF4-FFF2-40B4-BE49-F238E27FC236}">
                    <a16:creationId xmlns:a16="http://schemas.microsoft.com/office/drawing/2014/main" id="{89E648A4-FE8B-1949-8CD6-71D654A2F907}"/>
                  </a:ext>
                </a:extLst>
              </p:cNvPr>
              <p:cNvSpPr>
                <a:spLocks noChangeArrowheads="1"/>
              </p:cNvSpPr>
              <p:nvPr/>
            </p:nvSpPr>
            <p:spPr bwMode="auto">
              <a:xfrm>
                <a:off x="2060575" y="3427413"/>
                <a:ext cx="1527175" cy="668337"/>
              </a:xfrm>
              <a:prstGeom prst="rect">
                <a:avLst/>
              </a:prstGeom>
              <a:pattFill prst="pct20">
                <a:fgClr>
                  <a:srgbClr val="261748"/>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38" name="Rectangle 17">
                <a:extLst>
                  <a:ext uri="{FF2B5EF4-FFF2-40B4-BE49-F238E27FC236}">
                    <a16:creationId xmlns:a16="http://schemas.microsoft.com/office/drawing/2014/main" id="{A25BB240-4CF1-2545-BA9B-D2DA39A03D70}"/>
                  </a:ext>
                </a:extLst>
              </p:cNvPr>
              <p:cNvSpPr>
                <a:spLocks noChangeArrowheads="1"/>
              </p:cNvSpPr>
              <p:nvPr/>
            </p:nvSpPr>
            <p:spPr bwMode="auto">
              <a:xfrm>
                <a:off x="3771900" y="5195888"/>
                <a:ext cx="206375" cy="615950"/>
              </a:xfrm>
              <a:prstGeom prst="rect">
                <a:avLst/>
              </a:prstGeom>
              <a:solidFill>
                <a:srgbClr val="FFFFFF"/>
              </a:solidFill>
              <a:ln w="28575">
                <a:solidFill>
                  <a:srgbClr val="26174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39" name="Rectangle 18" descr="20%">
                <a:extLst>
                  <a:ext uri="{FF2B5EF4-FFF2-40B4-BE49-F238E27FC236}">
                    <a16:creationId xmlns:a16="http://schemas.microsoft.com/office/drawing/2014/main" id="{4939FC49-F84B-E446-97F5-9DC742D627B9}"/>
                  </a:ext>
                </a:extLst>
              </p:cNvPr>
              <p:cNvSpPr>
                <a:spLocks noChangeArrowheads="1"/>
              </p:cNvSpPr>
              <p:nvPr/>
            </p:nvSpPr>
            <p:spPr bwMode="auto">
              <a:xfrm>
                <a:off x="2060575" y="4197350"/>
                <a:ext cx="1735138" cy="666750"/>
              </a:xfrm>
              <a:prstGeom prst="rect">
                <a:avLst/>
              </a:prstGeom>
              <a:pattFill prst="pct20">
                <a:fgClr>
                  <a:srgbClr val="261748"/>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40" name="Rectangle 19" descr="20%">
                <a:extLst>
                  <a:ext uri="{FF2B5EF4-FFF2-40B4-BE49-F238E27FC236}">
                    <a16:creationId xmlns:a16="http://schemas.microsoft.com/office/drawing/2014/main" id="{91123926-F68D-9F4E-9272-59CCAB8CEBB4}"/>
                  </a:ext>
                </a:extLst>
              </p:cNvPr>
              <p:cNvSpPr>
                <a:spLocks noChangeArrowheads="1"/>
              </p:cNvSpPr>
              <p:nvPr/>
            </p:nvSpPr>
            <p:spPr bwMode="auto">
              <a:xfrm>
                <a:off x="2060575" y="4976813"/>
                <a:ext cx="1527175" cy="668337"/>
              </a:xfrm>
              <a:prstGeom prst="rect">
                <a:avLst/>
              </a:prstGeom>
              <a:pattFill prst="pct20">
                <a:fgClr>
                  <a:srgbClr val="261748"/>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grpSp>
            <p:nvGrpSpPr>
              <p:cNvPr id="41" name="Group 20">
                <a:extLst>
                  <a:ext uri="{FF2B5EF4-FFF2-40B4-BE49-F238E27FC236}">
                    <a16:creationId xmlns:a16="http://schemas.microsoft.com/office/drawing/2014/main" id="{C97D8779-D1A5-8644-ADA9-EB8255E36602}"/>
                  </a:ext>
                </a:extLst>
              </p:cNvPr>
              <p:cNvGrpSpPr>
                <a:grpSpLocks/>
              </p:cNvGrpSpPr>
              <p:nvPr/>
            </p:nvGrpSpPr>
            <p:grpSpPr bwMode="auto">
              <a:xfrm>
                <a:off x="1487488" y="4195763"/>
                <a:ext cx="546100" cy="574675"/>
                <a:chOff x="1094" y="3158"/>
                <a:chExt cx="499" cy="496"/>
              </a:xfrm>
            </p:grpSpPr>
            <p:sp>
              <p:nvSpPr>
                <p:cNvPr id="85" name="Line 21">
                  <a:extLst>
                    <a:ext uri="{FF2B5EF4-FFF2-40B4-BE49-F238E27FC236}">
                      <a16:creationId xmlns:a16="http://schemas.microsoft.com/office/drawing/2014/main" id="{886ADE8C-9282-8545-AF54-19E6F7BD49F9}"/>
                    </a:ext>
                  </a:extLst>
                </p:cNvPr>
                <p:cNvSpPr>
                  <a:spLocks noChangeShapeType="1"/>
                </p:cNvSpPr>
                <p:nvPr/>
              </p:nvSpPr>
              <p:spPr bwMode="auto">
                <a:xfrm>
                  <a:off x="1095" y="3501"/>
                  <a:ext cx="318" cy="0"/>
                </a:xfrm>
                <a:prstGeom prst="line">
                  <a:avLst/>
                </a:prstGeom>
                <a:noFill/>
                <a:ln w="28575">
                  <a:solidFill>
                    <a:srgbClr val="2617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86" name="Line 22">
                  <a:extLst>
                    <a:ext uri="{FF2B5EF4-FFF2-40B4-BE49-F238E27FC236}">
                      <a16:creationId xmlns:a16="http://schemas.microsoft.com/office/drawing/2014/main" id="{2A9A6684-2134-9349-ACEC-B5A87C62CEBC}"/>
                    </a:ext>
                  </a:extLst>
                </p:cNvPr>
                <p:cNvSpPr>
                  <a:spLocks noChangeShapeType="1"/>
                </p:cNvSpPr>
                <p:nvPr/>
              </p:nvSpPr>
              <p:spPr bwMode="auto">
                <a:xfrm>
                  <a:off x="1094" y="3405"/>
                  <a:ext cx="318" cy="0"/>
                </a:xfrm>
                <a:prstGeom prst="line">
                  <a:avLst/>
                </a:prstGeom>
                <a:noFill/>
                <a:ln w="28575">
                  <a:solidFill>
                    <a:srgbClr val="2617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87" name="Line 23">
                  <a:extLst>
                    <a:ext uri="{FF2B5EF4-FFF2-40B4-BE49-F238E27FC236}">
                      <a16:creationId xmlns:a16="http://schemas.microsoft.com/office/drawing/2014/main" id="{C71F4DB6-CA34-1546-B824-AEEAEEAFC617}"/>
                    </a:ext>
                  </a:extLst>
                </p:cNvPr>
                <p:cNvSpPr>
                  <a:spLocks noChangeShapeType="1"/>
                </p:cNvSpPr>
                <p:nvPr/>
              </p:nvSpPr>
              <p:spPr bwMode="auto">
                <a:xfrm>
                  <a:off x="1457" y="3339"/>
                  <a:ext cx="74" cy="0"/>
                </a:xfrm>
                <a:prstGeom prst="line">
                  <a:avLst/>
                </a:prstGeom>
                <a:noFill/>
                <a:ln w="76200">
                  <a:solidFill>
                    <a:srgbClr val="E0E0E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88" name="Line 24">
                  <a:extLst>
                    <a:ext uri="{FF2B5EF4-FFF2-40B4-BE49-F238E27FC236}">
                      <a16:creationId xmlns:a16="http://schemas.microsoft.com/office/drawing/2014/main" id="{12FDB521-627E-D841-B320-C8684DDE33DF}"/>
                    </a:ext>
                  </a:extLst>
                </p:cNvPr>
                <p:cNvSpPr>
                  <a:spLocks noChangeShapeType="1"/>
                </p:cNvSpPr>
                <p:nvPr/>
              </p:nvSpPr>
              <p:spPr bwMode="auto">
                <a:xfrm>
                  <a:off x="1457" y="3158"/>
                  <a:ext cx="74" cy="0"/>
                </a:xfrm>
                <a:prstGeom prst="line">
                  <a:avLst/>
                </a:prstGeom>
                <a:noFill/>
                <a:ln w="76200">
                  <a:solidFill>
                    <a:srgbClr val="E0E0E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89" name="Line 25">
                  <a:extLst>
                    <a:ext uri="{FF2B5EF4-FFF2-40B4-BE49-F238E27FC236}">
                      <a16:creationId xmlns:a16="http://schemas.microsoft.com/office/drawing/2014/main" id="{5A5881BE-F860-6042-9E45-BE850B9B3929}"/>
                    </a:ext>
                  </a:extLst>
                </p:cNvPr>
                <p:cNvSpPr>
                  <a:spLocks noChangeShapeType="1"/>
                </p:cNvSpPr>
                <p:nvPr/>
              </p:nvSpPr>
              <p:spPr bwMode="auto">
                <a:xfrm>
                  <a:off x="1473" y="3563"/>
                  <a:ext cx="74" cy="91"/>
                </a:xfrm>
                <a:prstGeom prst="line">
                  <a:avLst/>
                </a:prstGeom>
                <a:noFill/>
                <a:ln w="76200">
                  <a:pattFill prst="pct60">
                    <a:fgClr>
                      <a:srgbClr val="E0E0E0"/>
                    </a:fgClr>
                    <a:bgClr>
                      <a:srgbClr val="FFFFFF"/>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90" name="Freeform 26">
                  <a:extLst>
                    <a:ext uri="{FF2B5EF4-FFF2-40B4-BE49-F238E27FC236}">
                      <a16:creationId xmlns:a16="http://schemas.microsoft.com/office/drawing/2014/main" id="{78E6DF7D-EB97-D14C-8719-D5076C4117F6}"/>
                    </a:ext>
                  </a:extLst>
                </p:cNvPr>
                <p:cNvSpPr>
                  <a:spLocks/>
                </p:cNvSpPr>
                <p:nvPr/>
              </p:nvSpPr>
              <p:spPr bwMode="auto">
                <a:xfrm>
                  <a:off x="1457" y="3249"/>
                  <a:ext cx="136" cy="303"/>
                </a:xfrm>
                <a:custGeom>
                  <a:avLst/>
                  <a:gdLst>
                    <a:gd name="T0" fmla="*/ 0 w 136"/>
                    <a:gd name="T1" fmla="*/ 227 h 227"/>
                    <a:gd name="T2" fmla="*/ 136 w 136"/>
                    <a:gd name="T3" fmla="*/ 227 h 227"/>
                    <a:gd name="T4" fmla="*/ 136 w 136"/>
                    <a:gd name="T5" fmla="*/ 0 h 227"/>
                    <a:gd name="T6" fmla="*/ 34 w 136"/>
                    <a:gd name="T7" fmla="*/ 0 h 227"/>
                  </a:gdLst>
                  <a:ahLst/>
                  <a:cxnLst>
                    <a:cxn ang="0">
                      <a:pos x="T0" y="T1"/>
                    </a:cxn>
                    <a:cxn ang="0">
                      <a:pos x="T2" y="T3"/>
                    </a:cxn>
                    <a:cxn ang="0">
                      <a:pos x="T4" y="T5"/>
                    </a:cxn>
                    <a:cxn ang="0">
                      <a:pos x="T6" y="T7"/>
                    </a:cxn>
                  </a:cxnLst>
                  <a:rect l="0" t="0" r="r" b="b"/>
                  <a:pathLst>
                    <a:path w="136" h="227">
                      <a:moveTo>
                        <a:pt x="0" y="227"/>
                      </a:moveTo>
                      <a:lnTo>
                        <a:pt x="136" y="227"/>
                      </a:lnTo>
                      <a:lnTo>
                        <a:pt x="136" y="0"/>
                      </a:lnTo>
                      <a:lnTo>
                        <a:pt x="34" y="0"/>
                      </a:lnTo>
                    </a:path>
                  </a:pathLst>
                </a:custGeom>
                <a:noFill/>
                <a:ln w="76200" cmpd="sng">
                  <a:solidFill>
                    <a:srgbClr val="E0E0E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grpSp>
          <p:grpSp>
            <p:nvGrpSpPr>
              <p:cNvPr id="42" name="Group 27">
                <a:extLst>
                  <a:ext uri="{FF2B5EF4-FFF2-40B4-BE49-F238E27FC236}">
                    <a16:creationId xmlns:a16="http://schemas.microsoft.com/office/drawing/2014/main" id="{12E5801C-73A6-594B-A3D4-E7DD5DBCA18C}"/>
                  </a:ext>
                </a:extLst>
              </p:cNvPr>
              <p:cNvGrpSpPr>
                <a:grpSpLocks/>
              </p:cNvGrpSpPr>
              <p:nvPr/>
            </p:nvGrpSpPr>
            <p:grpSpPr bwMode="auto">
              <a:xfrm flipV="1">
                <a:off x="1487488" y="3530600"/>
                <a:ext cx="546100" cy="573088"/>
                <a:chOff x="1094" y="3158"/>
                <a:chExt cx="499" cy="496"/>
              </a:xfrm>
            </p:grpSpPr>
            <p:sp>
              <p:nvSpPr>
                <p:cNvPr id="79" name="Line 28">
                  <a:extLst>
                    <a:ext uri="{FF2B5EF4-FFF2-40B4-BE49-F238E27FC236}">
                      <a16:creationId xmlns:a16="http://schemas.microsoft.com/office/drawing/2014/main" id="{3A591266-A253-E944-A76E-EFB820D9822D}"/>
                    </a:ext>
                  </a:extLst>
                </p:cNvPr>
                <p:cNvSpPr>
                  <a:spLocks noChangeShapeType="1"/>
                </p:cNvSpPr>
                <p:nvPr/>
              </p:nvSpPr>
              <p:spPr bwMode="auto">
                <a:xfrm>
                  <a:off x="1095" y="3501"/>
                  <a:ext cx="318" cy="0"/>
                </a:xfrm>
                <a:prstGeom prst="line">
                  <a:avLst/>
                </a:prstGeom>
                <a:noFill/>
                <a:ln w="28575">
                  <a:solidFill>
                    <a:srgbClr val="2617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80" name="Line 29">
                  <a:extLst>
                    <a:ext uri="{FF2B5EF4-FFF2-40B4-BE49-F238E27FC236}">
                      <a16:creationId xmlns:a16="http://schemas.microsoft.com/office/drawing/2014/main" id="{F616F4DD-B8AE-7A46-8BF5-5EC0F48B0EA0}"/>
                    </a:ext>
                  </a:extLst>
                </p:cNvPr>
                <p:cNvSpPr>
                  <a:spLocks noChangeShapeType="1"/>
                </p:cNvSpPr>
                <p:nvPr/>
              </p:nvSpPr>
              <p:spPr bwMode="auto">
                <a:xfrm>
                  <a:off x="1094" y="3405"/>
                  <a:ext cx="318" cy="0"/>
                </a:xfrm>
                <a:prstGeom prst="line">
                  <a:avLst/>
                </a:prstGeom>
                <a:noFill/>
                <a:ln w="28575">
                  <a:solidFill>
                    <a:srgbClr val="2617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81" name="Line 30">
                  <a:extLst>
                    <a:ext uri="{FF2B5EF4-FFF2-40B4-BE49-F238E27FC236}">
                      <a16:creationId xmlns:a16="http://schemas.microsoft.com/office/drawing/2014/main" id="{B90A2D67-4A49-3F47-AF86-4EDCE957D628}"/>
                    </a:ext>
                  </a:extLst>
                </p:cNvPr>
                <p:cNvSpPr>
                  <a:spLocks noChangeShapeType="1"/>
                </p:cNvSpPr>
                <p:nvPr/>
              </p:nvSpPr>
              <p:spPr bwMode="auto">
                <a:xfrm>
                  <a:off x="1457" y="3339"/>
                  <a:ext cx="74" cy="0"/>
                </a:xfrm>
                <a:prstGeom prst="line">
                  <a:avLst/>
                </a:prstGeom>
                <a:noFill/>
                <a:ln w="76200">
                  <a:solidFill>
                    <a:srgbClr val="E0E0E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82" name="Line 31">
                  <a:extLst>
                    <a:ext uri="{FF2B5EF4-FFF2-40B4-BE49-F238E27FC236}">
                      <a16:creationId xmlns:a16="http://schemas.microsoft.com/office/drawing/2014/main" id="{DB04867E-006F-5248-A3DE-10823B29A080}"/>
                    </a:ext>
                  </a:extLst>
                </p:cNvPr>
                <p:cNvSpPr>
                  <a:spLocks noChangeShapeType="1"/>
                </p:cNvSpPr>
                <p:nvPr/>
              </p:nvSpPr>
              <p:spPr bwMode="auto">
                <a:xfrm>
                  <a:off x="1457" y="3158"/>
                  <a:ext cx="74" cy="0"/>
                </a:xfrm>
                <a:prstGeom prst="line">
                  <a:avLst/>
                </a:prstGeom>
                <a:noFill/>
                <a:ln w="76200">
                  <a:solidFill>
                    <a:srgbClr val="E0E0E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83" name="Line 32">
                  <a:extLst>
                    <a:ext uri="{FF2B5EF4-FFF2-40B4-BE49-F238E27FC236}">
                      <a16:creationId xmlns:a16="http://schemas.microsoft.com/office/drawing/2014/main" id="{5BA0D76C-3DA0-6547-AA95-2067DCBDF0BD}"/>
                    </a:ext>
                  </a:extLst>
                </p:cNvPr>
                <p:cNvSpPr>
                  <a:spLocks noChangeShapeType="1"/>
                </p:cNvSpPr>
                <p:nvPr/>
              </p:nvSpPr>
              <p:spPr bwMode="auto">
                <a:xfrm>
                  <a:off x="1473" y="3563"/>
                  <a:ext cx="74" cy="91"/>
                </a:xfrm>
                <a:prstGeom prst="line">
                  <a:avLst/>
                </a:prstGeom>
                <a:noFill/>
                <a:ln w="76200">
                  <a:pattFill prst="pct60">
                    <a:fgClr>
                      <a:srgbClr val="E0E0E0"/>
                    </a:fgClr>
                    <a:bgClr>
                      <a:srgbClr val="FFFFFF"/>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84" name="Freeform 33">
                  <a:extLst>
                    <a:ext uri="{FF2B5EF4-FFF2-40B4-BE49-F238E27FC236}">
                      <a16:creationId xmlns:a16="http://schemas.microsoft.com/office/drawing/2014/main" id="{9CA7105D-54F6-8E4A-B70B-0550D5EB51B3}"/>
                    </a:ext>
                  </a:extLst>
                </p:cNvPr>
                <p:cNvSpPr>
                  <a:spLocks/>
                </p:cNvSpPr>
                <p:nvPr/>
              </p:nvSpPr>
              <p:spPr bwMode="auto">
                <a:xfrm>
                  <a:off x="1457" y="3249"/>
                  <a:ext cx="136" cy="303"/>
                </a:xfrm>
                <a:custGeom>
                  <a:avLst/>
                  <a:gdLst>
                    <a:gd name="T0" fmla="*/ 0 w 136"/>
                    <a:gd name="T1" fmla="*/ 227 h 227"/>
                    <a:gd name="T2" fmla="*/ 136 w 136"/>
                    <a:gd name="T3" fmla="*/ 227 h 227"/>
                    <a:gd name="T4" fmla="*/ 136 w 136"/>
                    <a:gd name="T5" fmla="*/ 0 h 227"/>
                    <a:gd name="T6" fmla="*/ 34 w 136"/>
                    <a:gd name="T7" fmla="*/ 0 h 227"/>
                  </a:gdLst>
                  <a:ahLst/>
                  <a:cxnLst>
                    <a:cxn ang="0">
                      <a:pos x="T0" y="T1"/>
                    </a:cxn>
                    <a:cxn ang="0">
                      <a:pos x="T2" y="T3"/>
                    </a:cxn>
                    <a:cxn ang="0">
                      <a:pos x="T4" y="T5"/>
                    </a:cxn>
                    <a:cxn ang="0">
                      <a:pos x="T6" y="T7"/>
                    </a:cxn>
                  </a:cxnLst>
                  <a:rect l="0" t="0" r="r" b="b"/>
                  <a:pathLst>
                    <a:path w="136" h="227">
                      <a:moveTo>
                        <a:pt x="0" y="227"/>
                      </a:moveTo>
                      <a:lnTo>
                        <a:pt x="136" y="227"/>
                      </a:lnTo>
                      <a:lnTo>
                        <a:pt x="136" y="0"/>
                      </a:lnTo>
                      <a:lnTo>
                        <a:pt x="34" y="0"/>
                      </a:lnTo>
                    </a:path>
                  </a:pathLst>
                </a:custGeom>
                <a:noFill/>
                <a:ln w="76200" cmpd="sng">
                  <a:solidFill>
                    <a:srgbClr val="E0E0E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grpSp>
          <p:grpSp>
            <p:nvGrpSpPr>
              <p:cNvPr id="43" name="Group 34">
                <a:extLst>
                  <a:ext uri="{FF2B5EF4-FFF2-40B4-BE49-F238E27FC236}">
                    <a16:creationId xmlns:a16="http://schemas.microsoft.com/office/drawing/2014/main" id="{2EF20677-2C43-BA4B-9D5D-26B3A1B0731D}"/>
                  </a:ext>
                </a:extLst>
              </p:cNvPr>
              <p:cNvGrpSpPr>
                <a:grpSpLocks/>
              </p:cNvGrpSpPr>
              <p:nvPr/>
            </p:nvGrpSpPr>
            <p:grpSpPr bwMode="auto">
              <a:xfrm>
                <a:off x="1492250" y="2638425"/>
                <a:ext cx="544513" cy="576263"/>
                <a:chOff x="1094" y="3158"/>
                <a:chExt cx="499" cy="496"/>
              </a:xfrm>
            </p:grpSpPr>
            <p:sp>
              <p:nvSpPr>
                <p:cNvPr id="73" name="Line 35">
                  <a:extLst>
                    <a:ext uri="{FF2B5EF4-FFF2-40B4-BE49-F238E27FC236}">
                      <a16:creationId xmlns:a16="http://schemas.microsoft.com/office/drawing/2014/main" id="{2C4B9417-1795-9548-9398-55420E652C81}"/>
                    </a:ext>
                  </a:extLst>
                </p:cNvPr>
                <p:cNvSpPr>
                  <a:spLocks noChangeShapeType="1"/>
                </p:cNvSpPr>
                <p:nvPr/>
              </p:nvSpPr>
              <p:spPr bwMode="auto">
                <a:xfrm>
                  <a:off x="1095" y="3501"/>
                  <a:ext cx="318" cy="0"/>
                </a:xfrm>
                <a:prstGeom prst="line">
                  <a:avLst/>
                </a:prstGeom>
                <a:noFill/>
                <a:ln w="28575">
                  <a:solidFill>
                    <a:srgbClr val="2617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74" name="Line 36">
                  <a:extLst>
                    <a:ext uri="{FF2B5EF4-FFF2-40B4-BE49-F238E27FC236}">
                      <a16:creationId xmlns:a16="http://schemas.microsoft.com/office/drawing/2014/main" id="{FA8F0FE1-DC11-174B-A0EF-809898FE1913}"/>
                    </a:ext>
                  </a:extLst>
                </p:cNvPr>
                <p:cNvSpPr>
                  <a:spLocks noChangeShapeType="1"/>
                </p:cNvSpPr>
                <p:nvPr/>
              </p:nvSpPr>
              <p:spPr bwMode="auto">
                <a:xfrm>
                  <a:off x="1094" y="3405"/>
                  <a:ext cx="318" cy="0"/>
                </a:xfrm>
                <a:prstGeom prst="line">
                  <a:avLst/>
                </a:prstGeom>
                <a:noFill/>
                <a:ln w="28575">
                  <a:solidFill>
                    <a:srgbClr val="2617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75" name="Line 37">
                  <a:extLst>
                    <a:ext uri="{FF2B5EF4-FFF2-40B4-BE49-F238E27FC236}">
                      <a16:creationId xmlns:a16="http://schemas.microsoft.com/office/drawing/2014/main" id="{CE5BFF02-9213-5A48-8752-0BF54C2944B4}"/>
                    </a:ext>
                  </a:extLst>
                </p:cNvPr>
                <p:cNvSpPr>
                  <a:spLocks noChangeShapeType="1"/>
                </p:cNvSpPr>
                <p:nvPr/>
              </p:nvSpPr>
              <p:spPr bwMode="auto">
                <a:xfrm>
                  <a:off x="1457" y="3339"/>
                  <a:ext cx="74" cy="0"/>
                </a:xfrm>
                <a:prstGeom prst="line">
                  <a:avLst/>
                </a:prstGeom>
                <a:noFill/>
                <a:ln w="76200">
                  <a:solidFill>
                    <a:srgbClr val="E0E0E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76" name="Line 38">
                  <a:extLst>
                    <a:ext uri="{FF2B5EF4-FFF2-40B4-BE49-F238E27FC236}">
                      <a16:creationId xmlns:a16="http://schemas.microsoft.com/office/drawing/2014/main" id="{315C0379-FBF5-2A48-9819-D5C32F2EAB97}"/>
                    </a:ext>
                  </a:extLst>
                </p:cNvPr>
                <p:cNvSpPr>
                  <a:spLocks noChangeShapeType="1"/>
                </p:cNvSpPr>
                <p:nvPr/>
              </p:nvSpPr>
              <p:spPr bwMode="auto">
                <a:xfrm>
                  <a:off x="1457" y="3158"/>
                  <a:ext cx="74" cy="0"/>
                </a:xfrm>
                <a:prstGeom prst="line">
                  <a:avLst/>
                </a:prstGeom>
                <a:noFill/>
                <a:ln w="76200">
                  <a:solidFill>
                    <a:srgbClr val="E0E0E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77" name="Line 39">
                  <a:extLst>
                    <a:ext uri="{FF2B5EF4-FFF2-40B4-BE49-F238E27FC236}">
                      <a16:creationId xmlns:a16="http://schemas.microsoft.com/office/drawing/2014/main" id="{14B896F3-A427-8C4A-8862-7253E169CA1A}"/>
                    </a:ext>
                  </a:extLst>
                </p:cNvPr>
                <p:cNvSpPr>
                  <a:spLocks noChangeShapeType="1"/>
                </p:cNvSpPr>
                <p:nvPr/>
              </p:nvSpPr>
              <p:spPr bwMode="auto">
                <a:xfrm>
                  <a:off x="1473" y="3563"/>
                  <a:ext cx="74" cy="91"/>
                </a:xfrm>
                <a:prstGeom prst="line">
                  <a:avLst/>
                </a:prstGeom>
                <a:noFill/>
                <a:ln w="76200">
                  <a:pattFill prst="pct60">
                    <a:fgClr>
                      <a:srgbClr val="E0E0E0"/>
                    </a:fgClr>
                    <a:bgClr>
                      <a:srgbClr val="FFFFFF"/>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78" name="Freeform 40">
                  <a:extLst>
                    <a:ext uri="{FF2B5EF4-FFF2-40B4-BE49-F238E27FC236}">
                      <a16:creationId xmlns:a16="http://schemas.microsoft.com/office/drawing/2014/main" id="{E5630CA7-E73E-AC4A-84F9-43743689CA19}"/>
                    </a:ext>
                  </a:extLst>
                </p:cNvPr>
                <p:cNvSpPr>
                  <a:spLocks/>
                </p:cNvSpPr>
                <p:nvPr/>
              </p:nvSpPr>
              <p:spPr bwMode="auto">
                <a:xfrm>
                  <a:off x="1457" y="3249"/>
                  <a:ext cx="136" cy="303"/>
                </a:xfrm>
                <a:custGeom>
                  <a:avLst/>
                  <a:gdLst>
                    <a:gd name="T0" fmla="*/ 0 w 136"/>
                    <a:gd name="T1" fmla="*/ 227 h 227"/>
                    <a:gd name="T2" fmla="*/ 136 w 136"/>
                    <a:gd name="T3" fmla="*/ 227 h 227"/>
                    <a:gd name="T4" fmla="*/ 136 w 136"/>
                    <a:gd name="T5" fmla="*/ 0 h 227"/>
                    <a:gd name="T6" fmla="*/ 34 w 136"/>
                    <a:gd name="T7" fmla="*/ 0 h 227"/>
                  </a:gdLst>
                  <a:ahLst/>
                  <a:cxnLst>
                    <a:cxn ang="0">
                      <a:pos x="T0" y="T1"/>
                    </a:cxn>
                    <a:cxn ang="0">
                      <a:pos x="T2" y="T3"/>
                    </a:cxn>
                    <a:cxn ang="0">
                      <a:pos x="T4" y="T5"/>
                    </a:cxn>
                    <a:cxn ang="0">
                      <a:pos x="T6" y="T7"/>
                    </a:cxn>
                  </a:cxnLst>
                  <a:rect l="0" t="0" r="r" b="b"/>
                  <a:pathLst>
                    <a:path w="136" h="227">
                      <a:moveTo>
                        <a:pt x="0" y="227"/>
                      </a:moveTo>
                      <a:lnTo>
                        <a:pt x="136" y="227"/>
                      </a:lnTo>
                      <a:lnTo>
                        <a:pt x="136" y="0"/>
                      </a:lnTo>
                      <a:lnTo>
                        <a:pt x="34" y="0"/>
                      </a:lnTo>
                    </a:path>
                  </a:pathLst>
                </a:custGeom>
                <a:noFill/>
                <a:ln w="76200" cmpd="sng">
                  <a:solidFill>
                    <a:srgbClr val="E0E0E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grpSp>
          <p:grpSp>
            <p:nvGrpSpPr>
              <p:cNvPr id="44" name="Group 41">
                <a:extLst>
                  <a:ext uri="{FF2B5EF4-FFF2-40B4-BE49-F238E27FC236}">
                    <a16:creationId xmlns:a16="http://schemas.microsoft.com/office/drawing/2014/main" id="{E1DC2A38-CAB8-9341-9E02-BA91E55242A0}"/>
                  </a:ext>
                </a:extLst>
              </p:cNvPr>
              <p:cNvGrpSpPr>
                <a:grpSpLocks/>
              </p:cNvGrpSpPr>
              <p:nvPr/>
            </p:nvGrpSpPr>
            <p:grpSpPr bwMode="auto">
              <a:xfrm>
                <a:off x="1487488" y="1862138"/>
                <a:ext cx="546100" cy="574675"/>
                <a:chOff x="1094" y="3158"/>
                <a:chExt cx="499" cy="496"/>
              </a:xfrm>
            </p:grpSpPr>
            <p:sp>
              <p:nvSpPr>
                <p:cNvPr id="67" name="Line 42">
                  <a:extLst>
                    <a:ext uri="{FF2B5EF4-FFF2-40B4-BE49-F238E27FC236}">
                      <a16:creationId xmlns:a16="http://schemas.microsoft.com/office/drawing/2014/main" id="{6DB9BE78-C476-884F-8B0D-0ACF060E7A9A}"/>
                    </a:ext>
                  </a:extLst>
                </p:cNvPr>
                <p:cNvSpPr>
                  <a:spLocks noChangeShapeType="1"/>
                </p:cNvSpPr>
                <p:nvPr/>
              </p:nvSpPr>
              <p:spPr bwMode="auto">
                <a:xfrm>
                  <a:off x="1095" y="3501"/>
                  <a:ext cx="318" cy="0"/>
                </a:xfrm>
                <a:prstGeom prst="line">
                  <a:avLst/>
                </a:prstGeom>
                <a:noFill/>
                <a:ln w="28575">
                  <a:solidFill>
                    <a:srgbClr val="2617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68" name="Line 43">
                  <a:extLst>
                    <a:ext uri="{FF2B5EF4-FFF2-40B4-BE49-F238E27FC236}">
                      <a16:creationId xmlns:a16="http://schemas.microsoft.com/office/drawing/2014/main" id="{A588BF5A-6032-C94A-B829-89B744341ECA}"/>
                    </a:ext>
                  </a:extLst>
                </p:cNvPr>
                <p:cNvSpPr>
                  <a:spLocks noChangeShapeType="1"/>
                </p:cNvSpPr>
                <p:nvPr/>
              </p:nvSpPr>
              <p:spPr bwMode="auto">
                <a:xfrm>
                  <a:off x="1094" y="3405"/>
                  <a:ext cx="318" cy="0"/>
                </a:xfrm>
                <a:prstGeom prst="line">
                  <a:avLst/>
                </a:prstGeom>
                <a:noFill/>
                <a:ln w="28575">
                  <a:solidFill>
                    <a:srgbClr val="2617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69" name="Line 44">
                  <a:extLst>
                    <a:ext uri="{FF2B5EF4-FFF2-40B4-BE49-F238E27FC236}">
                      <a16:creationId xmlns:a16="http://schemas.microsoft.com/office/drawing/2014/main" id="{580A070B-B1B8-3F47-B741-3F483770AF27}"/>
                    </a:ext>
                  </a:extLst>
                </p:cNvPr>
                <p:cNvSpPr>
                  <a:spLocks noChangeShapeType="1"/>
                </p:cNvSpPr>
                <p:nvPr/>
              </p:nvSpPr>
              <p:spPr bwMode="auto">
                <a:xfrm>
                  <a:off x="1457" y="3339"/>
                  <a:ext cx="74" cy="0"/>
                </a:xfrm>
                <a:prstGeom prst="line">
                  <a:avLst/>
                </a:prstGeom>
                <a:noFill/>
                <a:ln w="76200">
                  <a:solidFill>
                    <a:srgbClr val="E0E0E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70" name="Line 45">
                  <a:extLst>
                    <a:ext uri="{FF2B5EF4-FFF2-40B4-BE49-F238E27FC236}">
                      <a16:creationId xmlns:a16="http://schemas.microsoft.com/office/drawing/2014/main" id="{C68B269B-EE99-CB47-9A7A-BF0BD2CBC8C2}"/>
                    </a:ext>
                  </a:extLst>
                </p:cNvPr>
                <p:cNvSpPr>
                  <a:spLocks noChangeShapeType="1"/>
                </p:cNvSpPr>
                <p:nvPr/>
              </p:nvSpPr>
              <p:spPr bwMode="auto">
                <a:xfrm>
                  <a:off x="1457" y="3158"/>
                  <a:ext cx="74" cy="0"/>
                </a:xfrm>
                <a:prstGeom prst="line">
                  <a:avLst/>
                </a:prstGeom>
                <a:noFill/>
                <a:ln w="76200">
                  <a:solidFill>
                    <a:srgbClr val="E0E0E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71" name="Line 46">
                  <a:extLst>
                    <a:ext uri="{FF2B5EF4-FFF2-40B4-BE49-F238E27FC236}">
                      <a16:creationId xmlns:a16="http://schemas.microsoft.com/office/drawing/2014/main" id="{5352CDB6-CC8B-F84F-980F-BDB43626A905}"/>
                    </a:ext>
                  </a:extLst>
                </p:cNvPr>
                <p:cNvSpPr>
                  <a:spLocks noChangeShapeType="1"/>
                </p:cNvSpPr>
                <p:nvPr/>
              </p:nvSpPr>
              <p:spPr bwMode="auto">
                <a:xfrm>
                  <a:off x="1473" y="3563"/>
                  <a:ext cx="74" cy="91"/>
                </a:xfrm>
                <a:prstGeom prst="line">
                  <a:avLst/>
                </a:prstGeom>
                <a:noFill/>
                <a:ln w="76200">
                  <a:pattFill prst="pct60">
                    <a:fgClr>
                      <a:srgbClr val="E0E0E0"/>
                    </a:fgClr>
                    <a:bgClr>
                      <a:srgbClr val="FFFFFF"/>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72" name="Freeform 47">
                  <a:extLst>
                    <a:ext uri="{FF2B5EF4-FFF2-40B4-BE49-F238E27FC236}">
                      <a16:creationId xmlns:a16="http://schemas.microsoft.com/office/drawing/2014/main" id="{30810EA6-52BE-D24B-A215-507708E582AC}"/>
                    </a:ext>
                  </a:extLst>
                </p:cNvPr>
                <p:cNvSpPr>
                  <a:spLocks/>
                </p:cNvSpPr>
                <p:nvPr/>
              </p:nvSpPr>
              <p:spPr bwMode="auto">
                <a:xfrm>
                  <a:off x="1457" y="3249"/>
                  <a:ext cx="136" cy="303"/>
                </a:xfrm>
                <a:custGeom>
                  <a:avLst/>
                  <a:gdLst>
                    <a:gd name="T0" fmla="*/ 0 w 136"/>
                    <a:gd name="T1" fmla="*/ 227 h 227"/>
                    <a:gd name="T2" fmla="*/ 136 w 136"/>
                    <a:gd name="T3" fmla="*/ 227 h 227"/>
                    <a:gd name="T4" fmla="*/ 136 w 136"/>
                    <a:gd name="T5" fmla="*/ 0 h 227"/>
                    <a:gd name="T6" fmla="*/ 34 w 136"/>
                    <a:gd name="T7" fmla="*/ 0 h 227"/>
                  </a:gdLst>
                  <a:ahLst/>
                  <a:cxnLst>
                    <a:cxn ang="0">
                      <a:pos x="T0" y="T1"/>
                    </a:cxn>
                    <a:cxn ang="0">
                      <a:pos x="T2" y="T3"/>
                    </a:cxn>
                    <a:cxn ang="0">
                      <a:pos x="T4" y="T5"/>
                    </a:cxn>
                    <a:cxn ang="0">
                      <a:pos x="T6" y="T7"/>
                    </a:cxn>
                  </a:cxnLst>
                  <a:rect l="0" t="0" r="r" b="b"/>
                  <a:pathLst>
                    <a:path w="136" h="227">
                      <a:moveTo>
                        <a:pt x="0" y="227"/>
                      </a:moveTo>
                      <a:lnTo>
                        <a:pt x="136" y="227"/>
                      </a:lnTo>
                      <a:lnTo>
                        <a:pt x="136" y="0"/>
                      </a:lnTo>
                      <a:lnTo>
                        <a:pt x="34" y="0"/>
                      </a:lnTo>
                    </a:path>
                  </a:pathLst>
                </a:custGeom>
                <a:noFill/>
                <a:ln w="76200" cmpd="sng">
                  <a:solidFill>
                    <a:srgbClr val="E0E0E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grpSp>
          <p:sp>
            <p:nvSpPr>
              <p:cNvPr id="45" name="Text Box 48">
                <a:extLst>
                  <a:ext uri="{FF2B5EF4-FFF2-40B4-BE49-F238E27FC236}">
                    <a16:creationId xmlns:a16="http://schemas.microsoft.com/office/drawing/2014/main" id="{EE953ED1-37FA-964A-861C-19DDB6F76B82}"/>
                  </a:ext>
                </a:extLst>
              </p:cNvPr>
              <p:cNvSpPr txBox="1">
                <a:spLocks noChangeArrowheads="1"/>
              </p:cNvSpPr>
              <p:nvPr/>
            </p:nvSpPr>
            <p:spPr bwMode="auto">
              <a:xfrm>
                <a:off x="484188" y="2012950"/>
                <a:ext cx="996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de-DE" sz="1800" b="0" i="0" u="none" strike="noStrike" kern="0" cap="none" spc="0" normalizeH="0" baseline="0" noProof="0">
                    <a:ln>
                      <a:noFill/>
                    </a:ln>
                    <a:solidFill>
                      <a:srgbClr val="261748"/>
                    </a:solidFill>
                    <a:effectLst/>
                    <a:uLnTx/>
                    <a:uFillTx/>
                    <a:ea typeface="ＭＳ Ｐゴシック" pitchFamily="112" charset="-128"/>
                  </a:rPr>
                  <a:t>SASE 2</a:t>
                </a:r>
                <a:endParaRPr kumimoji="0" lang="en-GB" sz="1800" b="0" i="0" u="none" strike="noStrike" kern="0" cap="none" spc="0" normalizeH="0" baseline="0" noProof="0">
                  <a:ln>
                    <a:noFill/>
                  </a:ln>
                  <a:solidFill>
                    <a:srgbClr val="261748"/>
                  </a:solidFill>
                  <a:effectLst/>
                  <a:uLnTx/>
                  <a:uFillTx/>
                  <a:ea typeface="ＭＳ Ｐゴシック" pitchFamily="112" charset="-128"/>
                </a:endParaRPr>
              </a:p>
            </p:txBody>
          </p:sp>
          <p:sp>
            <p:nvSpPr>
              <p:cNvPr id="46" name="Text Box 49">
                <a:extLst>
                  <a:ext uri="{FF2B5EF4-FFF2-40B4-BE49-F238E27FC236}">
                    <a16:creationId xmlns:a16="http://schemas.microsoft.com/office/drawing/2014/main" id="{E75EE087-36C8-964B-B0FE-F52496774AEA}"/>
                  </a:ext>
                </a:extLst>
              </p:cNvPr>
              <p:cNvSpPr txBox="1">
                <a:spLocks noChangeArrowheads="1"/>
              </p:cNvSpPr>
              <p:nvPr/>
            </p:nvSpPr>
            <p:spPr bwMode="auto">
              <a:xfrm>
                <a:off x="487363" y="4340225"/>
                <a:ext cx="996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de-DE" sz="1800" b="0" i="0" u="none" strike="noStrike" kern="0" cap="none" spc="0" normalizeH="0" baseline="0" noProof="0">
                    <a:ln>
                      <a:noFill/>
                    </a:ln>
                    <a:solidFill>
                      <a:srgbClr val="261748"/>
                    </a:solidFill>
                    <a:effectLst/>
                    <a:uLnTx/>
                    <a:uFillTx/>
                    <a:ea typeface="ＭＳ Ｐゴシック" pitchFamily="112" charset="-128"/>
                  </a:rPr>
                  <a:t>SASE 1</a:t>
                </a:r>
                <a:endParaRPr kumimoji="0" lang="en-GB" sz="1800" b="0" i="0" u="none" strike="noStrike" kern="0" cap="none" spc="0" normalizeH="0" baseline="0" noProof="0">
                  <a:ln>
                    <a:noFill/>
                  </a:ln>
                  <a:solidFill>
                    <a:srgbClr val="261748"/>
                  </a:solidFill>
                  <a:effectLst/>
                  <a:uLnTx/>
                  <a:uFillTx/>
                  <a:ea typeface="ＭＳ Ｐゴシック" pitchFamily="112" charset="-128"/>
                </a:endParaRPr>
              </a:p>
            </p:txBody>
          </p:sp>
          <p:sp>
            <p:nvSpPr>
              <p:cNvPr id="47" name="Text Box 50">
                <a:extLst>
                  <a:ext uri="{FF2B5EF4-FFF2-40B4-BE49-F238E27FC236}">
                    <a16:creationId xmlns:a16="http://schemas.microsoft.com/office/drawing/2014/main" id="{23EC54B5-42AF-434A-ADA7-04CF022DA59E}"/>
                  </a:ext>
                </a:extLst>
              </p:cNvPr>
              <p:cNvSpPr txBox="1">
                <a:spLocks noChangeArrowheads="1"/>
              </p:cNvSpPr>
              <p:nvPr/>
            </p:nvSpPr>
            <p:spPr bwMode="auto">
              <a:xfrm>
                <a:off x="487363" y="5113338"/>
                <a:ext cx="996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de-DE" sz="1800" b="0" i="0" u="none" strike="noStrike" kern="0" cap="none" spc="0" normalizeH="0" baseline="0" noProof="0">
                    <a:ln>
                      <a:noFill/>
                    </a:ln>
                    <a:solidFill>
                      <a:srgbClr val="261748"/>
                    </a:solidFill>
                    <a:effectLst/>
                    <a:uLnTx/>
                    <a:uFillTx/>
                    <a:ea typeface="ＭＳ Ｐゴシック" pitchFamily="112" charset="-128"/>
                  </a:rPr>
                  <a:t>SASE 3</a:t>
                </a:r>
                <a:endParaRPr kumimoji="0" lang="en-GB" sz="1800" b="0" i="0" u="none" strike="noStrike" kern="0" cap="none" spc="0" normalizeH="0" baseline="0" noProof="0">
                  <a:ln>
                    <a:noFill/>
                  </a:ln>
                  <a:solidFill>
                    <a:srgbClr val="261748"/>
                  </a:solidFill>
                  <a:effectLst/>
                  <a:uLnTx/>
                  <a:uFillTx/>
                  <a:ea typeface="ＭＳ Ｐゴシック" pitchFamily="112" charset="-128"/>
                </a:endParaRPr>
              </a:p>
            </p:txBody>
          </p:sp>
          <p:sp>
            <p:nvSpPr>
              <p:cNvPr id="48" name="Text Box 51">
                <a:extLst>
                  <a:ext uri="{FF2B5EF4-FFF2-40B4-BE49-F238E27FC236}">
                    <a16:creationId xmlns:a16="http://schemas.microsoft.com/office/drawing/2014/main" id="{DD8633CA-018A-6E43-B8D3-B31751B79EB1}"/>
                  </a:ext>
                </a:extLst>
              </p:cNvPr>
              <p:cNvSpPr txBox="1">
                <a:spLocks noChangeArrowheads="1"/>
              </p:cNvSpPr>
              <p:nvPr/>
            </p:nvSpPr>
            <p:spPr bwMode="auto">
              <a:xfrm>
                <a:off x="984250" y="3576638"/>
                <a:ext cx="539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de-DE" sz="1800" b="0" i="0" u="none" strike="noStrike" kern="0" cap="none" spc="0" normalizeH="0" baseline="0" noProof="0">
                    <a:ln>
                      <a:noFill/>
                    </a:ln>
                    <a:solidFill>
                      <a:srgbClr val="E0E0E0"/>
                    </a:solidFill>
                    <a:effectLst/>
                    <a:uLnTx/>
                    <a:uFillTx/>
                    <a:ea typeface="ＭＳ Ｐゴシック" pitchFamily="112" charset="-128"/>
                  </a:rPr>
                  <a:t>U 1</a:t>
                </a:r>
                <a:endParaRPr kumimoji="0" lang="en-GB" sz="1800" b="0" i="0" u="none" strike="noStrike" kern="0" cap="none" spc="0" normalizeH="0" baseline="0" noProof="0">
                  <a:ln>
                    <a:noFill/>
                  </a:ln>
                  <a:solidFill>
                    <a:srgbClr val="E0E0E0"/>
                  </a:solidFill>
                  <a:effectLst/>
                  <a:uLnTx/>
                  <a:uFillTx/>
                  <a:ea typeface="ＭＳ Ｐゴシック" pitchFamily="112" charset="-128"/>
                </a:endParaRPr>
              </a:p>
            </p:txBody>
          </p:sp>
          <p:sp>
            <p:nvSpPr>
              <p:cNvPr id="49" name="Text Box 52">
                <a:extLst>
                  <a:ext uri="{FF2B5EF4-FFF2-40B4-BE49-F238E27FC236}">
                    <a16:creationId xmlns:a16="http://schemas.microsoft.com/office/drawing/2014/main" id="{3D078347-AA19-9D49-A491-4D17537202B2}"/>
                  </a:ext>
                </a:extLst>
              </p:cNvPr>
              <p:cNvSpPr txBox="1">
                <a:spLocks noChangeArrowheads="1"/>
              </p:cNvSpPr>
              <p:nvPr/>
            </p:nvSpPr>
            <p:spPr bwMode="auto">
              <a:xfrm>
                <a:off x="917575" y="2781300"/>
                <a:ext cx="539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de-DE" sz="1800" b="0" i="0" u="none" strike="noStrike" kern="0" cap="none" spc="0" normalizeH="0" baseline="0" noProof="0">
                    <a:ln>
                      <a:noFill/>
                    </a:ln>
                    <a:solidFill>
                      <a:srgbClr val="E0E0E0"/>
                    </a:solidFill>
                    <a:effectLst/>
                    <a:uLnTx/>
                    <a:uFillTx/>
                    <a:ea typeface="ＭＳ Ｐゴシック" pitchFamily="112" charset="-128"/>
                  </a:rPr>
                  <a:t>U 2</a:t>
                </a:r>
                <a:endParaRPr kumimoji="0" lang="en-GB" sz="1800" b="0" i="0" u="none" strike="noStrike" kern="0" cap="none" spc="0" normalizeH="0" baseline="0" noProof="0">
                  <a:ln>
                    <a:noFill/>
                  </a:ln>
                  <a:solidFill>
                    <a:srgbClr val="E0E0E0"/>
                  </a:solidFill>
                  <a:effectLst/>
                  <a:uLnTx/>
                  <a:uFillTx/>
                  <a:ea typeface="ＭＳ Ｐゴシック" pitchFamily="112" charset="-128"/>
                </a:endParaRPr>
              </a:p>
            </p:txBody>
          </p:sp>
          <p:grpSp>
            <p:nvGrpSpPr>
              <p:cNvPr id="50" name="Group 53">
                <a:extLst>
                  <a:ext uri="{FF2B5EF4-FFF2-40B4-BE49-F238E27FC236}">
                    <a16:creationId xmlns:a16="http://schemas.microsoft.com/office/drawing/2014/main" id="{56DDD9E8-AE0E-9046-88CD-A5B98C79D532}"/>
                  </a:ext>
                </a:extLst>
              </p:cNvPr>
              <p:cNvGrpSpPr>
                <a:grpSpLocks/>
              </p:cNvGrpSpPr>
              <p:nvPr/>
            </p:nvGrpSpPr>
            <p:grpSpPr bwMode="auto">
              <a:xfrm>
                <a:off x="2127250" y="1936750"/>
                <a:ext cx="1168400" cy="3625850"/>
                <a:chOff x="1340" y="1220"/>
                <a:chExt cx="736" cy="2284"/>
              </a:xfrm>
            </p:grpSpPr>
            <p:sp>
              <p:nvSpPr>
                <p:cNvPr id="61" name="Rectangle 54">
                  <a:extLst>
                    <a:ext uri="{FF2B5EF4-FFF2-40B4-BE49-F238E27FC236}">
                      <a16:creationId xmlns:a16="http://schemas.microsoft.com/office/drawing/2014/main" id="{AC471F5A-50C4-6241-B798-C45C20AD84C7}"/>
                    </a:ext>
                  </a:extLst>
                </p:cNvPr>
                <p:cNvSpPr>
                  <a:spLocks noChangeArrowheads="1"/>
                </p:cNvSpPr>
                <p:nvPr/>
              </p:nvSpPr>
              <p:spPr bwMode="auto">
                <a:xfrm>
                  <a:off x="1340" y="3178"/>
                  <a:ext cx="284" cy="325"/>
                </a:xfrm>
                <a:prstGeom prst="rect">
                  <a:avLst/>
                </a:prstGeom>
                <a:solidFill>
                  <a:srgbClr val="FD930A"/>
                </a:solid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None/>
                    <a:tabLst/>
                    <a:defRPr/>
                  </a:pPr>
                  <a:r>
                    <a:rPr kumimoji="0" lang="en-GB" sz="1600" b="0" i="0" u="none" strike="noStrike" kern="0" cap="none" spc="0" normalizeH="0" baseline="0" noProof="0" dirty="0">
                      <a:ln>
                        <a:noFill/>
                      </a:ln>
                      <a:solidFill>
                        <a:srgbClr val="261748"/>
                      </a:solidFill>
                      <a:effectLst/>
                      <a:uLnTx/>
                      <a:uFillTx/>
                      <a:ea typeface="ＭＳ Ｐゴシック" pitchFamily="112" charset="-128"/>
                    </a:rPr>
                    <a:t>SQS</a:t>
                  </a:r>
                </a:p>
              </p:txBody>
            </p:sp>
            <p:sp>
              <p:nvSpPr>
                <p:cNvPr id="62" name="Rectangle 55">
                  <a:extLst>
                    <a:ext uri="{FF2B5EF4-FFF2-40B4-BE49-F238E27FC236}">
                      <a16:creationId xmlns:a16="http://schemas.microsoft.com/office/drawing/2014/main" id="{44F7F191-6858-DC44-A571-B3DF90D8E7ED}"/>
                    </a:ext>
                  </a:extLst>
                </p:cNvPr>
                <p:cNvSpPr>
                  <a:spLocks noChangeArrowheads="1"/>
                </p:cNvSpPr>
                <p:nvPr/>
              </p:nvSpPr>
              <p:spPr bwMode="auto">
                <a:xfrm>
                  <a:off x="1661" y="3179"/>
                  <a:ext cx="284" cy="325"/>
                </a:xfrm>
                <a:prstGeom prst="rect">
                  <a:avLst/>
                </a:prstGeom>
                <a:solidFill>
                  <a:srgbClr val="FD930A"/>
                </a:solid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None/>
                    <a:tabLst/>
                    <a:defRPr/>
                  </a:pPr>
                  <a:r>
                    <a:rPr kumimoji="0" lang="en-GB" sz="1600" b="0" i="0" u="none" strike="noStrike" kern="0" cap="none" spc="0" normalizeH="0" baseline="0" noProof="0" dirty="0">
                      <a:ln>
                        <a:noFill/>
                      </a:ln>
                      <a:solidFill>
                        <a:srgbClr val="261748"/>
                      </a:solidFill>
                      <a:effectLst/>
                      <a:uLnTx/>
                      <a:uFillTx/>
                      <a:ea typeface="ＭＳ Ｐゴシック" pitchFamily="112" charset="-128"/>
                    </a:rPr>
                    <a:t>SCS</a:t>
                  </a:r>
                </a:p>
              </p:txBody>
            </p:sp>
            <p:sp>
              <p:nvSpPr>
                <p:cNvPr id="63" name="Rectangle 56">
                  <a:extLst>
                    <a:ext uri="{FF2B5EF4-FFF2-40B4-BE49-F238E27FC236}">
                      <a16:creationId xmlns:a16="http://schemas.microsoft.com/office/drawing/2014/main" id="{A815547B-432A-FF46-AA38-E4D3FF7C786C}"/>
                    </a:ext>
                  </a:extLst>
                </p:cNvPr>
                <p:cNvSpPr>
                  <a:spLocks noChangeArrowheads="1"/>
                </p:cNvSpPr>
                <p:nvPr/>
              </p:nvSpPr>
              <p:spPr bwMode="auto">
                <a:xfrm>
                  <a:off x="1341" y="2699"/>
                  <a:ext cx="349" cy="325"/>
                </a:xfrm>
                <a:prstGeom prst="rect">
                  <a:avLst/>
                </a:prstGeom>
                <a:solidFill>
                  <a:srgbClr val="FD930A"/>
                </a:solid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None/>
                    <a:tabLst/>
                    <a:defRPr/>
                  </a:pPr>
                  <a:r>
                    <a:rPr kumimoji="0" lang="en-GB" sz="1600" b="0" i="0" u="none" strike="noStrike" kern="0" cap="none" spc="0" normalizeH="0" baseline="0" noProof="0" dirty="0">
                      <a:ln>
                        <a:noFill/>
                      </a:ln>
                      <a:solidFill>
                        <a:srgbClr val="261748"/>
                      </a:solidFill>
                      <a:effectLst/>
                      <a:uLnTx/>
                      <a:uFillTx/>
                      <a:ea typeface="ＭＳ Ｐゴシック" pitchFamily="112" charset="-128"/>
                    </a:rPr>
                    <a:t>SPB</a:t>
                  </a:r>
                </a:p>
              </p:txBody>
            </p:sp>
            <p:sp>
              <p:nvSpPr>
                <p:cNvPr id="64" name="Rectangle 57">
                  <a:extLst>
                    <a:ext uri="{FF2B5EF4-FFF2-40B4-BE49-F238E27FC236}">
                      <a16:creationId xmlns:a16="http://schemas.microsoft.com/office/drawing/2014/main" id="{6FF748D5-3DA4-4C41-AEED-70BDFEEDDB32}"/>
                    </a:ext>
                  </a:extLst>
                </p:cNvPr>
                <p:cNvSpPr>
                  <a:spLocks noChangeArrowheads="1"/>
                </p:cNvSpPr>
                <p:nvPr/>
              </p:nvSpPr>
              <p:spPr bwMode="auto">
                <a:xfrm>
                  <a:off x="1734" y="2700"/>
                  <a:ext cx="341" cy="325"/>
                </a:xfrm>
                <a:prstGeom prst="rect">
                  <a:avLst/>
                </a:prstGeom>
                <a:solidFill>
                  <a:srgbClr val="FD930A"/>
                </a:solid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None/>
                    <a:tabLst/>
                    <a:defRPr/>
                  </a:pPr>
                  <a:r>
                    <a:rPr kumimoji="0" lang="de-DE" sz="1600" b="0" i="0" u="none" strike="noStrike" kern="0" cap="none" spc="0" normalizeH="0" baseline="0" noProof="0" dirty="0">
                      <a:ln>
                        <a:noFill/>
                      </a:ln>
                      <a:solidFill>
                        <a:srgbClr val="261748"/>
                      </a:solidFill>
                      <a:effectLst/>
                      <a:uLnTx/>
                      <a:uFillTx/>
                      <a:ea typeface="ＭＳ Ｐゴシック" pitchFamily="112" charset="-128"/>
                    </a:rPr>
                    <a:t>FXE</a:t>
                  </a:r>
                  <a:endParaRPr kumimoji="0" lang="en-GB" sz="1600" b="0" i="0" u="none" strike="noStrike" kern="0" cap="none" spc="0" normalizeH="0" baseline="0" noProof="0" dirty="0">
                    <a:ln>
                      <a:noFill/>
                    </a:ln>
                    <a:solidFill>
                      <a:srgbClr val="261748"/>
                    </a:solidFill>
                    <a:effectLst/>
                    <a:uLnTx/>
                    <a:uFillTx/>
                    <a:ea typeface="ＭＳ Ｐゴシック" pitchFamily="112" charset="-128"/>
                  </a:endParaRPr>
                </a:p>
              </p:txBody>
            </p:sp>
            <p:sp>
              <p:nvSpPr>
                <p:cNvPr id="65" name="Rectangle 58">
                  <a:extLst>
                    <a:ext uri="{FF2B5EF4-FFF2-40B4-BE49-F238E27FC236}">
                      <a16:creationId xmlns:a16="http://schemas.microsoft.com/office/drawing/2014/main" id="{7F662463-6F5D-3940-A426-40CC1D85A12B}"/>
                    </a:ext>
                  </a:extLst>
                </p:cNvPr>
                <p:cNvSpPr>
                  <a:spLocks noChangeArrowheads="1"/>
                </p:cNvSpPr>
                <p:nvPr/>
              </p:nvSpPr>
              <p:spPr bwMode="auto">
                <a:xfrm>
                  <a:off x="1342" y="1220"/>
                  <a:ext cx="349" cy="325"/>
                </a:xfrm>
                <a:prstGeom prst="rect">
                  <a:avLst/>
                </a:prstGeom>
                <a:solidFill>
                  <a:srgbClr val="FD930A"/>
                </a:solid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None/>
                    <a:tabLst/>
                    <a:defRPr/>
                  </a:pPr>
                  <a:r>
                    <a:rPr kumimoji="0" lang="de-DE" sz="1600" b="0" i="0" u="none" strike="noStrike" kern="0" cap="none" spc="0" normalizeH="0" baseline="0" noProof="0" dirty="0">
                      <a:ln>
                        <a:noFill/>
                      </a:ln>
                      <a:solidFill>
                        <a:srgbClr val="261748"/>
                      </a:solidFill>
                      <a:effectLst/>
                      <a:uLnTx/>
                      <a:uFillTx/>
                      <a:ea typeface="ＭＳ Ｐゴシック" pitchFamily="112" charset="-128"/>
                    </a:rPr>
                    <a:t>MID</a:t>
                  </a:r>
                  <a:endParaRPr kumimoji="0" lang="en-GB" sz="1600" b="0" i="0" u="none" strike="noStrike" kern="0" cap="none" spc="0" normalizeH="0" baseline="0" noProof="0" dirty="0">
                    <a:ln>
                      <a:noFill/>
                    </a:ln>
                    <a:solidFill>
                      <a:srgbClr val="261748"/>
                    </a:solidFill>
                    <a:effectLst/>
                    <a:uLnTx/>
                    <a:uFillTx/>
                    <a:ea typeface="ＭＳ Ｐゴシック" pitchFamily="112" charset="-128"/>
                  </a:endParaRPr>
                </a:p>
              </p:txBody>
            </p:sp>
            <p:sp>
              <p:nvSpPr>
                <p:cNvPr id="66" name="Rectangle 59">
                  <a:extLst>
                    <a:ext uri="{FF2B5EF4-FFF2-40B4-BE49-F238E27FC236}">
                      <a16:creationId xmlns:a16="http://schemas.microsoft.com/office/drawing/2014/main" id="{5DAC1760-83A9-6446-9DDA-0CCD53A2DC8A}"/>
                    </a:ext>
                  </a:extLst>
                </p:cNvPr>
                <p:cNvSpPr>
                  <a:spLocks noChangeArrowheads="1"/>
                </p:cNvSpPr>
                <p:nvPr/>
              </p:nvSpPr>
              <p:spPr bwMode="auto">
                <a:xfrm>
                  <a:off x="1735" y="1221"/>
                  <a:ext cx="341" cy="325"/>
                </a:xfrm>
                <a:prstGeom prst="rect">
                  <a:avLst/>
                </a:prstGeom>
                <a:solidFill>
                  <a:srgbClr val="FD930A"/>
                </a:solid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None/>
                    <a:tabLst/>
                    <a:defRPr/>
                  </a:pPr>
                  <a:r>
                    <a:rPr kumimoji="0" lang="en-GB" sz="1600" b="0" i="0" u="none" strike="noStrike" kern="0" cap="none" spc="0" normalizeH="0" baseline="0" noProof="0" dirty="0">
                      <a:ln>
                        <a:noFill/>
                      </a:ln>
                      <a:solidFill>
                        <a:srgbClr val="261748"/>
                      </a:solidFill>
                      <a:effectLst/>
                      <a:uLnTx/>
                      <a:uFillTx/>
                      <a:ea typeface="ＭＳ Ｐゴシック" pitchFamily="112" charset="-128"/>
                    </a:rPr>
                    <a:t>HED</a:t>
                  </a:r>
                </a:p>
              </p:txBody>
            </p:sp>
          </p:grpSp>
          <p:grpSp>
            <p:nvGrpSpPr>
              <p:cNvPr id="51" name="Group 60">
                <a:extLst>
                  <a:ext uri="{FF2B5EF4-FFF2-40B4-BE49-F238E27FC236}">
                    <a16:creationId xmlns:a16="http://schemas.microsoft.com/office/drawing/2014/main" id="{9B8CDEF5-A7C9-2541-AA31-294DBE046FAA}"/>
                  </a:ext>
                </a:extLst>
              </p:cNvPr>
              <p:cNvGrpSpPr>
                <a:grpSpLocks/>
              </p:cNvGrpSpPr>
              <p:nvPr/>
            </p:nvGrpSpPr>
            <p:grpSpPr bwMode="auto">
              <a:xfrm>
                <a:off x="2111375" y="1939925"/>
                <a:ext cx="1633538" cy="3624263"/>
                <a:chOff x="1330" y="1222"/>
                <a:chExt cx="1029" cy="2283"/>
              </a:xfrm>
            </p:grpSpPr>
            <p:sp>
              <p:nvSpPr>
                <p:cNvPr id="52" name="Rectangle 61" descr="Wide upward diagonal">
                  <a:extLst>
                    <a:ext uri="{FF2B5EF4-FFF2-40B4-BE49-F238E27FC236}">
                      <a16:creationId xmlns:a16="http://schemas.microsoft.com/office/drawing/2014/main" id="{8874B8DC-D291-7D49-8CEE-4F4B680B6248}"/>
                    </a:ext>
                  </a:extLst>
                </p:cNvPr>
                <p:cNvSpPr>
                  <a:spLocks noChangeArrowheads="1"/>
                </p:cNvSpPr>
                <p:nvPr/>
              </p:nvSpPr>
              <p:spPr bwMode="auto">
                <a:xfrm>
                  <a:off x="1982" y="3180"/>
                  <a:ext cx="217" cy="325"/>
                </a:xfrm>
                <a:prstGeom prst="rect">
                  <a:avLst/>
                </a:prstGeom>
                <a:pattFill prst="wdUpDiag">
                  <a:fgClr>
                    <a:srgbClr val="FD930A"/>
                  </a:fgClr>
                  <a:bgClr>
                    <a:srgbClr val="FFFFFF"/>
                  </a:bgClr>
                </a:patt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342900" marR="0" lvl="0" indent="-34290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en-GB" sz="1600" b="0" i="0" u="none" strike="noStrike" kern="0" cap="none" spc="0" normalizeH="0" baseline="0" noProof="0">
                    <a:ln>
                      <a:noFill/>
                    </a:ln>
                    <a:solidFill>
                      <a:srgbClr val="261748"/>
                    </a:solidFill>
                    <a:effectLst/>
                    <a:uLnTx/>
                    <a:uFillTx/>
                    <a:ea typeface="ＭＳ Ｐゴシック" pitchFamily="112" charset="-128"/>
                  </a:endParaRPr>
                </a:p>
              </p:txBody>
            </p:sp>
            <p:sp>
              <p:nvSpPr>
                <p:cNvPr id="53" name="Rectangle 62" descr="Wide upward diagonal">
                  <a:extLst>
                    <a:ext uri="{FF2B5EF4-FFF2-40B4-BE49-F238E27FC236}">
                      <a16:creationId xmlns:a16="http://schemas.microsoft.com/office/drawing/2014/main" id="{6DF46BFB-2CD5-6D4C-B551-C5C3EABEFD4B}"/>
                    </a:ext>
                  </a:extLst>
                </p:cNvPr>
                <p:cNvSpPr>
                  <a:spLocks noChangeArrowheads="1"/>
                </p:cNvSpPr>
                <p:nvPr/>
              </p:nvSpPr>
              <p:spPr bwMode="auto">
                <a:xfrm>
                  <a:off x="2125" y="2701"/>
                  <a:ext cx="233" cy="325"/>
                </a:xfrm>
                <a:prstGeom prst="rect">
                  <a:avLst/>
                </a:prstGeom>
                <a:pattFill prst="wdUpDiag">
                  <a:fgClr>
                    <a:srgbClr val="FD930A"/>
                  </a:fgClr>
                  <a:bgClr>
                    <a:srgbClr val="FFFFFF"/>
                  </a:bgClr>
                </a:patt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342900" marR="0" lvl="0" indent="-34290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en-GB" sz="1600" b="0" i="0" u="none" strike="noStrike" kern="0" cap="none" spc="0" normalizeH="0" baseline="0" noProof="0">
                    <a:ln>
                      <a:noFill/>
                    </a:ln>
                    <a:solidFill>
                      <a:srgbClr val="261748"/>
                    </a:solidFill>
                    <a:effectLst/>
                    <a:uLnTx/>
                    <a:uFillTx/>
                    <a:ea typeface="ＭＳ Ｐゴシック" pitchFamily="112" charset="-128"/>
                  </a:endParaRPr>
                </a:p>
              </p:txBody>
            </p:sp>
            <p:sp>
              <p:nvSpPr>
                <p:cNvPr id="54" name="Rectangle 63" descr="Wide upward diagonal">
                  <a:extLst>
                    <a:ext uri="{FF2B5EF4-FFF2-40B4-BE49-F238E27FC236}">
                      <a16:creationId xmlns:a16="http://schemas.microsoft.com/office/drawing/2014/main" id="{CA33E0ED-E5D4-984C-A4AD-B844ACF17E4A}"/>
                    </a:ext>
                  </a:extLst>
                </p:cNvPr>
                <p:cNvSpPr>
                  <a:spLocks noChangeArrowheads="1"/>
                </p:cNvSpPr>
                <p:nvPr/>
              </p:nvSpPr>
              <p:spPr bwMode="auto">
                <a:xfrm>
                  <a:off x="2126" y="1222"/>
                  <a:ext cx="233" cy="325"/>
                </a:xfrm>
                <a:prstGeom prst="rect">
                  <a:avLst/>
                </a:prstGeom>
                <a:pattFill prst="wdUpDiag">
                  <a:fgClr>
                    <a:srgbClr val="FD930A"/>
                  </a:fgClr>
                  <a:bgClr>
                    <a:srgbClr val="FFFFFF"/>
                  </a:bgClr>
                </a:patt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342900" marR="0" lvl="0" indent="-34290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en-GB" sz="1600" b="0" i="0" u="none" strike="noStrike" kern="0" cap="none" spc="0" normalizeH="0" baseline="0" noProof="0">
                    <a:ln>
                      <a:noFill/>
                    </a:ln>
                    <a:solidFill>
                      <a:srgbClr val="261748"/>
                    </a:solidFill>
                    <a:effectLst/>
                    <a:uLnTx/>
                    <a:uFillTx/>
                    <a:ea typeface="ＭＳ Ｐゴシック" pitchFamily="112" charset="-128"/>
                  </a:endParaRPr>
                </a:p>
              </p:txBody>
            </p:sp>
            <p:sp>
              <p:nvSpPr>
                <p:cNvPr id="55" name="Rectangle 64" descr="Wide upward diagonal">
                  <a:extLst>
                    <a:ext uri="{FF2B5EF4-FFF2-40B4-BE49-F238E27FC236}">
                      <a16:creationId xmlns:a16="http://schemas.microsoft.com/office/drawing/2014/main" id="{EE1C41C0-E8FF-A34A-9E10-4CB17A5FD77C}"/>
                    </a:ext>
                  </a:extLst>
                </p:cNvPr>
                <p:cNvSpPr>
                  <a:spLocks noChangeArrowheads="1"/>
                </p:cNvSpPr>
                <p:nvPr/>
              </p:nvSpPr>
              <p:spPr bwMode="auto">
                <a:xfrm>
                  <a:off x="1337" y="1720"/>
                  <a:ext cx="233" cy="325"/>
                </a:xfrm>
                <a:prstGeom prst="rect">
                  <a:avLst/>
                </a:prstGeom>
                <a:pattFill prst="wdUpDiag">
                  <a:fgClr>
                    <a:srgbClr val="FD930A"/>
                  </a:fgClr>
                  <a:bgClr>
                    <a:srgbClr val="FFFFFF"/>
                  </a:bgClr>
                </a:patt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342900" marR="0" lvl="0" indent="-34290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en-GB" sz="1600" b="0" i="0" u="none" strike="noStrike" kern="0" cap="none" spc="0" normalizeH="0" baseline="0" noProof="0">
                    <a:ln>
                      <a:noFill/>
                    </a:ln>
                    <a:solidFill>
                      <a:srgbClr val="261748"/>
                    </a:solidFill>
                    <a:effectLst/>
                    <a:uLnTx/>
                    <a:uFillTx/>
                    <a:ea typeface="ＭＳ Ｐゴシック" pitchFamily="112" charset="-128"/>
                  </a:endParaRPr>
                </a:p>
              </p:txBody>
            </p:sp>
            <p:sp>
              <p:nvSpPr>
                <p:cNvPr id="56" name="Rectangle 65" descr="Wide upward diagonal">
                  <a:extLst>
                    <a:ext uri="{FF2B5EF4-FFF2-40B4-BE49-F238E27FC236}">
                      <a16:creationId xmlns:a16="http://schemas.microsoft.com/office/drawing/2014/main" id="{19ABBAA4-66FB-4142-AD81-57AC99706D54}"/>
                    </a:ext>
                  </a:extLst>
                </p:cNvPr>
                <p:cNvSpPr>
                  <a:spLocks noChangeArrowheads="1"/>
                </p:cNvSpPr>
                <p:nvPr/>
              </p:nvSpPr>
              <p:spPr bwMode="auto">
                <a:xfrm>
                  <a:off x="1618" y="1721"/>
                  <a:ext cx="233" cy="325"/>
                </a:xfrm>
                <a:prstGeom prst="rect">
                  <a:avLst/>
                </a:prstGeom>
                <a:pattFill prst="wdUpDiag">
                  <a:fgClr>
                    <a:srgbClr val="FD930A"/>
                  </a:fgClr>
                  <a:bgClr>
                    <a:srgbClr val="FFFFFF"/>
                  </a:bgClr>
                </a:patt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342900" marR="0" lvl="0" indent="-34290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en-GB" sz="1600" b="0" i="0" u="none" strike="noStrike" kern="0" cap="none" spc="0" normalizeH="0" baseline="0" noProof="0">
                    <a:ln>
                      <a:noFill/>
                    </a:ln>
                    <a:solidFill>
                      <a:srgbClr val="261748"/>
                    </a:solidFill>
                    <a:effectLst/>
                    <a:uLnTx/>
                    <a:uFillTx/>
                    <a:ea typeface="ＭＳ Ｐゴシック" pitchFamily="112" charset="-128"/>
                  </a:endParaRPr>
                </a:p>
              </p:txBody>
            </p:sp>
            <p:sp>
              <p:nvSpPr>
                <p:cNvPr id="57" name="Rectangle 66" descr="Wide upward diagonal">
                  <a:extLst>
                    <a:ext uri="{FF2B5EF4-FFF2-40B4-BE49-F238E27FC236}">
                      <a16:creationId xmlns:a16="http://schemas.microsoft.com/office/drawing/2014/main" id="{B603179B-36AA-0B4A-A266-5699A87974B6}"/>
                    </a:ext>
                  </a:extLst>
                </p:cNvPr>
                <p:cNvSpPr>
                  <a:spLocks noChangeArrowheads="1"/>
                </p:cNvSpPr>
                <p:nvPr/>
              </p:nvSpPr>
              <p:spPr bwMode="auto">
                <a:xfrm>
                  <a:off x="1891" y="1722"/>
                  <a:ext cx="233" cy="325"/>
                </a:xfrm>
                <a:prstGeom prst="rect">
                  <a:avLst/>
                </a:prstGeom>
                <a:pattFill prst="wdUpDiag">
                  <a:fgClr>
                    <a:srgbClr val="FD930A"/>
                  </a:fgClr>
                  <a:bgClr>
                    <a:srgbClr val="FFFFFF"/>
                  </a:bgClr>
                </a:patt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342900" marR="0" lvl="0" indent="-34290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en-GB" sz="1600" b="0" i="0" u="none" strike="noStrike" kern="0" cap="none" spc="0" normalizeH="0" baseline="0" noProof="0">
                    <a:ln>
                      <a:noFill/>
                    </a:ln>
                    <a:solidFill>
                      <a:srgbClr val="261748"/>
                    </a:solidFill>
                    <a:effectLst/>
                    <a:uLnTx/>
                    <a:uFillTx/>
                    <a:ea typeface="ＭＳ Ｐゴシック" pitchFamily="112" charset="-128"/>
                  </a:endParaRPr>
                </a:p>
              </p:txBody>
            </p:sp>
            <p:sp>
              <p:nvSpPr>
                <p:cNvPr id="58" name="Rectangle 67" descr="Wide upward diagonal">
                  <a:extLst>
                    <a:ext uri="{FF2B5EF4-FFF2-40B4-BE49-F238E27FC236}">
                      <a16:creationId xmlns:a16="http://schemas.microsoft.com/office/drawing/2014/main" id="{75C865F9-A630-3E42-A15A-4979A7FF2103}"/>
                    </a:ext>
                  </a:extLst>
                </p:cNvPr>
                <p:cNvSpPr>
                  <a:spLocks noChangeArrowheads="1"/>
                </p:cNvSpPr>
                <p:nvPr/>
              </p:nvSpPr>
              <p:spPr bwMode="auto">
                <a:xfrm>
                  <a:off x="1330" y="2193"/>
                  <a:ext cx="233" cy="325"/>
                </a:xfrm>
                <a:prstGeom prst="rect">
                  <a:avLst/>
                </a:prstGeom>
                <a:pattFill prst="wdUpDiag">
                  <a:fgClr>
                    <a:srgbClr val="FD930A"/>
                  </a:fgClr>
                  <a:bgClr>
                    <a:srgbClr val="FFFFFF"/>
                  </a:bgClr>
                </a:patt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342900" marR="0" lvl="0" indent="-34290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en-GB" sz="1600" b="0" i="0" u="none" strike="noStrike" kern="0" cap="none" spc="0" normalizeH="0" baseline="0" noProof="0">
                    <a:ln>
                      <a:noFill/>
                    </a:ln>
                    <a:solidFill>
                      <a:srgbClr val="261748"/>
                    </a:solidFill>
                    <a:effectLst/>
                    <a:uLnTx/>
                    <a:uFillTx/>
                    <a:ea typeface="ＭＳ Ｐゴシック" pitchFamily="112" charset="-128"/>
                  </a:endParaRPr>
                </a:p>
              </p:txBody>
            </p:sp>
            <p:sp>
              <p:nvSpPr>
                <p:cNvPr id="59" name="Rectangle 68" descr="Wide upward diagonal">
                  <a:extLst>
                    <a:ext uri="{FF2B5EF4-FFF2-40B4-BE49-F238E27FC236}">
                      <a16:creationId xmlns:a16="http://schemas.microsoft.com/office/drawing/2014/main" id="{9C099483-CDFE-D441-B4C9-7F8730534254}"/>
                    </a:ext>
                  </a:extLst>
                </p:cNvPr>
                <p:cNvSpPr>
                  <a:spLocks noChangeArrowheads="1"/>
                </p:cNvSpPr>
                <p:nvPr/>
              </p:nvSpPr>
              <p:spPr bwMode="auto">
                <a:xfrm>
                  <a:off x="1611" y="2194"/>
                  <a:ext cx="233" cy="325"/>
                </a:xfrm>
                <a:prstGeom prst="rect">
                  <a:avLst/>
                </a:prstGeom>
                <a:pattFill prst="wdUpDiag">
                  <a:fgClr>
                    <a:srgbClr val="FD930A"/>
                  </a:fgClr>
                  <a:bgClr>
                    <a:srgbClr val="FFFFFF"/>
                  </a:bgClr>
                </a:patt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342900" marR="0" lvl="0" indent="-34290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en-GB" sz="1600" b="0" i="0" u="none" strike="noStrike" kern="0" cap="none" spc="0" normalizeH="0" baseline="0" noProof="0">
                    <a:ln>
                      <a:noFill/>
                    </a:ln>
                    <a:solidFill>
                      <a:srgbClr val="261748"/>
                    </a:solidFill>
                    <a:effectLst/>
                    <a:uLnTx/>
                    <a:uFillTx/>
                    <a:ea typeface="ＭＳ Ｐゴシック" pitchFamily="112" charset="-128"/>
                  </a:endParaRPr>
                </a:p>
              </p:txBody>
            </p:sp>
            <p:sp>
              <p:nvSpPr>
                <p:cNvPr id="60" name="Rectangle 69" descr="Wide upward diagonal">
                  <a:extLst>
                    <a:ext uri="{FF2B5EF4-FFF2-40B4-BE49-F238E27FC236}">
                      <a16:creationId xmlns:a16="http://schemas.microsoft.com/office/drawing/2014/main" id="{7B4077BB-B529-8C45-9D28-6F208C637DB9}"/>
                    </a:ext>
                  </a:extLst>
                </p:cNvPr>
                <p:cNvSpPr>
                  <a:spLocks noChangeArrowheads="1"/>
                </p:cNvSpPr>
                <p:nvPr/>
              </p:nvSpPr>
              <p:spPr bwMode="auto">
                <a:xfrm>
                  <a:off x="1884" y="2195"/>
                  <a:ext cx="233" cy="325"/>
                </a:xfrm>
                <a:prstGeom prst="rect">
                  <a:avLst/>
                </a:prstGeom>
                <a:pattFill prst="wdUpDiag">
                  <a:fgClr>
                    <a:srgbClr val="FD930A"/>
                  </a:fgClr>
                  <a:bgClr>
                    <a:srgbClr val="FFFFFF"/>
                  </a:bgClr>
                </a:patt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342900" marR="0" lvl="0" indent="-34290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en-GB" sz="1600" b="0" i="0" u="none" strike="noStrike" kern="0" cap="none" spc="0" normalizeH="0" baseline="0" noProof="0">
                    <a:ln>
                      <a:noFill/>
                    </a:ln>
                    <a:solidFill>
                      <a:srgbClr val="261748"/>
                    </a:solidFill>
                    <a:effectLst/>
                    <a:uLnTx/>
                    <a:uFillTx/>
                    <a:ea typeface="ＭＳ Ｐゴシック" pitchFamily="112" charset="-128"/>
                  </a:endParaRPr>
                </a:p>
              </p:txBody>
            </p:sp>
          </p:grpSp>
        </p:grpSp>
        <p:grpSp>
          <p:nvGrpSpPr>
            <p:cNvPr id="11" name="Group 71">
              <a:extLst>
                <a:ext uri="{FF2B5EF4-FFF2-40B4-BE49-F238E27FC236}">
                  <a16:creationId xmlns:a16="http://schemas.microsoft.com/office/drawing/2014/main" id="{E71D67F5-E624-8C45-87B2-64702CB27040}"/>
                </a:ext>
              </a:extLst>
            </p:cNvPr>
            <p:cNvGrpSpPr>
              <a:grpSpLocks/>
            </p:cNvGrpSpPr>
            <p:nvPr/>
          </p:nvGrpSpPr>
          <p:grpSpPr bwMode="auto">
            <a:xfrm>
              <a:off x="4734020" y="3591163"/>
              <a:ext cx="4541919" cy="1185863"/>
              <a:chOff x="3098" y="734"/>
              <a:chExt cx="2861" cy="747"/>
            </a:xfrm>
          </p:grpSpPr>
          <p:pic>
            <p:nvPicPr>
              <p:cNvPr id="28" name="Picture 72">
                <a:extLst>
                  <a:ext uri="{FF2B5EF4-FFF2-40B4-BE49-F238E27FC236}">
                    <a16:creationId xmlns:a16="http://schemas.microsoft.com/office/drawing/2014/main" id="{9F83F9E0-260C-E745-A799-77EBEA2797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6" y="734"/>
                <a:ext cx="733" cy="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Text Box 73">
                <a:extLst>
                  <a:ext uri="{FF2B5EF4-FFF2-40B4-BE49-F238E27FC236}">
                    <a16:creationId xmlns:a16="http://schemas.microsoft.com/office/drawing/2014/main" id="{F503B15E-AF0B-3842-9F02-08C33CE1EBA8}"/>
                  </a:ext>
                </a:extLst>
              </p:cNvPr>
              <p:cNvSpPr txBox="1">
                <a:spLocks noChangeArrowheads="1"/>
              </p:cNvSpPr>
              <p:nvPr/>
            </p:nvSpPr>
            <p:spPr bwMode="auto">
              <a:xfrm>
                <a:off x="3098" y="969"/>
                <a:ext cx="2045"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folHlink"/>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lvl1pPr marL="450850" indent="-450850" algn="l" eaLnBrk="0" hangingPunct="0">
                  <a:spcBef>
                    <a:spcPct val="0"/>
                  </a:spcBef>
                  <a:defRPr sz="2400">
                    <a:solidFill>
                      <a:schemeClr val="tx1"/>
                    </a:solidFill>
                    <a:latin typeface="Arial" charset="0"/>
                    <a:ea typeface="ＭＳ Ｐゴシック" pitchFamily="116" charset="-128"/>
                  </a:defRPr>
                </a:lvl1pPr>
                <a:lvl2pPr marL="630238" algn="l" eaLnBrk="0" hangingPunct="0">
                  <a:spcBef>
                    <a:spcPct val="0"/>
                  </a:spcBef>
                  <a:defRPr sz="2400">
                    <a:solidFill>
                      <a:schemeClr val="tx1"/>
                    </a:solidFill>
                    <a:latin typeface="Arial" charset="0"/>
                    <a:ea typeface="ＭＳ Ｐゴシック" pitchFamily="116" charset="-128"/>
                  </a:defRPr>
                </a:lvl2pPr>
                <a:lvl3pPr algn="l" eaLnBrk="0" hangingPunct="0">
                  <a:spcBef>
                    <a:spcPct val="0"/>
                  </a:spcBef>
                  <a:defRPr sz="2400">
                    <a:solidFill>
                      <a:schemeClr val="tx1"/>
                    </a:solidFill>
                    <a:latin typeface="Arial" charset="0"/>
                    <a:ea typeface="ＭＳ Ｐゴシック" pitchFamily="116" charset="-128"/>
                  </a:defRPr>
                </a:lvl3pPr>
                <a:lvl4pPr algn="l" eaLnBrk="0" hangingPunct="0">
                  <a:spcBef>
                    <a:spcPct val="0"/>
                  </a:spcBef>
                  <a:defRPr sz="2400">
                    <a:solidFill>
                      <a:schemeClr val="tx1"/>
                    </a:solidFill>
                    <a:latin typeface="Arial" charset="0"/>
                    <a:ea typeface="ＭＳ Ｐゴシック" pitchFamily="116" charset="-128"/>
                  </a:defRPr>
                </a:lvl4pPr>
                <a:lvl5pPr algn="l" eaLnBrk="0" hangingPunct="0">
                  <a:spcBef>
                    <a:spcPct val="0"/>
                  </a:spcBef>
                  <a:defRPr sz="2400">
                    <a:solidFill>
                      <a:schemeClr val="tx1"/>
                    </a:solidFill>
                    <a:latin typeface="Arial" charset="0"/>
                    <a:ea typeface="ＭＳ Ｐゴシック" pitchFamily="116" charset="-128"/>
                  </a:defRPr>
                </a:lvl5pPr>
                <a:lvl6pPr eaLnBrk="0" fontAlgn="base" hangingPunct="0">
                  <a:spcBef>
                    <a:spcPct val="0"/>
                  </a:spcBef>
                  <a:spcAft>
                    <a:spcPct val="0"/>
                  </a:spcAft>
                  <a:defRPr sz="2400">
                    <a:solidFill>
                      <a:schemeClr val="tx1"/>
                    </a:solidFill>
                    <a:latin typeface="Arial" charset="0"/>
                    <a:ea typeface="ＭＳ Ｐゴシック" pitchFamily="116" charset="-128"/>
                  </a:defRPr>
                </a:lvl6pPr>
                <a:lvl7pPr eaLnBrk="0" fontAlgn="base" hangingPunct="0">
                  <a:spcBef>
                    <a:spcPct val="0"/>
                  </a:spcBef>
                  <a:spcAft>
                    <a:spcPct val="0"/>
                  </a:spcAft>
                  <a:defRPr sz="2400">
                    <a:solidFill>
                      <a:schemeClr val="tx1"/>
                    </a:solidFill>
                    <a:latin typeface="Arial" charset="0"/>
                    <a:ea typeface="ＭＳ Ｐゴシック" pitchFamily="116" charset="-128"/>
                  </a:defRPr>
                </a:lvl7pPr>
                <a:lvl8pPr eaLnBrk="0" fontAlgn="base" hangingPunct="0">
                  <a:spcBef>
                    <a:spcPct val="0"/>
                  </a:spcBef>
                  <a:spcAft>
                    <a:spcPct val="0"/>
                  </a:spcAft>
                  <a:defRPr sz="2400">
                    <a:solidFill>
                      <a:schemeClr val="tx1"/>
                    </a:solidFill>
                    <a:latin typeface="Arial" charset="0"/>
                    <a:ea typeface="ＭＳ Ｐゴシック" pitchFamily="116" charset="-128"/>
                  </a:defRPr>
                </a:lvl8pPr>
                <a:lvl9pPr eaLnBrk="0" fontAlgn="base" hangingPunct="0">
                  <a:spcBef>
                    <a:spcPct val="0"/>
                  </a:spcBef>
                  <a:spcAft>
                    <a:spcPct val="0"/>
                  </a:spcAft>
                  <a:defRPr sz="2400">
                    <a:solidFill>
                      <a:schemeClr val="tx1"/>
                    </a:solidFill>
                    <a:latin typeface="Arial" charset="0"/>
                    <a:ea typeface="ＭＳ Ｐゴシック" pitchFamily="116" charset="-128"/>
                  </a:defRPr>
                </a:lvl9pPr>
              </a:lstStyle>
              <a:p>
                <a:pPr marL="0" marR="0" lvl="0" indent="0" algn="l" defTabSz="914400" eaLnBrk="1" fontAlgn="base" latinLnBrk="0" hangingPunct="1">
                  <a:lnSpc>
                    <a:spcPct val="100000"/>
                  </a:lnSpc>
                  <a:spcBef>
                    <a:spcPct val="20000"/>
                  </a:spcBef>
                  <a:spcAft>
                    <a:spcPct val="0"/>
                  </a:spcAft>
                  <a:buClr>
                    <a:srgbClr val="F8B323"/>
                  </a:buClr>
                  <a:buSzTx/>
                  <a:buFont typeface="Wingdings" pitchFamily="2" charset="2"/>
                  <a:buNone/>
                  <a:tabLst/>
                  <a:defRPr/>
                </a:pPr>
                <a:r>
                  <a:rPr kumimoji="0" lang="en-GB" sz="1600" b="1" i="0" u="none" strike="noStrike" kern="0" cap="none" spc="0" normalizeH="0" baseline="0" noProof="0" dirty="0">
                    <a:ln>
                      <a:noFill/>
                    </a:ln>
                    <a:solidFill>
                      <a:srgbClr val="FD930A"/>
                    </a:solidFill>
                    <a:effectLst/>
                    <a:uLnTx/>
                    <a:uFillTx/>
                    <a:latin typeface="Arial" charset="0"/>
                    <a:ea typeface="ＭＳ Ｐゴシック" pitchFamily="116" charset="-128"/>
                  </a:rPr>
                  <a:t>FXE</a:t>
                </a:r>
                <a:r>
                  <a:rPr kumimoji="0" lang="en-GB" sz="1600" b="0" i="0" u="none" strike="noStrike" kern="0" cap="none" spc="0" normalizeH="0" baseline="0" noProof="0" dirty="0">
                    <a:ln>
                      <a:noFill/>
                    </a:ln>
                    <a:solidFill>
                      <a:srgbClr val="261748"/>
                    </a:solidFill>
                    <a:effectLst/>
                    <a:uLnTx/>
                    <a:uFillTx/>
                    <a:latin typeface="Arial" charset="0"/>
                    <a:ea typeface="ＭＳ Ｐゴシック" pitchFamily="116" charset="-128"/>
                  </a:rPr>
                  <a:t> </a:t>
                </a:r>
                <a:r>
                  <a:rPr kumimoji="0" lang="en-GB" sz="1400" b="0" i="0" u="none" strike="noStrike" kern="0" cap="none" spc="0" normalizeH="0" baseline="0" noProof="0" dirty="0">
                    <a:ln>
                      <a:noFill/>
                    </a:ln>
                    <a:solidFill>
                      <a:srgbClr val="261748"/>
                    </a:solidFill>
                    <a:effectLst/>
                    <a:uLnTx/>
                    <a:uFillTx/>
                    <a:latin typeface="Arial" charset="0"/>
                    <a:ea typeface="ＭＳ Ｐゴシック" pitchFamily="116" charset="-128"/>
                  </a:rPr>
                  <a:t>Femtosecond</a:t>
                </a:r>
                <a:r>
                  <a:rPr kumimoji="0" lang="en-GB" sz="1400" b="0" i="0" u="none" strike="noStrike" kern="0" cap="none" spc="0" normalizeH="0" noProof="0" dirty="0">
                    <a:ln>
                      <a:noFill/>
                    </a:ln>
                    <a:solidFill>
                      <a:srgbClr val="261748"/>
                    </a:solidFill>
                    <a:effectLst/>
                    <a:uLnTx/>
                    <a:uFillTx/>
                    <a:latin typeface="Arial" charset="0"/>
                    <a:ea typeface="ＭＳ Ｐゴシック" pitchFamily="116" charset="-128"/>
                  </a:rPr>
                  <a:t> </a:t>
                </a:r>
                <a:r>
                  <a:rPr kumimoji="0" lang="en-GB" sz="1400" b="0" i="0" u="none" strike="noStrike" kern="0" cap="none" spc="0" normalizeH="0" baseline="0" noProof="0" dirty="0">
                    <a:ln>
                      <a:noFill/>
                    </a:ln>
                    <a:solidFill>
                      <a:srgbClr val="261748"/>
                    </a:solidFill>
                    <a:effectLst/>
                    <a:uLnTx/>
                    <a:uFillTx/>
                    <a:latin typeface="Arial" charset="0"/>
                    <a:ea typeface="ＭＳ Ｐゴシック" pitchFamily="116" charset="-128"/>
                  </a:rPr>
                  <a:t>X-ray</a:t>
                </a:r>
                <a:r>
                  <a:rPr lang="en-GB" sz="1400" kern="0" dirty="0">
                    <a:solidFill>
                      <a:srgbClr val="261748"/>
                    </a:solidFill>
                  </a:rPr>
                  <a:t> </a:t>
                </a:r>
                <a:r>
                  <a:rPr kumimoji="0" lang="en-GB" sz="1400" b="0" i="0" u="none" strike="noStrike" kern="0" cap="none" spc="0" normalizeH="0" baseline="0" noProof="0" dirty="0">
                    <a:ln>
                      <a:noFill/>
                    </a:ln>
                    <a:solidFill>
                      <a:srgbClr val="261748"/>
                    </a:solidFill>
                    <a:effectLst/>
                    <a:uLnTx/>
                    <a:uFillTx/>
                    <a:latin typeface="Arial" charset="0"/>
                    <a:ea typeface="ＭＳ Ｐゴシック" pitchFamily="116" charset="-128"/>
                  </a:rPr>
                  <a:t>Experiments</a:t>
                </a:r>
              </a:p>
            </p:txBody>
          </p:sp>
        </p:grpSp>
        <p:grpSp>
          <p:nvGrpSpPr>
            <p:cNvPr id="13" name="Group 77">
              <a:extLst>
                <a:ext uri="{FF2B5EF4-FFF2-40B4-BE49-F238E27FC236}">
                  <a16:creationId xmlns:a16="http://schemas.microsoft.com/office/drawing/2014/main" id="{0A43281C-A0F6-2B4B-9C5C-FD544312EC9D}"/>
                </a:ext>
              </a:extLst>
            </p:cNvPr>
            <p:cNvGrpSpPr>
              <a:grpSpLocks/>
            </p:cNvGrpSpPr>
            <p:nvPr/>
          </p:nvGrpSpPr>
          <p:grpSpPr bwMode="auto">
            <a:xfrm>
              <a:off x="4734016" y="4781581"/>
              <a:ext cx="4284723" cy="942975"/>
              <a:chOff x="3094" y="3022"/>
              <a:chExt cx="2699" cy="594"/>
            </a:xfrm>
          </p:grpSpPr>
          <p:pic>
            <p:nvPicPr>
              <p:cNvPr id="26" name="Picture 78">
                <a:extLst>
                  <a:ext uri="{FF2B5EF4-FFF2-40B4-BE49-F238E27FC236}">
                    <a16:creationId xmlns:a16="http://schemas.microsoft.com/office/drawing/2014/main" id="{B4643621-86AD-0C4A-BBBD-0E3EE3B2BA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86" y="3022"/>
                <a:ext cx="907" cy="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Text Box 79">
                <a:extLst>
                  <a:ext uri="{FF2B5EF4-FFF2-40B4-BE49-F238E27FC236}">
                    <a16:creationId xmlns:a16="http://schemas.microsoft.com/office/drawing/2014/main" id="{90B88443-E98A-6746-B2CE-2700E05F4096}"/>
                  </a:ext>
                </a:extLst>
              </p:cNvPr>
              <p:cNvSpPr txBox="1">
                <a:spLocks noChangeArrowheads="1"/>
              </p:cNvSpPr>
              <p:nvPr/>
            </p:nvSpPr>
            <p:spPr bwMode="auto">
              <a:xfrm>
                <a:off x="3094" y="3085"/>
                <a:ext cx="1667"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folHlink"/>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lvl1pPr marL="450850" indent="-450850" algn="l" eaLnBrk="0" hangingPunct="0">
                  <a:spcBef>
                    <a:spcPct val="0"/>
                  </a:spcBef>
                  <a:defRPr sz="2400">
                    <a:solidFill>
                      <a:schemeClr val="tx1"/>
                    </a:solidFill>
                    <a:latin typeface="Arial" charset="0"/>
                    <a:ea typeface="ＭＳ Ｐゴシック" pitchFamily="116" charset="-128"/>
                  </a:defRPr>
                </a:lvl1pPr>
                <a:lvl2pPr marL="630238" algn="l" eaLnBrk="0" hangingPunct="0">
                  <a:spcBef>
                    <a:spcPct val="0"/>
                  </a:spcBef>
                  <a:defRPr sz="2400">
                    <a:solidFill>
                      <a:schemeClr val="tx1"/>
                    </a:solidFill>
                    <a:latin typeface="Arial" charset="0"/>
                    <a:ea typeface="ＭＳ Ｐゴシック" pitchFamily="116" charset="-128"/>
                  </a:defRPr>
                </a:lvl2pPr>
                <a:lvl3pPr algn="l" eaLnBrk="0" hangingPunct="0">
                  <a:spcBef>
                    <a:spcPct val="0"/>
                  </a:spcBef>
                  <a:defRPr sz="2400">
                    <a:solidFill>
                      <a:schemeClr val="tx1"/>
                    </a:solidFill>
                    <a:latin typeface="Arial" charset="0"/>
                    <a:ea typeface="ＭＳ Ｐゴシック" pitchFamily="116" charset="-128"/>
                  </a:defRPr>
                </a:lvl3pPr>
                <a:lvl4pPr algn="l" eaLnBrk="0" hangingPunct="0">
                  <a:spcBef>
                    <a:spcPct val="0"/>
                  </a:spcBef>
                  <a:defRPr sz="2400">
                    <a:solidFill>
                      <a:schemeClr val="tx1"/>
                    </a:solidFill>
                    <a:latin typeface="Arial" charset="0"/>
                    <a:ea typeface="ＭＳ Ｐゴシック" pitchFamily="116" charset="-128"/>
                  </a:defRPr>
                </a:lvl4pPr>
                <a:lvl5pPr algn="l" eaLnBrk="0" hangingPunct="0">
                  <a:spcBef>
                    <a:spcPct val="0"/>
                  </a:spcBef>
                  <a:defRPr sz="2400">
                    <a:solidFill>
                      <a:schemeClr val="tx1"/>
                    </a:solidFill>
                    <a:latin typeface="Arial" charset="0"/>
                    <a:ea typeface="ＭＳ Ｐゴシック" pitchFamily="116" charset="-128"/>
                  </a:defRPr>
                </a:lvl5pPr>
                <a:lvl6pPr eaLnBrk="0" fontAlgn="base" hangingPunct="0">
                  <a:spcBef>
                    <a:spcPct val="0"/>
                  </a:spcBef>
                  <a:spcAft>
                    <a:spcPct val="0"/>
                  </a:spcAft>
                  <a:defRPr sz="2400">
                    <a:solidFill>
                      <a:schemeClr val="tx1"/>
                    </a:solidFill>
                    <a:latin typeface="Arial" charset="0"/>
                    <a:ea typeface="ＭＳ Ｐゴシック" pitchFamily="116" charset="-128"/>
                  </a:defRPr>
                </a:lvl6pPr>
                <a:lvl7pPr eaLnBrk="0" fontAlgn="base" hangingPunct="0">
                  <a:spcBef>
                    <a:spcPct val="0"/>
                  </a:spcBef>
                  <a:spcAft>
                    <a:spcPct val="0"/>
                  </a:spcAft>
                  <a:defRPr sz="2400">
                    <a:solidFill>
                      <a:schemeClr val="tx1"/>
                    </a:solidFill>
                    <a:latin typeface="Arial" charset="0"/>
                    <a:ea typeface="ＭＳ Ｐゴシック" pitchFamily="116" charset="-128"/>
                  </a:defRPr>
                </a:lvl7pPr>
                <a:lvl8pPr eaLnBrk="0" fontAlgn="base" hangingPunct="0">
                  <a:spcBef>
                    <a:spcPct val="0"/>
                  </a:spcBef>
                  <a:spcAft>
                    <a:spcPct val="0"/>
                  </a:spcAft>
                  <a:defRPr sz="2400">
                    <a:solidFill>
                      <a:schemeClr val="tx1"/>
                    </a:solidFill>
                    <a:latin typeface="Arial" charset="0"/>
                    <a:ea typeface="ＭＳ Ｐゴシック" pitchFamily="116" charset="-128"/>
                  </a:defRPr>
                </a:lvl8pPr>
                <a:lvl9pPr eaLnBrk="0" fontAlgn="base" hangingPunct="0">
                  <a:spcBef>
                    <a:spcPct val="0"/>
                  </a:spcBef>
                  <a:spcAft>
                    <a:spcPct val="0"/>
                  </a:spcAft>
                  <a:defRPr sz="2400">
                    <a:solidFill>
                      <a:schemeClr val="tx1"/>
                    </a:solidFill>
                    <a:latin typeface="Arial" charset="0"/>
                    <a:ea typeface="ＭＳ Ｐゴシック" pitchFamily="116" charset="-128"/>
                  </a:defRPr>
                </a:lvl9pPr>
              </a:lstStyle>
              <a:p>
                <a:pPr marL="0" marR="0" lvl="0" indent="0" algn="l" defTabSz="914400" eaLnBrk="1" fontAlgn="base" latinLnBrk="0" hangingPunct="1">
                  <a:lnSpc>
                    <a:spcPct val="100000"/>
                  </a:lnSpc>
                  <a:spcBef>
                    <a:spcPct val="20000"/>
                  </a:spcBef>
                  <a:spcAft>
                    <a:spcPct val="0"/>
                  </a:spcAft>
                  <a:buClr>
                    <a:srgbClr val="F8B323"/>
                  </a:buClr>
                  <a:buSzTx/>
                  <a:buFont typeface="Wingdings" pitchFamily="2" charset="2"/>
                  <a:buNone/>
                  <a:tabLst/>
                  <a:defRPr/>
                </a:pPr>
                <a:r>
                  <a:rPr kumimoji="0" lang="en-GB" sz="1600" b="1" i="0" u="none" strike="noStrike" kern="0" cap="none" spc="0" normalizeH="0" baseline="0" noProof="0" dirty="0">
                    <a:ln>
                      <a:noFill/>
                    </a:ln>
                    <a:solidFill>
                      <a:srgbClr val="FD930A"/>
                    </a:solidFill>
                    <a:effectLst/>
                    <a:uLnTx/>
                    <a:uFillTx/>
                    <a:latin typeface="Arial" charset="0"/>
                    <a:ea typeface="ＭＳ Ｐゴシック" pitchFamily="116" charset="-128"/>
                  </a:rPr>
                  <a:t>SQS</a:t>
                </a:r>
                <a:r>
                  <a:rPr kumimoji="0" lang="en-GB" sz="1600" b="0" i="0" u="none" strike="noStrike" kern="0" cap="none" spc="0" normalizeH="0" baseline="0" noProof="0" dirty="0">
                    <a:ln>
                      <a:noFill/>
                    </a:ln>
                    <a:solidFill>
                      <a:srgbClr val="261748"/>
                    </a:solidFill>
                    <a:effectLst/>
                    <a:uLnTx/>
                    <a:uFillTx/>
                    <a:latin typeface="Arial" charset="0"/>
                    <a:ea typeface="ＭＳ Ｐゴシック" pitchFamily="116" charset="-128"/>
                  </a:rPr>
                  <a:t> </a:t>
                </a:r>
                <a:r>
                  <a:rPr kumimoji="0" lang="en-GB" sz="1400" b="0" i="0" u="none" strike="noStrike" kern="0" cap="none" spc="0" normalizeH="0" baseline="0" noProof="0" dirty="0">
                    <a:ln>
                      <a:noFill/>
                    </a:ln>
                    <a:solidFill>
                      <a:srgbClr val="261748"/>
                    </a:solidFill>
                    <a:effectLst/>
                    <a:uLnTx/>
                    <a:uFillTx/>
                    <a:latin typeface="Arial" charset="0"/>
                    <a:ea typeface="ＭＳ Ｐゴシック" pitchFamily="116" charset="-128"/>
                  </a:rPr>
                  <a:t>Small Quantum</a:t>
                </a:r>
                <a:r>
                  <a:rPr kumimoji="0" lang="en-GB" sz="1400" b="0" i="0" u="none" strike="noStrike" kern="0" cap="none" spc="0" normalizeH="0" noProof="0" dirty="0">
                    <a:ln>
                      <a:noFill/>
                    </a:ln>
                    <a:solidFill>
                      <a:srgbClr val="261748"/>
                    </a:solidFill>
                    <a:effectLst/>
                    <a:uLnTx/>
                    <a:uFillTx/>
                    <a:latin typeface="Arial" charset="0"/>
                    <a:ea typeface="ＭＳ Ｐゴシック" pitchFamily="116" charset="-128"/>
                  </a:rPr>
                  <a:t> </a:t>
                </a:r>
                <a:r>
                  <a:rPr kumimoji="0" lang="en-GB" sz="1400" b="0" i="0" u="none" strike="noStrike" kern="0" cap="none" spc="0" normalizeH="0" baseline="0" noProof="0" dirty="0">
                    <a:ln>
                      <a:noFill/>
                    </a:ln>
                    <a:solidFill>
                      <a:srgbClr val="261748"/>
                    </a:solidFill>
                    <a:effectLst/>
                    <a:uLnTx/>
                    <a:uFillTx/>
                    <a:latin typeface="Arial" charset="0"/>
                    <a:ea typeface="ＭＳ Ｐゴシック" pitchFamily="116" charset="-128"/>
                  </a:rPr>
                  <a:t>Systems</a:t>
                </a:r>
              </a:p>
            </p:txBody>
          </p:sp>
        </p:grpSp>
        <p:grpSp>
          <p:nvGrpSpPr>
            <p:cNvPr id="14" name="Group 80">
              <a:extLst>
                <a:ext uri="{FF2B5EF4-FFF2-40B4-BE49-F238E27FC236}">
                  <a16:creationId xmlns:a16="http://schemas.microsoft.com/office/drawing/2014/main" id="{2420C7EC-A781-0947-94CC-FE0F8973251D}"/>
                </a:ext>
              </a:extLst>
            </p:cNvPr>
            <p:cNvGrpSpPr>
              <a:grpSpLocks/>
            </p:cNvGrpSpPr>
            <p:nvPr/>
          </p:nvGrpSpPr>
          <p:grpSpPr bwMode="auto">
            <a:xfrm>
              <a:off x="4733977" y="5524028"/>
              <a:ext cx="4529168" cy="933450"/>
              <a:chOff x="3095" y="3485"/>
              <a:chExt cx="2853" cy="588"/>
            </a:xfrm>
          </p:grpSpPr>
          <p:sp>
            <p:nvSpPr>
              <p:cNvPr id="24" name="Text Box 81">
                <a:extLst>
                  <a:ext uri="{FF2B5EF4-FFF2-40B4-BE49-F238E27FC236}">
                    <a16:creationId xmlns:a16="http://schemas.microsoft.com/office/drawing/2014/main" id="{5FC93323-042E-BF45-B707-8498730C659E}"/>
                  </a:ext>
                </a:extLst>
              </p:cNvPr>
              <p:cNvSpPr txBox="1">
                <a:spLocks noChangeArrowheads="1"/>
              </p:cNvSpPr>
              <p:nvPr/>
            </p:nvSpPr>
            <p:spPr bwMode="auto">
              <a:xfrm>
                <a:off x="3095" y="3534"/>
                <a:ext cx="2242"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folHlink"/>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lvl1pPr marL="450850" indent="-450850" algn="l" eaLnBrk="0" hangingPunct="0">
                  <a:spcBef>
                    <a:spcPct val="0"/>
                  </a:spcBef>
                  <a:defRPr sz="2400">
                    <a:solidFill>
                      <a:schemeClr val="tx1"/>
                    </a:solidFill>
                    <a:latin typeface="Arial" charset="0"/>
                    <a:ea typeface="ＭＳ Ｐゴシック" pitchFamily="116" charset="-128"/>
                  </a:defRPr>
                </a:lvl1pPr>
                <a:lvl2pPr marL="630238" algn="l" eaLnBrk="0" hangingPunct="0">
                  <a:spcBef>
                    <a:spcPct val="0"/>
                  </a:spcBef>
                  <a:defRPr sz="2400">
                    <a:solidFill>
                      <a:schemeClr val="tx1"/>
                    </a:solidFill>
                    <a:latin typeface="Arial" charset="0"/>
                    <a:ea typeface="ＭＳ Ｐゴシック" pitchFamily="116" charset="-128"/>
                  </a:defRPr>
                </a:lvl2pPr>
                <a:lvl3pPr algn="l" eaLnBrk="0" hangingPunct="0">
                  <a:spcBef>
                    <a:spcPct val="0"/>
                  </a:spcBef>
                  <a:defRPr sz="2400">
                    <a:solidFill>
                      <a:schemeClr val="tx1"/>
                    </a:solidFill>
                    <a:latin typeface="Arial" charset="0"/>
                    <a:ea typeface="ＭＳ Ｐゴシック" pitchFamily="116" charset="-128"/>
                  </a:defRPr>
                </a:lvl3pPr>
                <a:lvl4pPr algn="l" eaLnBrk="0" hangingPunct="0">
                  <a:spcBef>
                    <a:spcPct val="0"/>
                  </a:spcBef>
                  <a:defRPr sz="2400">
                    <a:solidFill>
                      <a:schemeClr val="tx1"/>
                    </a:solidFill>
                    <a:latin typeface="Arial" charset="0"/>
                    <a:ea typeface="ＭＳ Ｐゴシック" pitchFamily="116" charset="-128"/>
                  </a:defRPr>
                </a:lvl4pPr>
                <a:lvl5pPr algn="l" eaLnBrk="0" hangingPunct="0">
                  <a:spcBef>
                    <a:spcPct val="0"/>
                  </a:spcBef>
                  <a:defRPr sz="2400">
                    <a:solidFill>
                      <a:schemeClr val="tx1"/>
                    </a:solidFill>
                    <a:latin typeface="Arial" charset="0"/>
                    <a:ea typeface="ＭＳ Ｐゴシック" pitchFamily="116" charset="-128"/>
                  </a:defRPr>
                </a:lvl5pPr>
                <a:lvl6pPr eaLnBrk="0" fontAlgn="base" hangingPunct="0">
                  <a:spcBef>
                    <a:spcPct val="0"/>
                  </a:spcBef>
                  <a:spcAft>
                    <a:spcPct val="0"/>
                  </a:spcAft>
                  <a:defRPr sz="2400">
                    <a:solidFill>
                      <a:schemeClr val="tx1"/>
                    </a:solidFill>
                    <a:latin typeface="Arial" charset="0"/>
                    <a:ea typeface="ＭＳ Ｐゴシック" pitchFamily="116" charset="-128"/>
                  </a:defRPr>
                </a:lvl6pPr>
                <a:lvl7pPr eaLnBrk="0" fontAlgn="base" hangingPunct="0">
                  <a:spcBef>
                    <a:spcPct val="0"/>
                  </a:spcBef>
                  <a:spcAft>
                    <a:spcPct val="0"/>
                  </a:spcAft>
                  <a:defRPr sz="2400">
                    <a:solidFill>
                      <a:schemeClr val="tx1"/>
                    </a:solidFill>
                    <a:latin typeface="Arial" charset="0"/>
                    <a:ea typeface="ＭＳ Ｐゴシック" pitchFamily="116" charset="-128"/>
                  </a:defRPr>
                </a:lvl7pPr>
                <a:lvl8pPr eaLnBrk="0" fontAlgn="base" hangingPunct="0">
                  <a:spcBef>
                    <a:spcPct val="0"/>
                  </a:spcBef>
                  <a:spcAft>
                    <a:spcPct val="0"/>
                  </a:spcAft>
                  <a:defRPr sz="2400">
                    <a:solidFill>
                      <a:schemeClr val="tx1"/>
                    </a:solidFill>
                    <a:latin typeface="Arial" charset="0"/>
                    <a:ea typeface="ＭＳ Ｐゴシック" pitchFamily="116" charset="-128"/>
                  </a:defRPr>
                </a:lvl8pPr>
                <a:lvl9pPr eaLnBrk="0" fontAlgn="base" hangingPunct="0">
                  <a:spcBef>
                    <a:spcPct val="0"/>
                  </a:spcBef>
                  <a:spcAft>
                    <a:spcPct val="0"/>
                  </a:spcAft>
                  <a:defRPr sz="2400">
                    <a:solidFill>
                      <a:schemeClr val="tx1"/>
                    </a:solidFill>
                    <a:latin typeface="Arial" charset="0"/>
                    <a:ea typeface="ＭＳ Ｐゴシック" pitchFamily="116" charset="-128"/>
                  </a:defRPr>
                </a:lvl9pPr>
              </a:lstStyle>
              <a:p>
                <a:pPr marL="0" marR="0" lvl="0" indent="0" algn="l" defTabSz="914400" eaLnBrk="1" fontAlgn="base" latinLnBrk="0" hangingPunct="1">
                  <a:lnSpc>
                    <a:spcPct val="100000"/>
                  </a:lnSpc>
                  <a:spcBef>
                    <a:spcPct val="20000"/>
                  </a:spcBef>
                  <a:spcAft>
                    <a:spcPct val="0"/>
                  </a:spcAft>
                  <a:buClr>
                    <a:srgbClr val="F8B323"/>
                  </a:buClr>
                  <a:buSzTx/>
                  <a:buFont typeface="Wingdings" pitchFamily="2" charset="2"/>
                  <a:buNone/>
                  <a:tabLst/>
                  <a:defRPr/>
                </a:pPr>
                <a:r>
                  <a:rPr kumimoji="0" lang="en-GB" sz="1600" b="1" i="0" u="none" strike="noStrike" kern="0" cap="none" spc="0" normalizeH="0" baseline="0" noProof="0" dirty="0">
                    <a:ln>
                      <a:noFill/>
                    </a:ln>
                    <a:solidFill>
                      <a:srgbClr val="FD930A"/>
                    </a:solidFill>
                    <a:effectLst/>
                    <a:uLnTx/>
                    <a:uFillTx/>
                    <a:latin typeface="Arial" charset="0"/>
                    <a:ea typeface="ＭＳ Ｐゴシック" pitchFamily="116" charset="-128"/>
                  </a:rPr>
                  <a:t>SCS</a:t>
                </a:r>
                <a:r>
                  <a:rPr kumimoji="0" lang="en-GB" sz="1600" b="0" i="0" u="none" strike="noStrike" kern="0" cap="none" spc="0" normalizeH="0" baseline="0" noProof="0" dirty="0">
                    <a:ln>
                      <a:noFill/>
                    </a:ln>
                    <a:solidFill>
                      <a:srgbClr val="261748"/>
                    </a:solidFill>
                    <a:effectLst/>
                    <a:uLnTx/>
                    <a:uFillTx/>
                    <a:latin typeface="Arial" charset="0"/>
                    <a:ea typeface="ＭＳ Ｐゴシック" pitchFamily="116" charset="-128"/>
                  </a:rPr>
                  <a:t> </a:t>
                </a:r>
                <a:r>
                  <a:rPr kumimoji="0" lang="en-GB" sz="1400" b="0" i="0" u="none" strike="noStrike" kern="0" cap="none" spc="0" normalizeH="0" baseline="0" noProof="0" dirty="0">
                    <a:ln>
                      <a:noFill/>
                    </a:ln>
                    <a:solidFill>
                      <a:srgbClr val="261748"/>
                    </a:solidFill>
                    <a:effectLst/>
                    <a:uLnTx/>
                    <a:uFillTx/>
                    <a:latin typeface="Arial" charset="0"/>
                    <a:ea typeface="ＭＳ Ｐゴシック" pitchFamily="116" charset="-128"/>
                  </a:rPr>
                  <a:t>Spectroscopy &amp;</a:t>
                </a:r>
                <a:r>
                  <a:rPr kumimoji="0" lang="en-GB" sz="1400" b="0" i="0" u="none" strike="noStrike" kern="0" cap="none" spc="0" normalizeH="0" noProof="0" dirty="0">
                    <a:ln>
                      <a:noFill/>
                    </a:ln>
                    <a:solidFill>
                      <a:srgbClr val="261748"/>
                    </a:solidFill>
                    <a:effectLst/>
                    <a:uLnTx/>
                    <a:uFillTx/>
                    <a:latin typeface="Arial" charset="0"/>
                    <a:ea typeface="ＭＳ Ｐゴシック" pitchFamily="116" charset="-128"/>
                  </a:rPr>
                  <a:t> </a:t>
                </a:r>
                <a:r>
                  <a:rPr kumimoji="0" lang="en-GB" sz="1400" b="0" i="0" u="none" strike="noStrike" kern="0" cap="none" spc="0" normalizeH="0" baseline="0" noProof="0" dirty="0">
                    <a:ln>
                      <a:noFill/>
                    </a:ln>
                    <a:solidFill>
                      <a:srgbClr val="261748"/>
                    </a:solidFill>
                    <a:effectLst/>
                    <a:uLnTx/>
                    <a:uFillTx/>
                    <a:latin typeface="Arial" charset="0"/>
                    <a:ea typeface="ＭＳ Ｐゴシック" pitchFamily="116" charset="-128"/>
                  </a:rPr>
                  <a:t>Coherent Scattering</a:t>
                </a:r>
              </a:p>
            </p:txBody>
          </p:sp>
          <p:pic>
            <p:nvPicPr>
              <p:cNvPr id="25" name="Picture 82">
                <a:extLst>
                  <a:ext uri="{FF2B5EF4-FFF2-40B4-BE49-F238E27FC236}">
                    <a16:creationId xmlns:a16="http://schemas.microsoft.com/office/drawing/2014/main" id="{4E15E474-56A3-EE43-A398-AE5327C7ADD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55" y="3485"/>
                <a:ext cx="593" cy="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5" name="Group 83">
              <a:extLst>
                <a:ext uri="{FF2B5EF4-FFF2-40B4-BE49-F238E27FC236}">
                  <a16:creationId xmlns:a16="http://schemas.microsoft.com/office/drawing/2014/main" id="{6AEC1489-7FA1-2244-A82C-CDFCECA9772A}"/>
                </a:ext>
              </a:extLst>
            </p:cNvPr>
            <p:cNvGrpSpPr>
              <a:grpSpLocks/>
            </p:cNvGrpSpPr>
            <p:nvPr/>
          </p:nvGrpSpPr>
          <p:grpSpPr bwMode="auto">
            <a:xfrm>
              <a:off x="4733984" y="1119532"/>
              <a:ext cx="4511711" cy="701675"/>
              <a:chOff x="3093" y="2528"/>
              <a:chExt cx="2842" cy="442"/>
            </a:xfrm>
          </p:grpSpPr>
          <p:sp>
            <p:nvSpPr>
              <p:cNvPr id="22" name="Text Box 84">
                <a:extLst>
                  <a:ext uri="{FF2B5EF4-FFF2-40B4-BE49-F238E27FC236}">
                    <a16:creationId xmlns:a16="http://schemas.microsoft.com/office/drawing/2014/main" id="{B615EFDD-82D4-9C47-A693-39CDD1BFDAF5}"/>
                  </a:ext>
                </a:extLst>
              </p:cNvPr>
              <p:cNvSpPr txBox="1">
                <a:spLocks noChangeArrowheads="1"/>
              </p:cNvSpPr>
              <p:nvPr/>
            </p:nvSpPr>
            <p:spPr bwMode="auto">
              <a:xfrm>
                <a:off x="3093" y="2636"/>
                <a:ext cx="1914"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folHlink"/>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lvl1pPr marL="450850" indent="-450850" algn="l" eaLnBrk="0" hangingPunct="0">
                  <a:spcBef>
                    <a:spcPct val="0"/>
                  </a:spcBef>
                  <a:defRPr sz="2400">
                    <a:solidFill>
                      <a:schemeClr val="tx1"/>
                    </a:solidFill>
                    <a:latin typeface="Arial" charset="0"/>
                    <a:ea typeface="ＭＳ Ｐゴシック" pitchFamily="116" charset="-128"/>
                  </a:defRPr>
                </a:lvl1pPr>
                <a:lvl2pPr marL="630238" algn="l" eaLnBrk="0" hangingPunct="0">
                  <a:spcBef>
                    <a:spcPct val="0"/>
                  </a:spcBef>
                  <a:defRPr sz="2400">
                    <a:solidFill>
                      <a:schemeClr val="tx1"/>
                    </a:solidFill>
                    <a:latin typeface="Arial" charset="0"/>
                    <a:ea typeface="ＭＳ Ｐゴシック" pitchFamily="116" charset="-128"/>
                  </a:defRPr>
                </a:lvl2pPr>
                <a:lvl3pPr algn="l" eaLnBrk="0" hangingPunct="0">
                  <a:spcBef>
                    <a:spcPct val="0"/>
                  </a:spcBef>
                  <a:defRPr sz="2400">
                    <a:solidFill>
                      <a:schemeClr val="tx1"/>
                    </a:solidFill>
                    <a:latin typeface="Arial" charset="0"/>
                    <a:ea typeface="ＭＳ Ｐゴシック" pitchFamily="116" charset="-128"/>
                  </a:defRPr>
                </a:lvl3pPr>
                <a:lvl4pPr algn="l" eaLnBrk="0" hangingPunct="0">
                  <a:spcBef>
                    <a:spcPct val="0"/>
                  </a:spcBef>
                  <a:defRPr sz="2400">
                    <a:solidFill>
                      <a:schemeClr val="tx1"/>
                    </a:solidFill>
                    <a:latin typeface="Arial" charset="0"/>
                    <a:ea typeface="ＭＳ Ｐゴシック" pitchFamily="116" charset="-128"/>
                  </a:defRPr>
                </a:lvl4pPr>
                <a:lvl5pPr algn="l" eaLnBrk="0" hangingPunct="0">
                  <a:spcBef>
                    <a:spcPct val="0"/>
                  </a:spcBef>
                  <a:defRPr sz="2400">
                    <a:solidFill>
                      <a:schemeClr val="tx1"/>
                    </a:solidFill>
                    <a:latin typeface="Arial" charset="0"/>
                    <a:ea typeface="ＭＳ Ｐゴシック" pitchFamily="116" charset="-128"/>
                  </a:defRPr>
                </a:lvl5pPr>
                <a:lvl6pPr eaLnBrk="0" fontAlgn="base" hangingPunct="0">
                  <a:spcBef>
                    <a:spcPct val="0"/>
                  </a:spcBef>
                  <a:spcAft>
                    <a:spcPct val="0"/>
                  </a:spcAft>
                  <a:defRPr sz="2400">
                    <a:solidFill>
                      <a:schemeClr val="tx1"/>
                    </a:solidFill>
                    <a:latin typeface="Arial" charset="0"/>
                    <a:ea typeface="ＭＳ Ｐゴシック" pitchFamily="116" charset="-128"/>
                  </a:defRPr>
                </a:lvl6pPr>
                <a:lvl7pPr eaLnBrk="0" fontAlgn="base" hangingPunct="0">
                  <a:spcBef>
                    <a:spcPct val="0"/>
                  </a:spcBef>
                  <a:spcAft>
                    <a:spcPct val="0"/>
                  </a:spcAft>
                  <a:defRPr sz="2400">
                    <a:solidFill>
                      <a:schemeClr val="tx1"/>
                    </a:solidFill>
                    <a:latin typeface="Arial" charset="0"/>
                    <a:ea typeface="ＭＳ Ｐゴシック" pitchFamily="116" charset="-128"/>
                  </a:defRPr>
                </a:lvl7pPr>
                <a:lvl8pPr eaLnBrk="0" fontAlgn="base" hangingPunct="0">
                  <a:spcBef>
                    <a:spcPct val="0"/>
                  </a:spcBef>
                  <a:spcAft>
                    <a:spcPct val="0"/>
                  </a:spcAft>
                  <a:defRPr sz="2400">
                    <a:solidFill>
                      <a:schemeClr val="tx1"/>
                    </a:solidFill>
                    <a:latin typeface="Arial" charset="0"/>
                    <a:ea typeface="ＭＳ Ｐゴシック" pitchFamily="116" charset="-128"/>
                  </a:defRPr>
                </a:lvl8pPr>
                <a:lvl9pPr eaLnBrk="0" fontAlgn="base" hangingPunct="0">
                  <a:spcBef>
                    <a:spcPct val="0"/>
                  </a:spcBef>
                  <a:spcAft>
                    <a:spcPct val="0"/>
                  </a:spcAft>
                  <a:defRPr sz="2400">
                    <a:solidFill>
                      <a:schemeClr val="tx1"/>
                    </a:solidFill>
                    <a:latin typeface="Arial" charset="0"/>
                    <a:ea typeface="ＭＳ Ｐゴシック" pitchFamily="116" charset="-128"/>
                  </a:defRPr>
                </a:lvl9pPr>
              </a:lstStyle>
              <a:p>
                <a:pPr marL="0" marR="0" lvl="0" indent="0" algn="l" defTabSz="914400" eaLnBrk="1" fontAlgn="base" latinLnBrk="0" hangingPunct="1">
                  <a:lnSpc>
                    <a:spcPct val="100000"/>
                  </a:lnSpc>
                  <a:spcBef>
                    <a:spcPct val="20000"/>
                  </a:spcBef>
                  <a:spcAft>
                    <a:spcPct val="0"/>
                  </a:spcAft>
                  <a:buClr>
                    <a:srgbClr val="F8B323"/>
                  </a:buClr>
                  <a:buSzTx/>
                  <a:buFont typeface="Wingdings" pitchFamily="2" charset="2"/>
                  <a:buNone/>
                  <a:tabLst/>
                  <a:defRPr/>
                </a:pPr>
                <a:r>
                  <a:rPr kumimoji="0" lang="en-GB" sz="1600" b="1" i="0" u="none" strike="noStrike" kern="0" cap="none" spc="0" normalizeH="0" baseline="0" noProof="0" dirty="0">
                    <a:ln>
                      <a:noFill/>
                    </a:ln>
                    <a:solidFill>
                      <a:srgbClr val="FD930A"/>
                    </a:solidFill>
                    <a:effectLst/>
                    <a:uLnTx/>
                    <a:uFillTx/>
                    <a:latin typeface="Arial" charset="0"/>
                    <a:ea typeface="ＭＳ Ｐゴシック" pitchFamily="116" charset="-128"/>
                  </a:rPr>
                  <a:t>MID</a:t>
                </a:r>
                <a:r>
                  <a:rPr kumimoji="0" lang="en-GB" sz="1600" b="0" i="0" u="none" strike="noStrike" kern="0" cap="none" spc="0" normalizeH="0" baseline="0" noProof="0" dirty="0">
                    <a:ln>
                      <a:noFill/>
                    </a:ln>
                    <a:solidFill>
                      <a:srgbClr val="261748"/>
                    </a:solidFill>
                    <a:effectLst/>
                    <a:uLnTx/>
                    <a:uFillTx/>
                    <a:latin typeface="Arial" charset="0"/>
                    <a:ea typeface="ＭＳ Ｐゴシック" pitchFamily="116" charset="-128"/>
                  </a:rPr>
                  <a:t> </a:t>
                </a:r>
                <a:r>
                  <a:rPr kumimoji="0" lang="en-GB" sz="1400" b="0" i="0" u="none" strike="noStrike" kern="0" cap="none" spc="0" normalizeH="0" baseline="0" noProof="0" dirty="0">
                    <a:ln>
                      <a:noFill/>
                    </a:ln>
                    <a:solidFill>
                      <a:srgbClr val="261748"/>
                    </a:solidFill>
                    <a:effectLst/>
                    <a:uLnTx/>
                    <a:uFillTx/>
                    <a:latin typeface="Arial" charset="0"/>
                    <a:ea typeface="ＭＳ Ｐゴシック" pitchFamily="116" charset="-128"/>
                  </a:rPr>
                  <a:t>Materials Imaging &amp;</a:t>
                </a:r>
                <a:r>
                  <a:rPr kumimoji="0" lang="en-GB" sz="1400" b="0" i="0" u="none" strike="noStrike" kern="0" cap="none" spc="0" normalizeH="0" noProof="0" dirty="0">
                    <a:ln>
                      <a:noFill/>
                    </a:ln>
                    <a:solidFill>
                      <a:srgbClr val="261748"/>
                    </a:solidFill>
                    <a:effectLst/>
                    <a:uLnTx/>
                    <a:uFillTx/>
                    <a:latin typeface="Arial" charset="0"/>
                    <a:ea typeface="ＭＳ Ｐゴシック" pitchFamily="116" charset="-128"/>
                  </a:rPr>
                  <a:t> </a:t>
                </a:r>
                <a:r>
                  <a:rPr kumimoji="0" lang="en-GB" sz="1400" b="0" i="0" u="none" strike="noStrike" kern="0" cap="none" spc="0" normalizeH="0" baseline="0" noProof="0" dirty="0">
                    <a:ln>
                      <a:noFill/>
                    </a:ln>
                    <a:solidFill>
                      <a:srgbClr val="261748"/>
                    </a:solidFill>
                    <a:effectLst/>
                    <a:uLnTx/>
                    <a:uFillTx/>
                    <a:latin typeface="Arial" charset="0"/>
                    <a:ea typeface="ＭＳ Ｐゴシック" pitchFamily="116" charset="-128"/>
                  </a:rPr>
                  <a:t>Dynamics</a:t>
                </a:r>
              </a:p>
            </p:txBody>
          </p:sp>
          <p:pic>
            <p:nvPicPr>
              <p:cNvPr id="23" name="Picture 85">
                <a:extLst>
                  <a:ext uri="{FF2B5EF4-FFF2-40B4-BE49-F238E27FC236}">
                    <a16:creationId xmlns:a16="http://schemas.microsoft.com/office/drawing/2014/main" id="{D5B4F400-5F1A-D242-9FC8-7588A34A666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90" y="2528"/>
                <a:ext cx="745"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6" name="Group 86">
              <a:extLst>
                <a:ext uri="{FF2B5EF4-FFF2-40B4-BE49-F238E27FC236}">
                  <a16:creationId xmlns:a16="http://schemas.microsoft.com/office/drawing/2014/main" id="{221C82AF-55BD-0649-A2CF-250229D61CE3}"/>
                </a:ext>
              </a:extLst>
            </p:cNvPr>
            <p:cNvGrpSpPr>
              <a:grpSpLocks/>
            </p:cNvGrpSpPr>
            <p:nvPr/>
          </p:nvGrpSpPr>
          <p:grpSpPr bwMode="auto">
            <a:xfrm>
              <a:off x="4733985" y="1887076"/>
              <a:ext cx="4691111" cy="1165225"/>
              <a:chOff x="3099" y="1407"/>
              <a:chExt cx="2955" cy="734"/>
            </a:xfrm>
          </p:grpSpPr>
          <p:sp>
            <p:nvSpPr>
              <p:cNvPr id="20" name="Text Box 87">
                <a:extLst>
                  <a:ext uri="{FF2B5EF4-FFF2-40B4-BE49-F238E27FC236}">
                    <a16:creationId xmlns:a16="http://schemas.microsoft.com/office/drawing/2014/main" id="{6C9BD636-CCD6-2C4B-AFDF-26E4438AAA81}"/>
                  </a:ext>
                </a:extLst>
              </p:cNvPr>
              <p:cNvSpPr txBox="1">
                <a:spLocks noChangeArrowheads="1"/>
              </p:cNvSpPr>
              <p:nvPr/>
            </p:nvSpPr>
            <p:spPr bwMode="auto">
              <a:xfrm>
                <a:off x="3099" y="1594"/>
                <a:ext cx="1886"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folHlink"/>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lvl1pPr marL="450850" indent="-450850" algn="l" eaLnBrk="0" hangingPunct="0">
                  <a:spcBef>
                    <a:spcPct val="0"/>
                  </a:spcBef>
                  <a:defRPr sz="2400">
                    <a:solidFill>
                      <a:schemeClr val="tx1"/>
                    </a:solidFill>
                    <a:latin typeface="Arial" charset="0"/>
                    <a:ea typeface="ＭＳ Ｐゴシック" pitchFamily="116" charset="-128"/>
                  </a:defRPr>
                </a:lvl1pPr>
                <a:lvl2pPr marL="630238" algn="l" eaLnBrk="0" hangingPunct="0">
                  <a:spcBef>
                    <a:spcPct val="0"/>
                  </a:spcBef>
                  <a:defRPr sz="2400">
                    <a:solidFill>
                      <a:schemeClr val="tx1"/>
                    </a:solidFill>
                    <a:latin typeface="Arial" charset="0"/>
                    <a:ea typeface="ＭＳ Ｐゴシック" pitchFamily="116" charset="-128"/>
                  </a:defRPr>
                </a:lvl2pPr>
                <a:lvl3pPr algn="l" eaLnBrk="0" hangingPunct="0">
                  <a:spcBef>
                    <a:spcPct val="0"/>
                  </a:spcBef>
                  <a:defRPr sz="2400">
                    <a:solidFill>
                      <a:schemeClr val="tx1"/>
                    </a:solidFill>
                    <a:latin typeface="Arial" charset="0"/>
                    <a:ea typeface="ＭＳ Ｐゴシック" pitchFamily="116" charset="-128"/>
                  </a:defRPr>
                </a:lvl3pPr>
                <a:lvl4pPr algn="l" eaLnBrk="0" hangingPunct="0">
                  <a:spcBef>
                    <a:spcPct val="0"/>
                  </a:spcBef>
                  <a:defRPr sz="2400">
                    <a:solidFill>
                      <a:schemeClr val="tx1"/>
                    </a:solidFill>
                    <a:latin typeface="Arial" charset="0"/>
                    <a:ea typeface="ＭＳ Ｐゴシック" pitchFamily="116" charset="-128"/>
                  </a:defRPr>
                </a:lvl4pPr>
                <a:lvl5pPr algn="l" eaLnBrk="0" hangingPunct="0">
                  <a:spcBef>
                    <a:spcPct val="0"/>
                  </a:spcBef>
                  <a:defRPr sz="2400">
                    <a:solidFill>
                      <a:schemeClr val="tx1"/>
                    </a:solidFill>
                    <a:latin typeface="Arial" charset="0"/>
                    <a:ea typeface="ＭＳ Ｐゴシック" pitchFamily="116" charset="-128"/>
                  </a:defRPr>
                </a:lvl5pPr>
                <a:lvl6pPr eaLnBrk="0" fontAlgn="base" hangingPunct="0">
                  <a:spcBef>
                    <a:spcPct val="0"/>
                  </a:spcBef>
                  <a:spcAft>
                    <a:spcPct val="0"/>
                  </a:spcAft>
                  <a:defRPr sz="2400">
                    <a:solidFill>
                      <a:schemeClr val="tx1"/>
                    </a:solidFill>
                    <a:latin typeface="Arial" charset="0"/>
                    <a:ea typeface="ＭＳ Ｐゴシック" pitchFamily="116" charset="-128"/>
                  </a:defRPr>
                </a:lvl6pPr>
                <a:lvl7pPr eaLnBrk="0" fontAlgn="base" hangingPunct="0">
                  <a:spcBef>
                    <a:spcPct val="0"/>
                  </a:spcBef>
                  <a:spcAft>
                    <a:spcPct val="0"/>
                  </a:spcAft>
                  <a:defRPr sz="2400">
                    <a:solidFill>
                      <a:schemeClr val="tx1"/>
                    </a:solidFill>
                    <a:latin typeface="Arial" charset="0"/>
                    <a:ea typeface="ＭＳ Ｐゴシック" pitchFamily="116" charset="-128"/>
                  </a:defRPr>
                </a:lvl7pPr>
                <a:lvl8pPr eaLnBrk="0" fontAlgn="base" hangingPunct="0">
                  <a:spcBef>
                    <a:spcPct val="0"/>
                  </a:spcBef>
                  <a:spcAft>
                    <a:spcPct val="0"/>
                  </a:spcAft>
                  <a:defRPr sz="2400">
                    <a:solidFill>
                      <a:schemeClr val="tx1"/>
                    </a:solidFill>
                    <a:latin typeface="Arial" charset="0"/>
                    <a:ea typeface="ＭＳ Ｐゴシック" pitchFamily="116" charset="-128"/>
                  </a:defRPr>
                </a:lvl8pPr>
                <a:lvl9pPr eaLnBrk="0" fontAlgn="base" hangingPunct="0">
                  <a:spcBef>
                    <a:spcPct val="0"/>
                  </a:spcBef>
                  <a:spcAft>
                    <a:spcPct val="0"/>
                  </a:spcAft>
                  <a:defRPr sz="2400">
                    <a:solidFill>
                      <a:schemeClr val="tx1"/>
                    </a:solidFill>
                    <a:latin typeface="Arial" charset="0"/>
                    <a:ea typeface="ＭＳ Ｐゴシック" pitchFamily="116" charset="-128"/>
                  </a:defRPr>
                </a:lvl9pPr>
              </a:lstStyle>
              <a:p>
                <a:pPr marL="0" marR="0" lvl="0" indent="0" algn="l" defTabSz="914400" eaLnBrk="1" fontAlgn="base" latinLnBrk="0" hangingPunct="1">
                  <a:lnSpc>
                    <a:spcPct val="100000"/>
                  </a:lnSpc>
                  <a:spcBef>
                    <a:spcPct val="20000"/>
                  </a:spcBef>
                  <a:spcAft>
                    <a:spcPct val="0"/>
                  </a:spcAft>
                  <a:buClr>
                    <a:srgbClr val="F8B323"/>
                  </a:buClr>
                  <a:buSzTx/>
                  <a:buFont typeface="Wingdings" pitchFamily="2" charset="2"/>
                  <a:buNone/>
                  <a:tabLst/>
                  <a:defRPr/>
                </a:pPr>
                <a:r>
                  <a:rPr kumimoji="0" lang="en-GB" sz="1600" b="1" i="0" u="none" strike="noStrike" kern="0" cap="none" spc="0" normalizeH="0" baseline="0" noProof="0" dirty="0">
                    <a:ln>
                      <a:noFill/>
                    </a:ln>
                    <a:solidFill>
                      <a:srgbClr val="FD930A"/>
                    </a:solidFill>
                    <a:effectLst/>
                    <a:uLnTx/>
                    <a:uFillTx/>
                    <a:latin typeface="Arial" charset="0"/>
                    <a:ea typeface="ＭＳ Ｐゴシック" pitchFamily="116" charset="-128"/>
                  </a:rPr>
                  <a:t>HED</a:t>
                </a:r>
                <a:r>
                  <a:rPr kumimoji="0" lang="en-GB" sz="1600" b="0" i="0" u="none" strike="noStrike" kern="0" cap="none" spc="0" normalizeH="0" baseline="0" noProof="0" dirty="0">
                    <a:ln>
                      <a:noFill/>
                    </a:ln>
                    <a:solidFill>
                      <a:srgbClr val="261748"/>
                    </a:solidFill>
                    <a:effectLst/>
                    <a:uLnTx/>
                    <a:uFillTx/>
                    <a:latin typeface="Arial" charset="0"/>
                    <a:ea typeface="ＭＳ Ｐゴシック" pitchFamily="116" charset="-128"/>
                  </a:rPr>
                  <a:t> </a:t>
                </a:r>
                <a:r>
                  <a:rPr kumimoji="0" lang="en-GB" sz="1400" b="0" i="0" u="none" strike="noStrike" kern="0" cap="none" spc="0" normalizeH="0" baseline="0" noProof="0" dirty="0">
                    <a:ln>
                      <a:noFill/>
                    </a:ln>
                    <a:solidFill>
                      <a:srgbClr val="261748"/>
                    </a:solidFill>
                    <a:effectLst/>
                    <a:uLnTx/>
                    <a:uFillTx/>
                    <a:latin typeface="Arial" charset="0"/>
                    <a:ea typeface="ＭＳ Ｐゴシック" pitchFamily="116" charset="-128"/>
                  </a:rPr>
                  <a:t>High Energy</a:t>
                </a:r>
                <a:r>
                  <a:rPr kumimoji="0" lang="en-GB" sz="1400" b="0" i="0" u="none" strike="noStrike" kern="0" cap="none" spc="0" normalizeH="0" noProof="0" dirty="0">
                    <a:ln>
                      <a:noFill/>
                    </a:ln>
                    <a:solidFill>
                      <a:srgbClr val="261748"/>
                    </a:solidFill>
                    <a:effectLst/>
                    <a:uLnTx/>
                    <a:uFillTx/>
                    <a:latin typeface="Arial" charset="0"/>
                    <a:ea typeface="ＭＳ Ｐゴシック" pitchFamily="116" charset="-128"/>
                  </a:rPr>
                  <a:t> </a:t>
                </a:r>
                <a:r>
                  <a:rPr kumimoji="0" lang="en-GB" sz="1400" b="0" i="0" u="none" strike="noStrike" kern="0" cap="none" spc="0" normalizeH="0" baseline="0" noProof="0" dirty="0">
                    <a:ln>
                      <a:noFill/>
                    </a:ln>
                    <a:solidFill>
                      <a:srgbClr val="261748"/>
                    </a:solidFill>
                    <a:effectLst/>
                    <a:uLnTx/>
                    <a:uFillTx/>
                    <a:latin typeface="Arial" charset="0"/>
                    <a:ea typeface="ＭＳ Ｐゴシック" pitchFamily="116" charset="-128"/>
                  </a:rPr>
                  <a:t>Density Science</a:t>
                </a:r>
              </a:p>
            </p:txBody>
          </p:sp>
          <p:pic>
            <p:nvPicPr>
              <p:cNvPr id="21" name="Picture 88">
                <a:extLst>
                  <a:ext uri="{FF2B5EF4-FFF2-40B4-BE49-F238E27FC236}">
                    <a16:creationId xmlns:a16="http://schemas.microsoft.com/office/drawing/2014/main" id="{B83081CF-D864-7045-9273-521E911B240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123" y="1407"/>
                <a:ext cx="931" cy="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7" name="Group 74">
              <a:extLst>
                <a:ext uri="{FF2B5EF4-FFF2-40B4-BE49-F238E27FC236}">
                  <a16:creationId xmlns:a16="http://schemas.microsoft.com/office/drawing/2014/main" id="{60047AB3-D3A3-BE46-BEAA-7CE4979747E1}"/>
                </a:ext>
              </a:extLst>
            </p:cNvPr>
            <p:cNvGrpSpPr>
              <a:grpSpLocks/>
            </p:cNvGrpSpPr>
            <p:nvPr/>
          </p:nvGrpSpPr>
          <p:grpSpPr bwMode="auto">
            <a:xfrm>
              <a:off x="4734028" y="2962534"/>
              <a:ext cx="3895776" cy="806450"/>
              <a:chOff x="3100" y="2047"/>
              <a:chExt cx="2454" cy="508"/>
            </a:xfrm>
          </p:grpSpPr>
          <p:pic>
            <p:nvPicPr>
              <p:cNvPr id="18" name="Picture 75">
                <a:extLst>
                  <a:ext uri="{FF2B5EF4-FFF2-40B4-BE49-F238E27FC236}">
                    <a16:creationId xmlns:a16="http://schemas.microsoft.com/office/drawing/2014/main" id="{A69F42FB-FDD8-CB44-9E88-CB4DEDF2EB88}"/>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948" y="2047"/>
                <a:ext cx="606" cy="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ext Box 76">
                <a:extLst>
                  <a:ext uri="{FF2B5EF4-FFF2-40B4-BE49-F238E27FC236}">
                    <a16:creationId xmlns:a16="http://schemas.microsoft.com/office/drawing/2014/main" id="{0486D653-DBEF-8844-AFE6-8397695713C5}"/>
                  </a:ext>
                </a:extLst>
              </p:cNvPr>
              <p:cNvSpPr txBox="1">
                <a:spLocks noChangeArrowheads="1"/>
              </p:cNvSpPr>
              <p:nvPr/>
            </p:nvSpPr>
            <p:spPr bwMode="auto">
              <a:xfrm>
                <a:off x="3100" y="2131"/>
                <a:ext cx="1949"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folHlink"/>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lvl1pPr marL="450850" indent="-450850" algn="l" eaLnBrk="0" hangingPunct="0">
                  <a:spcBef>
                    <a:spcPct val="0"/>
                  </a:spcBef>
                  <a:defRPr sz="2400">
                    <a:solidFill>
                      <a:schemeClr val="tx1"/>
                    </a:solidFill>
                    <a:latin typeface="Arial" charset="0"/>
                    <a:ea typeface="ＭＳ Ｐゴシック" pitchFamily="116" charset="-128"/>
                  </a:defRPr>
                </a:lvl1pPr>
                <a:lvl2pPr marL="630238" algn="l" eaLnBrk="0" hangingPunct="0">
                  <a:spcBef>
                    <a:spcPct val="0"/>
                  </a:spcBef>
                  <a:defRPr sz="2400">
                    <a:solidFill>
                      <a:schemeClr val="tx1"/>
                    </a:solidFill>
                    <a:latin typeface="Arial" charset="0"/>
                    <a:ea typeface="ＭＳ Ｐゴシック" pitchFamily="116" charset="-128"/>
                  </a:defRPr>
                </a:lvl2pPr>
                <a:lvl3pPr algn="l" eaLnBrk="0" hangingPunct="0">
                  <a:spcBef>
                    <a:spcPct val="0"/>
                  </a:spcBef>
                  <a:defRPr sz="2400">
                    <a:solidFill>
                      <a:schemeClr val="tx1"/>
                    </a:solidFill>
                    <a:latin typeface="Arial" charset="0"/>
                    <a:ea typeface="ＭＳ Ｐゴシック" pitchFamily="116" charset="-128"/>
                  </a:defRPr>
                </a:lvl3pPr>
                <a:lvl4pPr algn="l" eaLnBrk="0" hangingPunct="0">
                  <a:spcBef>
                    <a:spcPct val="0"/>
                  </a:spcBef>
                  <a:defRPr sz="2400">
                    <a:solidFill>
                      <a:schemeClr val="tx1"/>
                    </a:solidFill>
                    <a:latin typeface="Arial" charset="0"/>
                    <a:ea typeface="ＭＳ Ｐゴシック" pitchFamily="116" charset="-128"/>
                  </a:defRPr>
                </a:lvl4pPr>
                <a:lvl5pPr algn="l" eaLnBrk="0" hangingPunct="0">
                  <a:spcBef>
                    <a:spcPct val="0"/>
                  </a:spcBef>
                  <a:defRPr sz="2400">
                    <a:solidFill>
                      <a:schemeClr val="tx1"/>
                    </a:solidFill>
                    <a:latin typeface="Arial" charset="0"/>
                    <a:ea typeface="ＭＳ Ｐゴシック" pitchFamily="116" charset="-128"/>
                  </a:defRPr>
                </a:lvl5pPr>
                <a:lvl6pPr eaLnBrk="0" fontAlgn="base" hangingPunct="0">
                  <a:spcBef>
                    <a:spcPct val="0"/>
                  </a:spcBef>
                  <a:spcAft>
                    <a:spcPct val="0"/>
                  </a:spcAft>
                  <a:defRPr sz="2400">
                    <a:solidFill>
                      <a:schemeClr val="tx1"/>
                    </a:solidFill>
                    <a:latin typeface="Arial" charset="0"/>
                    <a:ea typeface="ＭＳ Ｐゴシック" pitchFamily="116" charset="-128"/>
                  </a:defRPr>
                </a:lvl6pPr>
                <a:lvl7pPr eaLnBrk="0" fontAlgn="base" hangingPunct="0">
                  <a:spcBef>
                    <a:spcPct val="0"/>
                  </a:spcBef>
                  <a:spcAft>
                    <a:spcPct val="0"/>
                  </a:spcAft>
                  <a:defRPr sz="2400">
                    <a:solidFill>
                      <a:schemeClr val="tx1"/>
                    </a:solidFill>
                    <a:latin typeface="Arial" charset="0"/>
                    <a:ea typeface="ＭＳ Ｐゴシック" pitchFamily="116" charset="-128"/>
                  </a:defRPr>
                </a:lvl7pPr>
                <a:lvl8pPr eaLnBrk="0" fontAlgn="base" hangingPunct="0">
                  <a:spcBef>
                    <a:spcPct val="0"/>
                  </a:spcBef>
                  <a:spcAft>
                    <a:spcPct val="0"/>
                  </a:spcAft>
                  <a:defRPr sz="2400">
                    <a:solidFill>
                      <a:schemeClr val="tx1"/>
                    </a:solidFill>
                    <a:latin typeface="Arial" charset="0"/>
                    <a:ea typeface="ＭＳ Ｐゴシック" pitchFamily="116" charset="-128"/>
                  </a:defRPr>
                </a:lvl8pPr>
                <a:lvl9pPr eaLnBrk="0" fontAlgn="base" hangingPunct="0">
                  <a:spcBef>
                    <a:spcPct val="0"/>
                  </a:spcBef>
                  <a:spcAft>
                    <a:spcPct val="0"/>
                  </a:spcAft>
                  <a:defRPr sz="2400">
                    <a:solidFill>
                      <a:schemeClr val="tx1"/>
                    </a:solidFill>
                    <a:latin typeface="Arial" charset="0"/>
                    <a:ea typeface="ＭＳ Ｐゴシック" pitchFamily="116" charset="-128"/>
                  </a:defRPr>
                </a:lvl9pPr>
              </a:lstStyle>
              <a:p>
                <a:pPr marL="0" marR="0" lvl="0" indent="0" algn="l" defTabSz="914400" eaLnBrk="1" fontAlgn="base" latinLnBrk="0" hangingPunct="1">
                  <a:lnSpc>
                    <a:spcPct val="100000"/>
                  </a:lnSpc>
                  <a:spcBef>
                    <a:spcPct val="20000"/>
                  </a:spcBef>
                  <a:spcAft>
                    <a:spcPct val="0"/>
                  </a:spcAft>
                  <a:buClr>
                    <a:srgbClr val="F8B323"/>
                  </a:buClr>
                  <a:buSzTx/>
                  <a:buFont typeface="Wingdings" pitchFamily="2" charset="2"/>
                  <a:buNone/>
                  <a:tabLst/>
                  <a:defRPr/>
                </a:pPr>
                <a:r>
                  <a:rPr kumimoji="0" lang="en-GB" sz="1600" b="1" i="0" u="none" strike="noStrike" kern="0" cap="none" spc="0" normalizeH="0" baseline="0" noProof="0" dirty="0">
                    <a:ln>
                      <a:noFill/>
                    </a:ln>
                    <a:solidFill>
                      <a:srgbClr val="FD930A"/>
                    </a:solidFill>
                    <a:effectLst/>
                    <a:uLnTx/>
                    <a:uFillTx/>
                    <a:latin typeface="Arial" charset="0"/>
                    <a:ea typeface="ＭＳ Ｐゴシック" pitchFamily="116" charset="-128"/>
                  </a:rPr>
                  <a:t>SPB</a:t>
                </a:r>
                <a:r>
                  <a:rPr kumimoji="0" lang="en-GB" sz="1600" b="0" i="0" u="none" strike="noStrike" kern="0" cap="none" spc="0" normalizeH="0" baseline="0" noProof="0" dirty="0">
                    <a:ln>
                      <a:noFill/>
                    </a:ln>
                    <a:solidFill>
                      <a:srgbClr val="261748"/>
                    </a:solidFill>
                    <a:effectLst/>
                    <a:uLnTx/>
                    <a:uFillTx/>
                    <a:latin typeface="Arial" charset="0"/>
                    <a:ea typeface="ＭＳ Ｐゴシック" pitchFamily="116" charset="-128"/>
                  </a:rPr>
                  <a:t> </a:t>
                </a:r>
                <a:r>
                  <a:rPr kumimoji="0" lang="en-GB" sz="1400" b="0" i="0" u="none" strike="noStrike" kern="0" cap="none" spc="0" normalizeH="0" baseline="0" noProof="0" dirty="0">
                    <a:ln>
                      <a:noFill/>
                    </a:ln>
                    <a:solidFill>
                      <a:srgbClr val="261748"/>
                    </a:solidFill>
                    <a:effectLst/>
                    <a:uLnTx/>
                    <a:uFillTx/>
                    <a:latin typeface="Arial" charset="0"/>
                    <a:ea typeface="ＭＳ Ｐゴシック" pitchFamily="116" charset="-128"/>
                  </a:rPr>
                  <a:t>Single Particle &amp;</a:t>
                </a:r>
                <a:r>
                  <a:rPr kumimoji="0" lang="en-GB" sz="1400" b="0" i="0" u="none" strike="noStrike" kern="0" cap="none" spc="0" normalizeH="0" noProof="0" dirty="0">
                    <a:ln>
                      <a:noFill/>
                    </a:ln>
                    <a:solidFill>
                      <a:srgbClr val="261748"/>
                    </a:solidFill>
                    <a:effectLst/>
                    <a:uLnTx/>
                    <a:uFillTx/>
                    <a:latin typeface="Arial" charset="0"/>
                    <a:ea typeface="ＭＳ Ｐゴシック" pitchFamily="116" charset="-128"/>
                  </a:rPr>
                  <a:t> </a:t>
                </a:r>
                <a:r>
                  <a:rPr kumimoji="0" lang="en-GB" sz="1400" b="0" i="0" u="none" strike="noStrike" kern="0" cap="none" spc="0" normalizeH="0" baseline="0" noProof="0" dirty="0">
                    <a:ln>
                      <a:noFill/>
                    </a:ln>
                    <a:solidFill>
                      <a:srgbClr val="261748"/>
                    </a:solidFill>
                    <a:effectLst/>
                    <a:uLnTx/>
                    <a:uFillTx/>
                    <a:latin typeface="Arial" charset="0"/>
                    <a:ea typeface="ＭＳ Ｐゴシック" pitchFamily="116" charset="-128"/>
                  </a:rPr>
                  <a:t>Biomolecules</a:t>
                </a:r>
              </a:p>
            </p:txBody>
          </p:sp>
        </p:grpSp>
      </p:grpSp>
    </p:spTree>
    <p:extLst>
      <p:ext uri="{BB962C8B-B14F-4D97-AF65-F5344CB8AC3E}">
        <p14:creationId xmlns:p14="http://schemas.microsoft.com/office/powerpoint/2010/main" val="15446115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US" dirty="0"/>
              <a:t>The European XFEL</a:t>
            </a:r>
            <a:endParaRPr lang="en-GB" i="1" dirty="0"/>
          </a:p>
        </p:txBody>
      </p:sp>
      <p:sp>
        <p:nvSpPr>
          <p:cNvPr id="10" name="Textplatzhalter 9"/>
          <p:cNvSpPr>
            <a:spLocks noGrp="1"/>
          </p:cNvSpPr>
          <p:nvPr>
            <p:ph type="body" sz="quarter" idx="13"/>
          </p:nvPr>
        </p:nvSpPr>
        <p:spPr/>
        <p:txBody>
          <a:bodyPr/>
          <a:lstStyle/>
          <a:p>
            <a:r>
              <a:rPr lang="en-US" dirty="0"/>
              <a:t>Experiments</a:t>
            </a:r>
            <a:endParaRPr lang="en-US" i="1" dirty="0"/>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grpSp>
        <p:nvGrpSpPr>
          <p:cNvPr id="97" name="Group 96">
            <a:extLst>
              <a:ext uri="{FF2B5EF4-FFF2-40B4-BE49-F238E27FC236}">
                <a16:creationId xmlns:a16="http://schemas.microsoft.com/office/drawing/2014/main" id="{B3B36B71-148D-454A-8EA8-FD5BC59CA655}"/>
              </a:ext>
            </a:extLst>
          </p:cNvPr>
          <p:cNvGrpSpPr/>
          <p:nvPr/>
        </p:nvGrpSpPr>
        <p:grpSpPr>
          <a:xfrm>
            <a:off x="900000" y="1292856"/>
            <a:ext cx="9096427" cy="4915513"/>
            <a:chOff x="179512" y="1292856"/>
            <a:chExt cx="9096427" cy="4915513"/>
          </a:xfrm>
        </p:grpSpPr>
        <p:grpSp>
          <p:nvGrpSpPr>
            <p:cNvPr id="98" name="Group 97">
              <a:extLst>
                <a:ext uri="{FF2B5EF4-FFF2-40B4-BE49-F238E27FC236}">
                  <a16:creationId xmlns:a16="http://schemas.microsoft.com/office/drawing/2014/main" id="{1F389F9F-9662-2D47-884A-9F62C0673EA7}"/>
                </a:ext>
              </a:extLst>
            </p:cNvPr>
            <p:cNvGrpSpPr/>
            <p:nvPr/>
          </p:nvGrpSpPr>
          <p:grpSpPr>
            <a:xfrm>
              <a:off x="179512" y="1292856"/>
              <a:ext cx="4248472" cy="4680520"/>
              <a:chOff x="484188" y="1676400"/>
              <a:chExt cx="3521075" cy="4164013"/>
            </a:xfrm>
          </p:grpSpPr>
          <p:sp>
            <p:nvSpPr>
              <p:cNvPr id="111" name="Rectangle 3">
                <a:extLst>
                  <a:ext uri="{FF2B5EF4-FFF2-40B4-BE49-F238E27FC236}">
                    <a16:creationId xmlns:a16="http://schemas.microsoft.com/office/drawing/2014/main" id="{8A7F0E28-6615-1E4D-9556-9FB82C451ECB}"/>
                  </a:ext>
                </a:extLst>
              </p:cNvPr>
              <p:cNvSpPr>
                <a:spLocks noChangeArrowheads="1"/>
              </p:cNvSpPr>
              <p:nvPr/>
            </p:nvSpPr>
            <p:spPr bwMode="auto">
              <a:xfrm>
                <a:off x="1863725" y="1676400"/>
                <a:ext cx="2141538" cy="4159250"/>
              </a:xfrm>
              <a:prstGeom prst="rect">
                <a:avLst/>
              </a:prstGeom>
              <a:solidFill>
                <a:srgbClr val="FFFFFF"/>
              </a:solidFill>
              <a:ln>
                <a:noFill/>
              </a:ln>
              <a:effectLst/>
              <a:extLs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12" name="Rectangle 4" descr="20%">
                <a:extLst>
                  <a:ext uri="{FF2B5EF4-FFF2-40B4-BE49-F238E27FC236}">
                    <a16:creationId xmlns:a16="http://schemas.microsoft.com/office/drawing/2014/main" id="{0E079AB5-C6FA-9747-BCC4-3DF646960D4A}"/>
                  </a:ext>
                </a:extLst>
              </p:cNvPr>
              <p:cNvSpPr>
                <a:spLocks noChangeArrowheads="1"/>
              </p:cNvSpPr>
              <p:nvPr/>
            </p:nvSpPr>
            <p:spPr bwMode="auto">
              <a:xfrm>
                <a:off x="2060575" y="1868488"/>
                <a:ext cx="1743075" cy="668337"/>
              </a:xfrm>
              <a:prstGeom prst="rect">
                <a:avLst/>
              </a:prstGeom>
              <a:pattFill prst="pct20">
                <a:fgClr>
                  <a:srgbClr val="261748"/>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2000" b="0" i="0" u="none" strike="noStrike" kern="0" cap="none" spc="0" normalizeH="0" baseline="0" noProof="0">
                  <a:ln>
                    <a:noFill/>
                  </a:ln>
                  <a:solidFill>
                    <a:srgbClr val="261748"/>
                  </a:solidFill>
                  <a:effectLst/>
                  <a:uLnTx/>
                  <a:uFillTx/>
                  <a:latin typeface="Times New Roman" pitchFamily="18" charset="0"/>
                  <a:ea typeface="ＭＳ Ｐゴシック" pitchFamily="112" charset="-128"/>
                </a:endParaRPr>
              </a:p>
            </p:txBody>
          </p:sp>
          <p:sp>
            <p:nvSpPr>
              <p:cNvPr id="113" name="Rectangle 5">
                <a:extLst>
                  <a:ext uri="{FF2B5EF4-FFF2-40B4-BE49-F238E27FC236}">
                    <a16:creationId xmlns:a16="http://schemas.microsoft.com/office/drawing/2014/main" id="{9D249B54-686A-C747-8056-A25F4082FDEF}"/>
                  </a:ext>
                </a:extLst>
              </p:cNvPr>
              <p:cNvSpPr>
                <a:spLocks noChangeArrowheads="1"/>
              </p:cNvSpPr>
              <p:nvPr/>
            </p:nvSpPr>
            <p:spPr bwMode="auto">
              <a:xfrm>
                <a:off x="1860550" y="1681163"/>
                <a:ext cx="2141538" cy="4159250"/>
              </a:xfrm>
              <a:prstGeom prst="rect">
                <a:avLst/>
              </a:prstGeom>
              <a:noFill/>
              <a:ln w="76200">
                <a:solidFill>
                  <a:srgbClr val="261748"/>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grpSp>
            <p:nvGrpSpPr>
              <p:cNvPr id="114" name="Group 6">
                <a:extLst>
                  <a:ext uri="{FF2B5EF4-FFF2-40B4-BE49-F238E27FC236}">
                    <a16:creationId xmlns:a16="http://schemas.microsoft.com/office/drawing/2014/main" id="{1979A69E-A9C2-7849-96E3-8FF63CBD2BCB}"/>
                  </a:ext>
                </a:extLst>
              </p:cNvPr>
              <p:cNvGrpSpPr>
                <a:grpSpLocks/>
              </p:cNvGrpSpPr>
              <p:nvPr/>
            </p:nvGrpSpPr>
            <p:grpSpPr bwMode="auto">
              <a:xfrm flipV="1">
                <a:off x="1490663" y="5081588"/>
                <a:ext cx="544512" cy="574675"/>
                <a:chOff x="1094" y="3158"/>
                <a:chExt cx="499" cy="496"/>
              </a:xfrm>
            </p:grpSpPr>
            <p:sp>
              <p:nvSpPr>
                <p:cNvPr id="172" name="Line 7">
                  <a:extLst>
                    <a:ext uri="{FF2B5EF4-FFF2-40B4-BE49-F238E27FC236}">
                      <a16:creationId xmlns:a16="http://schemas.microsoft.com/office/drawing/2014/main" id="{3F40464C-F548-9F43-A92E-929A8E93E815}"/>
                    </a:ext>
                  </a:extLst>
                </p:cNvPr>
                <p:cNvSpPr>
                  <a:spLocks noChangeShapeType="1"/>
                </p:cNvSpPr>
                <p:nvPr/>
              </p:nvSpPr>
              <p:spPr bwMode="auto">
                <a:xfrm>
                  <a:off x="1095" y="3501"/>
                  <a:ext cx="318" cy="0"/>
                </a:xfrm>
                <a:prstGeom prst="line">
                  <a:avLst/>
                </a:prstGeom>
                <a:noFill/>
                <a:ln w="28575">
                  <a:solidFill>
                    <a:srgbClr val="2617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73" name="Line 8">
                  <a:extLst>
                    <a:ext uri="{FF2B5EF4-FFF2-40B4-BE49-F238E27FC236}">
                      <a16:creationId xmlns:a16="http://schemas.microsoft.com/office/drawing/2014/main" id="{6285FA39-E896-EA4A-97F7-C62465425B5A}"/>
                    </a:ext>
                  </a:extLst>
                </p:cNvPr>
                <p:cNvSpPr>
                  <a:spLocks noChangeShapeType="1"/>
                </p:cNvSpPr>
                <p:nvPr/>
              </p:nvSpPr>
              <p:spPr bwMode="auto">
                <a:xfrm>
                  <a:off x="1094" y="3405"/>
                  <a:ext cx="318" cy="0"/>
                </a:xfrm>
                <a:prstGeom prst="line">
                  <a:avLst/>
                </a:prstGeom>
                <a:noFill/>
                <a:ln w="28575">
                  <a:solidFill>
                    <a:srgbClr val="2617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74" name="Line 9">
                  <a:extLst>
                    <a:ext uri="{FF2B5EF4-FFF2-40B4-BE49-F238E27FC236}">
                      <a16:creationId xmlns:a16="http://schemas.microsoft.com/office/drawing/2014/main" id="{D56B3E3C-67C4-0E42-85EF-F8A660040FC8}"/>
                    </a:ext>
                  </a:extLst>
                </p:cNvPr>
                <p:cNvSpPr>
                  <a:spLocks noChangeShapeType="1"/>
                </p:cNvSpPr>
                <p:nvPr/>
              </p:nvSpPr>
              <p:spPr bwMode="auto">
                <a:xfrm>
                  <a:off x="1457" y="3339"/>
                  <a:ext cx="74" cy="0"/>
                </a:xfrm>
                <a:prstGeom prst="line">
                  <a:avLst/>
                </a:prstGeom>
                <a:noFill/>
                <a:ln w="76200">
                  <a:solidFill>
                    <a:srgbClr val="E0E0E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75" name="Line 10">
                  <a:extLst>
                    <a:ext uri="{FF2B5EF4-FFF2-40B4-BE49-F238E27FC236}">
                      <a16:creationId xmlns:a16="http://schemas.microsoft.com/office/drawing/2014/main" id="{F4555214-CEF8-A94D-A1F3-5BE86C2BF637}"/>
                    </a:ext>
                  </a:extLst>
                </p:cNvPr>
                <p:cNvSpPr>
                  <a:spLocks noChangeShapeType="1"/>
                </p:cNvSpPr>
                <p:nvPr/>
              </p:nvSpPr>
              <p:spPr bwMode="auto">
                <a:xfrm>
                  <a:off x="1457" y="3158"/>
                  <a:ext cx="74" cy="0"/>
                </a:xfrm>
                <a:prstGeom prst="line">
                  <a:avLst/>
                </a:prstGeom>
                <a:noFill/>
                <a:ln w="76200">
                  <a:solidFill>
                    <a:srgbClr val="E0E0E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76" name="Line 11">
                  <a:extLst>
                    <a:ext uri="{FF2B5EF4-FFF2-40B4-BE49-F238E27FC236}">
                      <a16:creationId xmlns:a16="http://schemas.microsoft.com/office/drawing/2014/main" id="{CD3D0881-CA0E-834B-ACF5-70FE2D697FB0}"/>
                    </a:ext>
                  </a:extLst>
                </p:cNvPr>
                <p:cNvSpPr>
                  <a:spLocks noChangeShapeType="1"/>
                </p:cNvSpPr>
                <p:nvPr/>
              </p:nvSpPr>
              <p:spPr bwMode="auto">
                <a:xfrm>
                  <a:off x="1473" y="3563"/>
                  <a:ext cx="74" cy="91"/>
                </a:xfrm>
                <a:prstGeom prst="line">
                  <a:avLst/>
                </a:prstGeom>
                <a:noFill/>
                <a:ln w="76200">
                  <a:pattFill prst="pct60">
                    <a:fgClr>
                      <a:srgbClr val="E0E0E0"/>
                    </a:fgClr>
                    <a:bgClr>
                      <a:srgbClr val="FFFFFF"/>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77" name="Freeform 12">
                  <a:extLst>
                    <a:ext uri="{FF2B5EF4-FFF2-40B4-BE49-F238E27FC236}">
                      <a16:creationId xmlns:a16="http://schemas.microsoft.com/office/drawing/2014/main" id="{F8AC78C2-507D-B64D-985D-F4197FF18559}"/>
                    </a:ext>
                  </a:extLst>
                </p:cNvPr>
                <p:cNvSpPr>
                  <a:spLocks/>
                </p:cNvSpPr>
                <p:nvPr/>
              </p:nvSpPr>
              <p:spPr bwMode="auto">
                <a:xfrm>
                  <a:off x="1457" y="3249"/>
                  <a:ext cx="136" cy="303"/>
                </a:xfrm>
                <a:custGeom>
                  <a:avLst/>
                  <a:gdLst>
                    <a:gd name="T0" fmla="*/ 0 w 136"/>
                    <a:gd name="T1" fmla="*/ 227 h 227"/>
                    <a:gd name="T2" fmla="*/ 136 w 136"/>
                    <a:gd name="T3" fmla="*/ 227 h 227"/>
                    <a:gd name="T4" fmla="*/ 136 w 136"/>
                    <a:gd name="T5" fmla="*/ 0 h 227"/>
                    <a:gd name="T6" fmla="*/ 34 w 136"/>
                    <a:gd name="T7" fmla="*/ 0 h 227"/>
                  </a:gdLst>
                  <a:ahLst/>
                  <a:cxnLst>
                    <a:cxn ang="0">
                      <a:pos x="T0" y="T1"/>
                    </a:cxn>
                    <a:cxn ang="0">
                      <a:pos x="T2" y="T3"/>
                    </a:cxn>
                    <a:cxn ang="0">
                      <a:pos x="T4" y="T5"/>
                    </a:cxn>
                    <a:cxn ang="0">
                      <a:pos x="T6" y="T7"/>
                    </a:cxn>
                  </a:cxnLst>
                  <a:rect l="0" t="0" r="r" b="b"/>
                  <a:pathLst>
                    <a:path w="136" h="227">
                      <a:moveTo>
                        <a:pt x="0" y="227"/>
                      </a:moveTo>
                      <a:lnTo>
                        <a:pt x="136" y="227"/>
                      </a:lnTo>
                      <a:lnTo>
                        <a:pt x="136" y="0"/>
                      </a:lnTo>
                      <a:lnTo>
                        <a:pt x="34" y="0"/>
                      </a:lnTo>
                    </a:path>
                  </a:pathLst>
                </a:custGeom>
                <a:noFill/>
                <a:ln w="76200" cmpd="sng">
                  <a:solidFill>
                    <a:srgbClr val="E0E0E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grpSp>
          <p:sp>
            <p:nvSpPr>
              <p:cNvPr id="115" name="Rectangle 13">
                <a:extLst>
                  <a:ext uri="{FF2B5EF4-FFF2-40B4-BE49-F238E27FC236}">
                    <a16:creationId xmlns:a16="http://schemas.microsoft.com/office/drawing/2014/main" id="{EF159F88-1747-6744-A349-A01FACD05203}"/>
                  </a:ext>
                </a:extLst>
              </p:cNvPr>
              <p:cNvSpPr>
                <a:spLocks noChangeArrowheads="1"/>
              </p:cNvSpPr>
              <p:nvPr/>
            </p:nvSpPr>
            <p:spPr bwMode="auto">
              <a:xfrm>
                <a:off x="3771900" y="2762250"/>
                <a:ext cx="206375" cy="615950"/>
              </a:xfrm>
              <a:prstGeom prst="rect">
                <a:avLst/>
              </a:prstGeom>
              <a:solidFill>
                <a:srgbClr val="FFFFFF"/>
              </a:solidFill>
              <a:ln w="28575">
                <a:solidFill>
                  <a:srgbClr val="26174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16" name="Rectangle 14" descr="20%">
                <a:extLst>
                  <a:ext uri="{FF2B5EF4-FFF2-40B4-BE49-F238E27FC236}">
                    <a16:creationId xmlns:a16="http://schemas.microsoft.com/office/drawing/2014/main" id="{777418C9-3DD5-5645-8B18-DFA1DB65B21B}"/>
                  </a:ext>
                </a:extLst>
              </p:cNvPr>
              <p:cNvSpPr>
                <a:spLocks noChangeArrowheads="1"/>
              </p:cNvSpPr>
              <p:nvPr/>
            </p:nvSpPr>
            <p:spPr bwMode="auto">
              <a:xfrm>
                <a:off x="2060575" y="2654300"/>
                <a:ext cx="1527175" cy="666750"/>
              </a:xfrm>
              <a:prstGeom prst="rect">
                <a:avLst/>
              </a:prstGeom>
              <a:pattFill prst="pct20">
                <a:fgClr>
                  <a:srgbClr val="261748"/>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17" name="Rectangle 15">
                <a:extLst>
                  <a:ext uri="{FF2B5EF4-FFF2-40B4-BE49-F238E27FC236}">
                    <a16:creationId xmlns:a16="http://schemas.microsoft.com/office/drawing/2014/main" id="{067EA381-3294-E34E-B34A-4C53D619160E}"/>
                  </a:ext>
                </a:extLst>
              </p:cNvPr>
              <p:cNvSpPr>
                <a:spLocks noChangeArrowheads="1"/>
              </p:cNvSpPr>
              <p:nvPr/>
            </p:nvSpPr>
            <p:spPr bwMode="auto">
              <a:xfrm>
                <a:off x="3771900" y="3378200"/>
                <a:ext cx="206375" cy="615950"/>
              </a:xfrm>
              <a:prstGeom prst="rect">
                <a:avLst/>
              </a:prstGeom>
              <a:solidFill>
                <a:srgbClr val="FFFFFF"/>
              </a:solidFill>
              <a:ln w="28575">
                <a:solidFill>
                  <a:srgbClr val="26174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18" name="Rectangle 16" descr="20%">
                <a:extLst>
                  <a:ext uri="{FF2B5EF4-FFF2-40B4-BE49-F238E27FC236}">
                    <a16:creationId xmlns:a16="http://schemas.microsoft.com/office/drawing/2014/main" id="{6B3CEF2A-DB4C-7349-A36A-F43DD1D2B502}"/>
                  </a:ext>
                </a:extLst>
              </p:cNvPr>
              <p:cNvSpPr>
                <a:spLocks noChangeArrowheads="1"/>
              </p:cNvSpPr>
              <p:nvPr/>
            </p:nvSpPr>
            <p:spPr bwMode="auto">
              <a:xfrm>
                <a:off x="2060575" y="3427413"/>
                <a:ext cx="1527175" cy="668337"/>
              </a:xfrm>
              <a:prstGeom prst="rect">
                <a:avLst/>
              </a:prstGeom>
              <a:pattFill prst="pct20">
                <a:fgClr>
                  <a:srgbClr val="261748"/>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19" name="Rectangle 17">
                <a:extLst>
                  <a:ext uri="{FF2B5EF4-FFF2-40B4-BE49-F238E27FC236}">
                    <a16:creationId xmlns:a16="http://schemas.microsoft.com/office/drawing/2014/main" id="{AD68668E-D09F-9047-A001-35F1D0535C48}"/>
                  </a:ext>
                </a:extLst>
              </p:cNvPr>
              <p:cNvSpPr>
                <a:spLocks noChangeArrowheads="1"/>
              </p:cNvSpPr>
              <p:nvPr/>
            </p:nvSpPr>
            <p:spPr bwMode="auto">
              <a:xfrm>
                <a:off x="3771900" y="5195888"/>
                <a:ext cx="206375" cy="615950"/>
              </a:xfrm>
              <a:prstGeom prst="rect">
                <a:avLst/>
              </a:prstGeom>
              <a:solidFill>
                <a:srgbClr val="FFFFFF"/>
              </a:solidFill>
              <a:ln w="28575">
                <a:solidFill>
                  <a:srgbClr val="26174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20" name="Rectangle 18" descr="20%">
                <a:extLst>
                  <a:ext uri="{FF2B5EF4-FFF2-40B4-BE49-F238E27FC236}">
                    <a16:creationId xmlns:a16="http://schemas.microsoft.com/office/drawing/2014/main" id="{EE32ED15-81BD-C14A-8920-85CD3BA80260}"/>
                  </a:ext>
                </a:extLst>
              </p:cNvPr>
              <p:cNvSpPr>
                <a:spLocks noChangeArrowheads="1"/>
              </p:cNvSpPr>
              <p:nvPr/>
            </p:nvSpPr>
            <p:spPr bwMode="auto">
              <a:xfrm>
                <a:off x="2060575" y="4197350"/>
                <a:ext cx="1735138" cy="666750"/>
              </a:xfrm>
              <a:prstGeom prst="rect">
                <a:avLst/>
              </a:prstGeom>
              <a:pattFill prst="pct20">
                <a:fgClr>
                  <a:srgbClr val="261748"/>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21" name="Rectangle 19" descr="20%">
                <a:extLst>
                  <a:ext uri="{FF2B5EF4-FFF2-40B4-BE49-F238E27FC236}">
                    <a16:creationId xmlns:a16="http://schemas.microsoft.com/office/drawing/2014/main" id="{F88CB4C3-9173-7C40-ABB2-0E91905D4EA2}"/>
                  </a:ext>
                </a:extLst>
              </p:cNvPr>
              <p:cNvSpPr>
                <a:spLocks noChangeArrowheads="1"/>
              </p:cNvSpPr>
              <p:nvPr/>
            </p:nvSpPr>
            <p:spPr bwMode="auto">
              <a:xfrm>
                <a:off x="2060575" y="4976813"/>
                <a:ext cx="1527175" cy="668337"/>
              </a:xfrm>
              <a:prstGeom prst="rect">
                <a:avLst/>
              </a:prstGeom>
              <a:pattFill prst="pct20">
                <a:fgClr>
                  <a:srgbClr val="261748"/>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grpSp>
            <p:nvGrpSpPr>
              <p:cNvPr id="122" name="Group 20">
                <a:extLst>
                  <a:ext uri="{FF2B5EF4-FFF2-40B4-BE49-F238E27FC236}">
                    <a16:creationId xmlns:a16="http://schemas.microsoft.com/office/drawing/2014/main" id="{F2C3EC37-3E7D-A042-9341-BD35757A9E83}"/>
                  </a:ext>
                </a:extLst>
              </p:cNvPr>
              <p:cNvGrpSpPr>
                <a:grpSpLocks/>
              </p:cNvGrpSpPr>
              <p:nvPr/>
            </p:nvGrpSpPr>
            <p:grpSpPr bwMode="auto">
              <a:xfrm>
                <a:off x="1487488" y="4195763"/>
                <a:ext cx="546100" cy="574675"/>
                <a:chOff x="1094" y="3158"/>
                <a:chExt cx="499" cy="496"/>
              </a:xfrm>
            </p:grpSpPr>
            <p:sp>
              <p:nvSpPr>
                <p:cNvPr id="166" name="Line 21">
                  <a:extLst>
                    <a:ext uri="{FF2B5EF4-FFF2-40B4-BE49-F238E27FC236}">
                      <a16:creationId xmlns:a16="http://schemas.microsoft.com/office/drawing/2014/main" id="{2B2DEA4D-D674-4148-BB0B-45ED425A69DE}"/>
                    </a:ext>
                  </a:extLst>
                </p:cNvPr>
                <p:cNvSpPr>
                  <a:spLocks noChangeShapeType="1"/>
                </p:cNvSpPr>
                <p:nvPr/>
              </p:nvSpPr>
              <p:spPr bwMode="auto">
                <a:xfrm>
                  <a:off x="1095" y="3501"/>
                  <a:ext cx="318" cy="0"/>
                </a:xfrm>
                <a:prstGeom prst="line">
                  <a:avLst/>
                </a:prstGeom>
                <a:noFill/>
                <a:ln w="28575">
                  <a:solidFill>
                    <a:srgbClr val="2617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67" name="Line 22">
                  <a:extLst>
                    <a:ext uri="{FF2B5EF4-FFF2-40B4-BE49-F238E27FC236}">
                      <a16:creationId xmlns:a16="http://schemas.microsoft.com/office/drawing/2014/main" id="{94856035-700D-7F4F-949E-28BFC1FC6ABE}"/>
                    </a:ext>
                  </a:extLst>
                </p:cNvPr>
                <p:cNvSpPr>
                  <a:spLocks noChangeShapeType="1"/>
                </p:cNvSpPr>
                <p:nvPr/>
              </p:nvSpPr>
              <p:spPr bwMode="auto">
                <a:xfrm>
                  <a:off x="1094" y="3405"/>
                  <a:ext cx="318" cy="0"/>
                </a:xfrm>
                <a:prstGeom prst="line">
                  <a:avLst/>
                </a:prstGeom>
                <a:noFill/>
                <a:ln w="28575">
                  <a:solidFill>
                    <a:srgbClr val="2617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68" name="Line 23">
                  <a:extLst>
                    <a:ext uri="{FF2B5EF4-FFF2-40B4-BE49-F238E27FC236}">
                      <a16:creationId xmlns:a16="http://schemas.microsoft.com/office/drawing/2014/main" id="{8A732BBD-C34E-D243-95A9-0D4D0327627D}"/>
                    </a:ext>
                  </a:extLst>
                </p:cNvPr>
                <p:cNvSpPr>
                  <a:spLocks noChangeShapeType="1"/>
                </p:cNvSpPr>
                <p:nvPr/>
              </p:nvSpPr>
              <p:spPr bwMode="auto">
                <a:xfrm>
                  <a:off x="1457" y="3339"/>
                  <a:ext cx="74" cy="0"/>
                </a:xfrm>
                <a:prstGeom prst="line">
                  <a:avLst/>
                </a:prstGeom>
                <a:noFill/>
                <a:ln w="76200">
                  <a:solidFill>
                    <a:srgbClr val="E0E0E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69" name="Line 24">
                  <a:extLst>
                    <a:ext uri="{FF2B5EF4-FFF2-40B4-BE49-F238E27FC236}">
                      <a16:creationId xmlns:a16="http://schemas.microsoft.com/office/drawing/2014/main" id="{944E36AC-BC4C-F946-AC83-25122B5D124E}"/>
                    </a:ext>
                  </a:extLst>
                </p:cNvPr>
                <p:cNvSpPr>
                  <a:spLocks noChangeShapeType="1"/>
                </p:cNvSpPr>
                <p:nvPr/>
              </p:nvSpPr>
              <p:spPr bwMode="auto">
                <a:xfrm>
                  <a:off x="1457" y="3158"/>
                  <a:ext cx="74" cy="0"/>
                </a:xfrm>
                <a:prstGeom prst="line">
                  <a:avLst/>
                </a:prstGeom>
                <a:noFill/>
                <a:ln w="76200">
                  <a:solidFill>
                    <a:srgbClr val="E0E0E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70" name="Line 25">
                  <a:extLst>
                    <a:ext uri="{FF2B5EF4-FFF2-40B4-BE49-F238E27FC236}">
                      <a16:creationId xmlns:a16="http://schemas.microsoft.com/office/drawing/2014/main" id="{037A867E-925A-4F4D-921E-FA7331C8ED29}"/>
                    </a:ext>
                  </a:extLst>
                </p:cNvPr>
                <p:cNvSpPr>
                  <a:spLocks noChangeShapeType="1"/>
                </p:cNvSpPr>
                <p:nvPr/>
              </p:nvSpPr>
              <p:spPr bwMode="auto">
                <a:xfrm>
                  <a:off x="1473" y="3563"/>
                  <a:ext cx="74" cy="91"/>
                </a:xfrm>
                <a:prstGeom prst="line">
                  <a:avLst/>
                </a:prstGeom>
                <a:noFill/>
                <a:ln w="76200">
                  <a:pattFill prst="pct60">
                    <a:fgClr>
                      <a:srgbClr val="E0E0E0"/>
                    </a:fgClr>
                    <a:bgClr>
                      <a:srgbClr val="FFFFFF"/>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71" name="Freeform 26">
                  <a:extLst>
                    <a:ext uri="{FF2B5EF4-FFF2-40B4-BE49-F238E27FC236}">
                      <a16:creationId xmlns:a16="http://schemas.microsoft.com/office/drawing/2014/main" id="{BC7758D1-589C-6B4D-99D5-C8ADBB48C1BF}"/>
                    </a:ext>
                  </a:extLst>
                </p:cNvPr>
                <p:cNvSpPr>
                  <a:spLocks/>
                </p:cNvSpPr>
                <p:nvPr/>
              </p:nvSpPr>
              <p:spPr bwMode="auto">
                <a:xfrm>
                  <a:off x="1457" y="3249"/>
                  <a:ext cx="136" cy="303"/>
                </a:xfrm>
                <a:custGeom>
                  <a:avLst/>
                  <a:gdLst>
                    <a:gd name="T0" fmla="*/ 0 w 136"/>
                    <a:gd name="T1" fmla="*/ 227 h 227"/>
                    <a:gd name="T2" fmla="*/ 136 w 136"/>
                    <a:gd name="T3" fmla="*/ 227 h 227"/>
                    <a:gd name="T4" fmla="*/ 136 w 136"/>
                    <a:gd name="T5" fmla="*/ 0 h 227"/>
                    <a:gd name="T6" fmla="*/ 34 w 136"/>
                    <a:gd name="T7" fmla="*/ 0 h 227"/>
                  </a:gdLst>
                  <a:ahLst/>
                  <a:cxnLst>
                    <a:cxn ang="0">
                      <a:pos x="T0" y="T1"/>
                    </a:cxn>
                    <a:cxn ang="0">
                      <a:pos x="T2" y="T3"/>
                    </a:cxn>
                    <a:cxn ang="0">
                      <a:pos x="T4" y="T5"/>
                    </a:cxn>
                    <a:cxn ang="0">
                      <a:pos x="T6" y="T7"/>
                    </a:cxn>
                  </a:cxnLst>
                  <a:rect l="0" t="0" r="r" b="b"/>
                  <a:pathLst>
                    <a:path w="136" h="227">
                      <a:moveTo>
                        <a:pt x="0" y="227"/>
                      </a:moveTo>
                      <a:lnTo>
                        <a:pt x="136" y="227"/>
                      </a:lnTo>
                      <a:lnTo>
                        <a:pt x="136" y="0"/>
                      </a:lnTo>
                      <a:lnTo>
                        <a:pt x="34" y="0"/>
                      </a:lnTo>
                    </a:path>
                  </a:pathLst>
                </a:custGeom>
                <a:noFill/>
                <a:ln w="76200" cmpd="sng">
                  <a:solidFill>
                    <a:srgbClr val="E0E0E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grpSp>
          <p:grpSp>
            <p:nvGrpSpPr>
              <p:cNvPr id="123" name="Group 27">
                <a:extLst>
                  <a:ext uri="{FF2B5EF4-FFF2-40B4-BE49-F238E27FC236}">
                    <a16:creationId xmlns:a16="http://schemas.microsoft.com/office/drawing/2014/main" id="{0A078864-8D01-D149-9A5E-EB782CE4C657}"/>
                  </a:ext>
                </a:extLst>
              </p:cNvPr>
              <p:cNvGrpSpPr>
                <a:grpSpLocks/>
              </p:cNvGrpSpPr>
              <p:nvPr/>
            </p:nvGrpSpPr>
            <p:grpSpPr bwMode="auto">
              <a:xfrm flipV="1">
                <a:off x="1487488" y="3530600"/>
                <a:ext cx="546100" cy="573088"/>
                <a:chOff x="1094" y="3158"/>
                <a:chExt cx="499" cy="496"/>
              </a:xfrm>
            </p:grpSpPr>
            <p:sp>
              <p:nvSpPr>
                <p:cNvPr id="160" name="Line 28">
                  <a:extLst>
                    <a:ext uri="{FF2B5EF4-FFF2-40B4-BE49-F238E27FC236}">
                      <a16:creationId xmlns:a16="http://schemas.microsoft.com/office/drawing/2014/main" id="{CA8BA039-B1DF-3942-8B10-2FFE917F2A6A}"/>
                    </a:ext>
                  </a:extLst>
                </p:cNvPr>
                <p:cNvSpPr>
                  <a:spLocks noChangeShapeType="1"/>
                </p:cNvSpPr>
                <p:nvPr/>
              </p:nvSpPr>
              <p:spPr bwMode="auto">
                <a:xfrm>
                  <a:off x="1095" y="3501"/>
                  <a:ext cx="318" cy="0"/>
                </a:xfrm>
                <a:prstGeom prst="line">
                  <a:avLst/>
                </a:prstGeom>
                <a:noFill/>
                <a:ln w="28575">
                  <a:solidFill>
                    <a:srgbClr val="2617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61" name="Line 29">
                  <a:extLst>
                    <a:ext uri="{FF2B5EF4-FFF2-40B4-BE49-F238E27FC236}">
                      <a16:creationId xmlns:a16="http://schemas.microsoft.com/office/drawing/2014/main" id="{C68DEF9C-7AEA-1F46-9801-236BFFC94AC9}"/>
                    </a:ext>
                  </a:extLst>
                </p:cNvPr>
                <p:cNvSpPr>
                  <a:spLocks noChangeShapeType="1"/>
                </p:cNvSpPr>
                <p:nvPr/>
              </p:nvSpPr>
              <p:spPr bwMode="auto">
                <a:xfrm>
                  <a:off x="1094" y="3405"/>
                  <a:ext cx="318" cy="0"/>
                </a:xfrm>
                <a:prstGeom prst="line">
                  <a:avLst/>
                </a:prstGeom>
                <a:noFill/>
                <a:ln w="28575">
                  <a:solidFill>
                    <a:srgbClr val="2617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62" name="Line 30">
                  <a:extLst>
                    <a:ext uri="{FF2B5EF4-FFF2-40B4-BE49-F238E27FC236}">
                      <a16:creationId xmlns:a16="http://schemas.microsoft.com/office/drawing/2014/main" id="{59BCDB80-1A77-7347-96AC-7A62355134FC}"/>
                    </a:ext>
                  </a:extLst>
                </p:cNvPr>
                <p:cNvSpPr>
                  <a:spLocks noChangeShapeType="1"/>
                </p:cNvSpPr>
                <p:nvPr/>
              </p:nvSpPr>
              <p:spPr bwMode="auto">
                <a:xfrm>
                  <a:off x="1457" y="3339"/>
                  <a:ext cx="74" cy="0"/>
                </a:xfrm>
                <a:prstGeom prst="line">
                  <a:avLst/>
                </a:prstGeom>
                <a:noFill/>
                <a:ln w="76200">
                  <a:solidFill>
                    <a:srgbClr val="E0E0E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63" name="Line 31">
                  <a:extLst>
                    <a:ext uri="{FF2B5EF4-FFF2-40B4-BE49-F238E27FC236}">
                      <a16:creationId xmlns:a16="http://schemas.microsoft.com/office/drawing/2014/main" id="{B632A1E4-7C5F-DB49-B59C-E2AB5FB982E9}"/>
                    </a:ext>
                  </a:extLst>
                </p:cNvPr>
                <p:cNvSpPr>
                  <a:spLocks noChangeShapeType="1"/>
                </p:cNvSpPr>
                <p:nvPr/>
              </p:nvSpPr>
              <p:spPr bwMode="auto">
                <a:xfrm>
                  <a:off x="1457" y="3158"/>
                  <a:ext cx="74" cy="0"/>
                </a:xfrm>
                <a:prstGeom prst="line">
                  <a:avLst/>
                </a:prstGeom>
                <a:noFill/>
                <a:ln w="76200">
                  <a:solidFill>
                    <a:srgbClr val="E0E0E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64" name="Line 32">
                  <a:extLst>
                    <a:ext uri="{FF2B5EF4-FFF2-40B4-BE49-F238E27FC236}">
                      <a16:creationId xmlns:a16="http://schemas.microsoft.com/office/drawing/2014/main" id="{C51E453C-A02C-7341-BD85-55EC4828C96C}"/>
                    </a:ext>
                  </a:extLst>
                </p:cNvPr>
                <p:cNvSpPr>
                  <a:spLocks noChangeShapeType="1"/>
                </p:cNvSpPr>
                <p:nvPr/>
              </p:nvSpPr>
              <p:spPr bwMode="auto">
                <a:xfrm>
                  <a:off x="1473" y="3563"/>
                  <a:ext cx="74" cy="91"/>
                </a:xfrm>
                <a:prstGeom prst="line">
                  <a:avLst/>
                </a:prstGeom>
                <a:noFill/>
                <a:ln w="76200">
                  <a:pattFill prst="pct60">
                    <a:fgClr>
                      <a:srgbClr val="E0E0E0"/>
                    </a:fgClr>
                    <a:bgClr>
                      <a:srgbClr val="FFFFFF"/>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65" name="Freeform 33">
                  <a:extLst>
                    <a:ext uri="{FF2B5EF4-FFF2-40B4-BE49-F238E27FC236}">
                      <a16:creationId xmlns:a16="http://schemas.microsoft.com/office/drawing/2014/main" id="{868821C6-FD85-4E4A-A043-FEB6611A344C}"/>
                    </a:ext>
                  </a:extLst>
                </p:cNvPr>
                <p:cNvSpPr>
                  <a:spLocks/>
                </p:cNvSpPr>
                <p:nvPr/>
              </p:nvSpPr>
              <p:spPr bwMode="auto">
                <a:xfrm>
                  <a:off x="1457" y="3249"/>
                  <a:ext cx="136" cy="303"/>
                </a:xfrm>
                <a:custGeom>
                  <a:avLst/>
                  <a:gdLst>
                    <a:gd name="T0" fmla="*/ 0 w 136"/>
                    <a:gd name="T1" fmla="*/ 227 h 227"/>
                    <a:gd name="T2" fmla="*/ 136 w 136"/>
                    <a:gd name="T3" fmla="*/ 227 h 227"/>
                    <a:gd name="T4" fmla="*/ 136 w 136"/>
                    <a:gd name="T5" fmla="*/ 0 h 227"/>
                    <a:gd name="T6" fmla="*/ 34 w 136"/>
                    <a:gd name="T7" fmla="*/ 0 h 227"/>
                  </a:gdLst>
                  <a:ahLst/>
                  <a:cxnLst>
                    <a:cxn ang="0">
                      <a:pos x="T0" y="T1"/>
                    </a:cxn>
                    <a:cxn ang="0">
                      <a:pos x="T2" y="T3"/>
                    </a:cxn>
                    <a:cxn ang="0">
                      <a:pos x="T4" y="T5"/>
                    </a:cxn>
                    <a:cxn ang="0">
                      <a:pos x="T6" y="T7"/>
                    </a:cxn>
                  </a:cxnLst>
                  <a:rect l="0" t="0" r="r" b="b"/>
                  <a:pathLst>
                    <a:path w="136" h="227">
                      <a:moveTo>
                        <a:pt x="0" y="227"/>
                      </a:moveTo>
                      <a:lnTo>
                        <a:pt x="136" y="227"/>
                      </a:lnTo>
                      <a:lnTo>
                        <a:pt x="136" y="0"/>
                      </a:lnTo>
                      <a:lnTo>
                        <a:pt x="34" y="0"/>
                      </a:lnTo>
                    </a:path>
                  </a:pathLst>
                </a:custGeom>
                <a:noFill/>
                <a:ln w="76200" cmpd="sng">
                  <a:solidFill>
                    <a:srgbClr val="E0E0E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grpSp>
          <p:grpSp>
            <p:nvGrpSpPr>
              <p:cNvPr id="124" name="Group 34">
                <a:extLst>
                  <a:ext uri="{FF2B5EF4-FFF2-40B4-BE49-F238E27FC236}">
                    <a16:creationId xmlns:a16="http://schemas.microsoft.com/office/drawing/2014/main" id="{C80D5272-CB7F-D444-9AC3-E6F3261DB1A0}"/>
                  </a:ext>
                </a:extLst>
              </p:cNvPr>
              <p:cNvGrpSpPr>
                <a:grpSpLocks/>
              </p:cNvGrpSpPr>
              <p:nvPr/>
            </p:nvGrpSpPr>
            <p:grpSpPr bwMode="auto">
              <a:xfrm>
                <a:off x="1492250" y="2638425"/>
                <a:ext cx="544513" cy="576263"/>
                <a:chOff x="1094" y="3158"/>
                <a:chExt cx="499" cy="496"/>
              </a:xfrm>
            </p:grpSpPr>
            <p:sp>
              <p:nvSpPr>
                <p:cNvPr id="154" name="Line 35">
                  <a:extLst>
                    <a:ext uri="{FF2B5EF4-FFF2-40B4-BE49-F238E27FC236}">
                      <a16:creationId xmlns:a16="http://schemas.microsoft.com/office/drawing/2014/main" id="{6CFFF8B5-5DEC-9A44-93A0-CD98E209532B}"/>
                    </a:ext>
                  </a:extLst>
                </p:cNvPr>
                <p:cNvSpPr>
                  <a:spLocks noChangeShapeType="1"/>
                </p:cNvSpPr>
                <p:nvPr/>
              </p:nvSpPr>
              <p:spPr bwMode="auto">
                <a:xfrm>
                  <a:off x="1095" y="3501"/>
                  <a:ext cx="318" cy="0"/>
                </a:xfrm>
                <a:prstGeom prst="line">
                  <a:avLst/>
                </a:prstGeom>
                <a:noFill/>
                <a:ln w="28575">
                  <a:solidFill>
                    <a:srgbClr val="2617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55" name="Line 36">
                  <a:extLst>
                    <a:ext uri="{FF2B5EF4-FFF2-40B4-BE49-F238E27FC236}">
                      <a16:creationId xmlns:a16="http://schemas.microsoft.com/office/drawing/2014/main" id="{45661B6D-BEB3-AA46-AC1F-94DEA2FF205B}"/>
                    </a:ext>
                  </a:extLst>
                </p:cNvPr>
                <p:cNvSpPr>
                  <a:spLocks noChangeShapeType="1"/>
                </p:cNvSpPr>
                <p:nvPr/>
              </p:nvSpPr>
              <p:spPr bwMode="auto">
                <a:xfrm>
                  <a:off x="1094" y="3405"/>
                  <a:ext cx="318" cy="0"/>
                </a:xfrm>
                <a:prstGeom prst="line">
                  <a:avLst/>
                </a:prstGeom>
                <a:noFill/>
                <a:ln w="28575">
                  <a:solidFill>
                    <a:srgbClr val="2617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56" name="Line 37">
                  <a:extLst>
                    <a:ext uri="{FF2B5EF4-FFF2-40B4-BE49-F238E27FC236}">
                      <a16:creationId xmlns:a16="http://schemas.microsoft.com/office/drawing/2014/main" id="{313208E7-2641-1A4A-885A-91A8A28D3E44}"/>
                    </a:ext>
                  </a:extLst>
                </p:cNvPr>
                <p:cNvSpPr>
                  <a:spLocks noChangeShapeType="1"/>
                </p:cNvSpPr>
                <p:nvPr/>
              </p:nvSpPr>
              <p:spPr bwMode="auto">
                <a:xfrm>
                  <a:off x="1457" y="3339"/>
                  <a:ext cx="74" cy="0"/>
                </a:xfrm>
                <a:prstGeom prst="line">
                  <a:avLst/>
                </a:prstGeom>
                <a:noFill/>
                <a:ln w="76200">
                  <a:solidFill>
                    <a:srgbClr val="E0E0E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57" name="Line 38">
                  <a:extLst>
                    <a:ext uri="{FF2B5EF4-FFF2-40B4-BE49-F238E27FC236}">
                      <a16:creationId xmlns:a16="http://schemas.microsoft.com/office/drawing/2014/main" id="{3701E62F-1866-514D-9BF2-790E2B52829E}"/>
                    </a:ext>
                  </a:extLst>
                </p:cNvPr>
                <p:cNvSpPr>
                  <a:spLocks noChangeShapeType="1"/>
                </p:cNvSpPr>
                <p:nvPr/>
              </p:nvSpPr>
              <p:spPr bwMode="auto">
                <a:xfrm>
                  <a:off x="1457" y="3158"/>
                  <a:ext cx="74" cy="0"/>
                </a:xfrm>
                <a:prstGeom prst="line">
                  <a:avLst/>
                </a:prstGeom>
                <a:noFill/>
                <a:ln w="76200">
                  <a:solidFill>
                    <a:srgbClr val="E0E0E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58" name="Line 39">
                  <a:extLst>
                    <a:ext uri="{FF2B5EF4-FFF2-40B4-BE49-F238E27FC236}">
                      <a16:creationId xmlns:a16="http://schemas.microsoft.com/office/drawing/2014/main" id="{343354FA-F202-2046-A234-DEED4B08BBE0}"/>
                    </a:ext>
                  </a:extLst>
                </p:cNvPr>
                <p:cNvSpPr>
                  <a:spLocks noChangeShapeType="1"/>
                </p:cNvSpPr>
                <p:nvPr/>
              </p:nvSpPr>
              <p:spPr bwMode="auto">
                <a:xfrm>
                  <a:off x="1473" y="3563"/>
                  <a:ext cx="74" cy="91"/>
                </a:xfrm>
                <a:prstGeom prst="line">
                  <a:avLst/>
                </a:prstGeom>
                <a:noFill/>
                <a:ln w="76200">
                  <a:pattFill prst="pct60">
                    <a:fgClr>
                      <a:srgbClr val="E0E0E0"/>
                    </a:fgClr>
                    <a:bgClr>
                      <a:srgbClr val="FFFFFF"/>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59" name="Freeform 40">
                  <a:extLst>
                    <a:ext uri="{FF2B5EF4-FFF2-40B4-BE49-F238E27FC236}">
                      <a16:creationId xmlns:a16="http://schemas.microsoft.com/office/drawing/2014/main" id="{44B87DF6-8354-E444-87BE-4ACFDC9D09E8}"/>
                    </a:ext>
                  </a:extLst>
                </p:cNvPr>
                <p:cNvSpPr>
                  <a:spLocks/>
                </p:cNvSpPr>
                <p:nvPr/>
              </p:nvSpPr>
              <p:spPr bwMode="auto">
                <a:xfrm>
                  <a:off x="1457" y="3249"/>
                  <a:ext cx="136" cy="303"/>
                </a:xfrm>
                <a:custGeom>
                  <a:avLst/>
                  <a:gdLst>
                    <a:gd name="T0" fmla="*/ 0 w 136"/>
                    <a:gd name="T1" fmla="*/ 227 h 227"/>
                    <a:gd name="T2" fmla="*/ 136 w 136"/>
                    <a:gd name="T3" fmla="*/ 227 h 227"/>
                    <a:gd name="T4" fmla="*/ 136 w 136"/>
                    <a:gd name="T5" fmla="*/ 0 h 227"/>
                    <a:gd name="T6" fmla="*/ 34 w 136"/>
                    <a:gd name="T7" fmla="*/ 0 h 227"/>
                  </a:gdLst>
                  <a:ahLst/>
                  <a:cxnLst>
                    <a:cxn ang="0">
                      <a:pos x="T0" y="T1"/>
                    </a:cxn>
                    <a:cxn ang="0">
                      <a:pos x="T2" y="T3"/>
                    </a:cxn>
                    <a:cxn ang="0">
                      <a:pos x="T4" y="T5"/>
                    </a:cxn>
                    <a:cxn ang="0">
                      <a:pos x="T6" y="T7"/>
                    </a:cxn>
                  </a:cxnLst>
                  <a:rect l="0" t="0" r="r" b="b"/>
                  <a:pathLst>
                    <a:path w="136" h="227">
                      <a:moveTo>
                        <a:pt x="0" y="227"/>
                      </a:moveTo>
                      <a:lnTo>
                        <a:pt x="136" y="227"/>
                      </a:lnTo>
                      <a:lnTo>
                        <a:pt x="136" y="0"/>
                      </a:lnTo>
                      <a:lnTo>
                        <a:pt x="34" y="0"/>
                      </a:lnTo>
                    </a:path>
                  </a:pathLst>
                </a:custGeom>
                <a:noFill/>
                <a:ln w="76200" cmpd="sng">
                  <a:solidFill>
                    <a:srgbClr val="E0E0E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grpSp>
          <p:grpSp>
            <p:nvGrpSpPr>
              <p:cNvPr id="125" name="Group 41">
                <a:extLst>
                  <a:ext uri="{FF2B5EF4-FFF2-40B4-BE49-F238E27FC236}">
                    <a16:creationId xmlns:a16="http://schemas.microsoft.com/office/drawing/2014/main" id="{F43ED09B-095D-6147-A61E-04D1E1D70DDF}"/>
                  </a:ext>
                </a:extLst>
              </p:cNvPr>
              <p:cNvGrpSpPr>
                <a:grpSpLocks/>
              </p:cNvGrpSpPr>
              <p:nvPr/>
            </p:nvGrpSpPr>
            <p:grpSpPr bwMode="auto">
              <a:xfrm>
                <a:off x="1487488" y="1862138"/>
                <a:ext cx="546100" cy="574675"/>
                <a:chOff x="1094" y="3158"/>
                <a:chExt cx="499" cy="496"/>
              </a:xfrm>
            </p:grpSpPr>
            <p:sp>
              <p:nvSpPr>
                <p:cNvPr id="148" name="Line 42">
                  <a:extLst>
                    <a:ext uri="{FF2B5EF4-FFF2-40B4-BE49-F238E27FC236}">
                      <a16:creationId xmlns:a16="http://schemas.microsoft.com/office/drawing/2014/main" id="{F076D4CE-5640-A14B-82EC-2DD967368E64}"/>
                    </a:ext>
                  </a:extLst>
                </p:cNvPr>
                <p:cNvSpPr>
                  <a:spLocks noChangeShapeType="1"/>
                </p:cNvSpPr>
                <p:nvPr/>
              </p:nvSpPr>
              <p:spPr bwMode="auto">
                <a:xfrm>
                  <a:off x="1095" y="3501"/>
                  <a:ext cx="318" cy="0"/>
                </a:xfrm>
                <a:prstGeom prst="line">
                  <a:avLst/>
                </a:prstGeom>
                <a:noFill/>
                <a:ln w="28575">
                  <a:solidFill>
                    <a:srgbClr val="2617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49" name="Line 43">
                  <a:extLst>
                    <a:ext uri="{FF2B5EF4-FFF2-40B4-BE49-F238E27FC236}">
                      <a16:creationId xmlns:a16="http://schemas.microsoft.com/office/drawing/2014/main" id="{41CCEA5C-5BF8-4248-B7D3-2F08E58654F2}"/>
                    </a:ext>
                  </a:extLst>
                </p:cNvPr>
                <p:cNvSpPr>
                  <a:spLocks noChangeShapeType="1"/>
                </p:cNvSpPr>
                <p:nvPr/>
              </p:nvSpPr>
              <p:spPr bwMode="auto">
                <a:xfrm>
                  <a:off x="1094" y="3405"/>
                  <a:ext cx="318" cy="0"/>
                </a:xfrm>
                <a:prstGeom prst="line">
                  <a:avLst/>
                </a:prstGeom>
                <a:noFill/>
                <a:ln w="28575">
                  <a:solidFill>
                    <a:srgbClr val="2617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50" name="Line 44">
                  <a:extLst>
                    <a:ext uri="{FF2B5EF4-FFF2-40B4-BE49-F238E27FC236}">
                      <a16:creationId xmlns:a16="http://schemas.microsoft.com/office/drawing/2014/main" id="{6B27E27F-C413-B24A-B344-AE06D9AD9935}"/>
                    </a:ext>
                  </a:extLst>
                </p:cNvPr>
                <p:cNvSpPr>
                  <a:spLocks noChangeShapeType="1"/>
                </p:cNvSpPr>
                <p:nvPr/>
              </p:nvSpPr>
              <p:spPr bwMode="auto">
                <a:xfrm>
                  <a:off x="1457" y="3339"/>
                  <a:ext cx="74" cy="0"/>
                </a:xfrm>
                <a:prstGeom prst="line">
                  <a:avLst/>
                </a:prstGeom>
                <a:noFill/>
                <a:ln w="76200">
                  <a:solidFill>
                    <a:srgbClr val="E0E0E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51" name="Line 45">
                  <a:extLst>
                    <a:ext uri="{FF2B5EF4-FFF2-40B4-BE49-F238E27FC236}">
                      <a16:creationId xmlns:a16="http://schemas.microsoft.com/office/drawing/2014/main" id="{60D1F6A9-C98A-E14F-AA29-7F73C1FB17A9}"/>
                    </a:ext>
                  </a:extLst>
                </p:cNvPr>
                <p:cNvSpPr>
                  <a:spLocks noChangeShapeType="1"/>
                </p:cNvSpPr>
                <p:nvPr/>
              </p:nvSpPr>
              <p:spPr bwMode="auto">
                <a:xfrm>
                  <a:off x="1457" y="3158"/>
                  <a:ext cx="74" cy="0"/>
                </a:xfrm>
                <a:prstGeom prst="line">
                  <a:avLst/>
                </a:prstGeom>
                <a:noFill/>
                <a:ln w="76200">
                  <a:solidFill>
                    <a:srgbClr val="E0E0E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52" name="Line 46">
                  <a:extLst>
                    <a:ext uri="{FF2B5EF4-FFF2-40B4-BE49-F238E27FC236}">
                      <a16:creationId xmlns:a16="http://schemas.microsoft.com/office/drawing/2014/main" id="{A3A89232-AF88-7B49-9E92-BE7D1A2B1964}"/>
                    </a:ext>
                  </a:extLst>
                </p:cNvPr>
                <p:cNvSpPr>
                  <a:spLocks noChangeShapeType="1"/>
                </p:cNvSpPr>
                <p:nvPr/>
              </p:nvSpPr>
              <p:spPr bwMode="auto">
                <a:xfrm>
                  <a:off x="1473" y="3563"/>
                  <a:ext cx="74" cy="91"/>
                </a:xfrm>
                <a:prstGeom prst="line">
                  <a:avLst/>
                </a:prstGeom>
                <a:noFill/>
                <a:ln w="76200">
                  <a:pattFill prst="pct60">
                    <a:fgClr>
                      <a:srgbClr val="E0E0E0"/>
                    </a:fgClr>
                    <a:bgClr>
                      <a:srgbClr val="FFFFFF"/>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sp>
              <p:nvSpPr>
                <p:cNvPr id="153" name="Freeform 47">
                  <a:extLst>
                    <a:ext uri="{FF2B5EF4-FFF2-40B4-BE49-F238E27FC236}">
                      <a16:creationId xmlns:a16="http://schemas.microsoft.com/office/drawing/2014/main" id="{58BCF27D-4C91-7C4D-89B9-1137BFC48789}"/>
                    </a:ext>
                  </a:extLst>
                </p:cNvPr>
                <p:cNvSpPr>
                  <a:spLocks/>
                </p:cNvSpPr>
                <p:nvPr/>
              </p:nvSpPr>
              <p:spPr bwMode="auto">
                <a:xfrm>
                  <a:off x="1457" y="3249"/>
                  <a:ext cx="136" cy="303"/>
                </a:xfrm>
                <a:custGeom>
                  <a:avLst/>
                  <a:gdLst>
                    <a:gd name="T0" fmla="*/ 0 w 136"/>
                    <a:gd name="T1" fmla="*/ 227 h 227"/>
                    <a:gd name="T2" fmla="*/ 136 w 136"/>
                    <a:gd name="T3" fmla="*/ 227 h 227"/>
                    <a:gd name="T4" fmla="*/ 136 w 136"/>
                    <a:gd name="T5" fmla="*/ 0 h 227"/>
                    <a:gd name="T6" fmla="*/ 34 w 136"/>
                    <a:gd name="T7" fmla="*/ 0 h 227"/>
                  </a:gdLst>
                  <a:ahLst/>
                  <a:cxnLst>
                    <a:cxn ang="0">
                      <a:pos x="T0" y="T1"/>
                    </a:cxn>
                    <a:cxn ang="0">
                      <a:pos x="T2" y="T3"/>
                    </a:cxn>
                    <a:cxn ang="0">
                      <a:pos x="T4" y="T5"/>
                    </a:cxn>
                    <a:cxn ang="0">
                      <a:pos x="T6" y="T7"/>
                    </a:cxn>
                  </a:cxnLst>
                  <a:rect l="0" t="0" r="r" b="b"/>
                  <a:pathLst>
                    <a:path w="136" h="227">
                      <a:moveTo>
                        <a:pt x="0" y="227"/>
                      </a:moveTo>
                      <a:lnTo>
                        <a:pt x="136" y="227"/>
                      </a:lnTo>
                      <a:lnTo>
                        <a:pt x="136" y="0"/>
                      </a:lnTo>
                      <a:lnTo>
                        <a:pt x="34" y="0"/>
                      </a:lnTo>
                    </a:path>
                  </a:pathLst>
                </a:custGeom>
                <a:noFill/>
                <a:ln w="76200" cmpd="sng">
                  <a:solidFill>
                    <a:srgbClr val="E0E0E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de-DE" sz="900" b="0" i="0" u="none" strike="noStrike" kern="0" cap="none" spc="0" normalizeH="0" baseline="0" noProof="0">
                    <a:ln>
                      <a:noFill/>
                    </a:ln>
                    <a:solidFill>
                      <a:srgbClr val="261748"/>
                    </a:solidFill>
                    <a:effectLst/>
                    <a:uLnTx/>
                    <a:uFillTx/>
                    <a:ea typeface="ＭＳ Ｐゴシック" pitchFamily="112" charset="-128"/>
                  </a:endParaRPr>
                </a:p>
              </p:txBody>
            </p:sp>
          </p:grpSp>
          <p:sp>
            <p:nvSpPr>
              <p:cNvPr id="126" name="Text Box 48">
                <a:extLst>
                  <a:ext uri="{FF2B5EF4-FFF2-40B4-BE49-F238E27FC236}">
                    <a16:creationId xmlns:a16="http://schemas.microsoft.com/office/drawing/2014/main" id="{77F91DF8-134F-BB4E-8D8F-9D29D6C9F0EA}"/>
                  </a:ext>
                </a:extLst>
              </p:cNvPr>
              <p:cNvSpPr txBox="1">
                <a:spLocks noChangeArrowheads="1"/>
              </p:cNvSpPr>
              <p:nvPr/>
            </p:nvSpPr>
            <p:spPr bwMode="auto">
              <a:xfrm>
                <a:off x="484188" y="2012950"/>
                <a:ext cx="996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de-DE" sz="1800" b="0" i="0" u="none" strike="noStrike" kern="0" cap="none" spc="0" normalizeH="0" baseline="0" noProof="0">
                    <a:ln>
                      <a:noFill/>
                    </a:ln>
                    <a:solidFill>
                      <a:srgbClr val="261748"/>
                    </a:solidFill>
                    <a:effectLst/>
                    <a:uLnTx/>
                    <a:uFillTx/>
                    <a:ea typeface="ＭＳ Ｐゴシック" pitchFamily="112" charset="-128"/>
                  </a:rPr>
                  <a:t>SASE 2</a:t>
                </a:r>
                <a:endParaRPr kumimoji="0" lang="en-GB" sz="1800" b="0" i="0" u="none" strike="noStrike" kern="0" cap="none" spc="0" normalizeH="0" baseline="0" noProof="0">
                  <a:ln>
                    <a:noFill/>
                  </a:ln>
                  <a:solidFill>
                    <a:srgbClr val="261748"/>
                  </a:solidFill>
                  <a:effectLst/>
                  <a:uLnTx/>
                  <a:uFillTx/>
                  <a:ea typeface="ＭＳ Ｐゴシック" pitchFamily="112" charset="-128"/>
                </a:endParaRPr>
              </a:p>
            </p:txBody>
          </p:sp>
          <p:sp>
            <p:nvSpPr>
              <p:cNvPr id="127" name="Text Box 49">
                <a:extLst>
                  <a:ext uri="{FF2B5EF4-FFF2-40B4-BE49-F238E27FC236}">
                    <a16:creationId xmlns:a16="http://schemas.microsoft.com/office/drawing/2014/main" id="{D103522C-2A32-5A48-A94D-65766659492E}"/>
                  </a:ext>
                </a:extLst>
              </p:cNvPr>
              <p:cNvSpPr txBox="1">
                <a:spLocks noChangeArrowheads="1"/>
              </p:cNvSpPr>
              <p:nvPr/>
            </p:nvSpPr>
            <p:spPr bwMode="auto">
              <a:xfrm>
                <a:off x="487363" y="4340225"/>
                <a:ext cx="996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de-DE" sz="1800" b="0" i="0" u="none" strike="noStrike" kern="0" cap="none" spc="0" normalizeH="0" baseline="0" noProof="0">
                    <a:ln>
                      <a:noFill/>
                    </a:ln>
                    <a:solidFill>
                      <a:srgbClr val="261748"/>
                    </a:solidFill>
                    <a:effectLst/>
                    <a:uLnTx/>
                    <a:uFillTx/>
                    <a:ea typeface="ＭＳ Ｐゴシック" pitchFamily="112" charset="-128"/>
                  </a:rPr>
                  <a:t>SASE 1</a:t>
                </a:r>
                <a:endParaRPr kumimoji="0" lang="en-GB" sz="1800" b="0" i="0" u="none" strike="noStrike" kern="0" cap="none" spc="0" normalizeH="0" baseline="0" noProof="0">
                  <a:ln>
                    <a:noFill/>
                  </a:ln>
                  <a:solidFill>
                    <a:srgbClr val="261748"/>
                  </a:solidFill>
                  <a:effectLst/>
                  <a:uLnTx/>
                  <a:uFillTx/>
                  <a:ea typeface="ＭＳ Ｐゴシック" pitchFamily="112" charset="-128"/>
                </a:endParaRPr>
              </a:p>
            </p:txBody>
          </p:sp>
          <p:sp>
            <p:nvSpPr>
              <p:cNvPr id="128" name="Text Box 50">
                <a:extLst>
                  <a:ext uri="{FF2B5EF4-FFF2-40B4-BE49-F238E27FC236}">
                    <a16:creationId xmlns:a16="http://schemas.microsoft.com/office/drawing/2014/main" id="{56B02265-5085-864A-B66B-C14D18C83D83}"/>
                  </a:ext>
                </a:extLst>
              </p:cNvPr>
              <p:cNvSpPr txBox="1">
                <a:spLocks noChangeArrowheads="1"/>
              </p:cNvSpPr>
              <p:nvPr/>
            </p:nvSpPr>
            <p:spPr bwMode="auto">
              <a:xfrm>
                <a:off x="487363" y="5113338"/>
                <a:ext cx="996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de-DE" sz="1800" b="0" i="0" u="none" strike="noStrike" kern="0" cap="none" spc="0" normalizeH="0" baseline="0" noProof="0">
                    <a:ln>
                      <a:noFill/>
                    </a:ln>
                    <a:solidFill>
                      <a:srgbClr val="261748"/>
                    </a:solidFill>
                    <a:effectLst/>
                    <a:uLnTx/>
                    <a:uFillTx/>
                    <a:ea typeface="ＭＳ Ｐゴシック" pitchFamily="112" charset="-128"/>
                  </a:rPr>
                  <a:t>SASE 3</a:t>
                </a:r>
                <a:endParaRPr kumimoji="0" lang="en-GB" sz="1800" b="0" i="0" u="none" strike="noStrike" kern="0" cap="none" spc="0" normalizeH="0" baseline="0" noProof="0">
                  <a:ln>
                    <a:noFill/>
                  </a:ln>
                  <a:solidFill>
                    <a:srgbClr val="261748"/>
                  </a:solidFill>
                  <a:effectLst/>
                  <a:uLnTx/>
                  <a:uFillTx/>
                  <a:ea typeface="ＭＳ Ｐゴシック" pitchFamily="112" charset="-128"/>
                </a:endParaRPr>
              </a:p>
            </p:txBody>
          </p:sp>
          <p:sp>
            <p:nvSpPr>
              <p:cNvPr id="129" name="Text Box 51">
                <a:extLst>
                  <a:ext uri="{FF2B5EF4-FFF2-40B4-BE49-F238E27FC236}">
                    <a16:creationId xmlns:a16="http://schemas.microsoft.com/office/drawing/2014/main" id="{774CFF25-78DD-6546-9295-6A83041D2FFE}"/>
                  </a:ext>
                </a:extLst>
              </p:cNvPr>
              <p:cNvSpPr txBox="1">
                <a:spLocks noChangeArrowheads="1"/>
              </p:cNvSpPr>
              <p:nvPr/>
            </p:nvSpPr>
            <p:spPr bwMode="auto">
              <a:xfrm>
                <a:off x="984250" y="3576638"/>
                <a:ext cx="539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de-DE" sz="1800" b="0" i="0" u="none" strike="noStrike" kern="0" cap="none" spc="0" normalizeH="0" baseline="0" noProof="0">
                    <a:ln>
                      <a:noFill/>
                    </a:ln>
                    <a:solidFill>
                      <a:srgbClr val="E0E0E0"/>
                    </a:solidFill>
                    <a:effectLst/>
                    <a:uLnTx/>
                    <a:uFillTx/>
                    <a:ea typeface="ＭＳ Ｐゴシック" pitchFamily="112" charset="-128"/>
                  </a:rPr>
                  <a:t>U 1</a:t>
                </a:r>
                <a:endParaRPr kumimoji="0" lang="en-GB" sz="1800" b="0" i="0" u="none" strike="noStrike" kern="0" cap="none" spc="0" normalizeH="0" baseline="0" noProof="0">
                  <a:ln>
                    <a:noFill/>
                  </a:ln>
                  <a:solidFill>
                    <a:srgbClr val="E0E0E0"/>
                  </a:solidFill>
                  <a:effectLst/>
                  <a:uLnTx/>
                  <a:uFillTx/>
                  <a:ea typeface="ＭＳ Ｐゴシック" pitchFamily="112" charset="-128"/>
                </a:endParaRPr>
              </a:p>
            </p:txBody>
          </p:sp>
          <p:sp>
            <p:nvSpPr>
              <p:cNvPr id="130" name="Text Box 52">
                <a:extLst>
                  <a:ext uri="{FF2B5EF4-FFF2-40B4-BE49-F238E27FC236}">
                    <a16:creationId xmlns:a16="http://schemas.microsoft.com/office/drawing/2014/main" id="{EEDABA69-5CE2-5D48-9997-DFFDE441DF81}"/>
                  </a:ext>
                </a:extLst>
              </p:cNvPr>
              <p:cNvSpPr txBox="1">
                <a:spLocks noChangeArrowheads="1"/>
              </p:cNvSpPr>
              <p:nvPr/>
            </p:nvSpPr>
            <p:spPr bwMode="auto">
              <a:xfrm>
                <a:off x="917575" y="2781300"/>
                <a:ext cx="539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de-DE" sz="1800" b="0" i="0" u="none" strike="noStrike" kern="0" cap="none" spc="0" normalizeH="0" baseline="0" noProof="0">
                    <a:ln>
                      <a:noFill/>
                    </a:ln>
                    <a:solidFill>
                      <a:srgbClr val="E0E0E0"/>
                    </a:solidFill>
                    <a:effectLst/>
                    <a:uLnTx/>
                    <a:uFillTx/>
                    <a:ea typeface="ＭＳ Ｐゴシック" pitchFamily="112" charset="-128"/>
                  </a:rPr>
                  <a:t>U 2</a:t>
                </a:r>
                <a:endParaRPr kumimoji="0" lang="en-GB" sz="1800" b="0" i="0" u="none" strike="noStrike" kern="0" cap="none" spc="0" normalizeH="0" baseline="0" noProof="0">
                  <a:ln>
                    <a:noFill/>
                  </a:ln>
                  <a:solidFill>
                    <a:srgbClr val="E0E0E0"/>
                  </a:solidFill>
                  <a:effectLst/>
                  <a:uLnTx/>
                  <a:uFillTx/>
                  <a:ea typeface="ＭＳ Ｐゴシック" pitchFamily="112" charset="-128"/>
                </a:endParaRPr>
              </a:p>
            </p:txBody>
          </p:sp>
          <p:grpSp>
            <p:nvGrpSpPr>
              <p:cNvPr id="131" name="Group 53">
                <a:extLst>
                  <a:ext uri="{FF2B5EF4-FFF2-40B4-BE49-F238E27FC236}">
                    <a16:creationId xmlns:a16="http://schemas.microsoft.com/office/drawing/2014/main" id="{C77773C8-BC04-764E-B746-422B174E3AE4}"/>
                  </a:ext>
                </a:extLst>
              </p:cNvPr>
              <p:cNvGrpSpPr>
                <a:grpSpLocks/>
              </p:cNvGrpSpPr>
              <p:nvPr/>
            </p:nvGrpSpPr>
            <p:grpSpPr bwMode="auto">
              <a:xfrm>
                <a:off x="2127250" y="1936750"/>
                <a:ext cx="1168400" cy="3625850"/>
                <a:chOff x="1340" y="1220"/>
                <a:chExt cx="736" cy="2284"/>
              </a:xfrm>
            </p:grpSpPr>
            <p:sp>
              <p:nvSpPr>
                <p:cNvPr id="142" name="Rectangle 54">
                  <a:extLst>
                    <a:ext uri="{FF2B5EF4-FFF2-40B4-BE49-F238E27FC236}">
                      <a16:creationId xmlns:a16="http://schemas.microsoft.com/office/drawing/2014/main" id="{780091FB-7997-9945-9832-23F5151ED94B}"/>
                    </a:ext>
                  </a:extLst>
                </p:cNvPr>
                <p:cNvSpPr>
                  <a:spLocks noChangeArrowheads="1"/>
                </p:cNvSpPr>
                <p:nvPr/>
              </p:nvSpPr>
              <p:spPr bwMode="auto">
                <a:xfrm>
                  <a:off x="1340" y="3178"/>
                  <a:ext cx="284" cy="325"/>
                </a:xfrm>
                <a:prstGeom prst="rect">
                  <a:avLst/>
                </a:prstGeom>
                <a:solidFill>
                  <a:srgbClr val="FD930A"/>
                </a:solid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None/>
                    <a:tabLst/>
                    <a:defRPr/>
                  </a:pPr>
                  <a:r>
                    <a:rPr kumimoji="0" lang="en-GB" sz="1600" b="0" i="0" u="none" strike="noStrike" kern="0" cap="none" spc="0" normalizeH="0" baseline="0" noProof="0" dirty="0">
                      <a:ln>
                        <a:noFill/>
                      </a:ln>
                      <a:solidFill>
                        <a:srgbClr val="261748"/>
                      </a:solidFill>
                      <a:effectLst/>
                      <a:uLnTx/>
                      <a:uFillTx/>
                      <a:ea typeface="ＭＳ Ｐゴシック" pitchFamily="112" charset="-128"/>
                    </a:rPr>
                    <a:t>SQS</a:t>
                  </a:r>
                </a:p>
              </p:txBody>
            </p:sp>
            <p:sp>
              <p:nvSpPr>
                <p:cNvPr id="143" name="Rectangle 55">
                  <a:extLst>
                    <a:ext uri="{FF2B5EF4-FFF2-40B4-BE49-F238E27FC236}">
                      <a16:creationId xmlns:a16="http://schemas.microsoft.com/office/drawing/2014/main" id="{F57AC977-EBE0-4E42-9CEA-39C5CAE68082}"/>
                    </a:ext>
                  </a:extLst>
                </p:cNvPr>
                <p:cNvSpPr>
                  <a:spLocks noChangeArrowheads="1"/>
                </p:cNvSpPr>
                <p:nvPr/>
              </p:nvSpPr>
              <p:spPr bwMode="auto">
                <a:xfrm>
                  <a:off x="1661" y="3179"/>
                  <a:ext cx="284" cy="325"/>
                </a:xfrm>
                <a:prstGeom prst="rect">
                  <a:avLst/>
                </a:prstGeom>
                <a:solidFill>
                  <a:srgbClr val="FD930A"/>
                </a:solid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None/>
                    <a:tabLst/>
                    <a:defRPr/>
                  </a:pPr>
                  <a:r>
                    <a:rPr kumimoji="0" lang="en-GB" sz="1600" b="0" i="0" u="none" strike="noStrike" kern="0" cap="none" spc="0" normalizeH="0" baseline="0" noProof="0" dirty="0">
                      <a:ln>
                        <a:noFill/>
                      </a:ln>
                      <a:solidFill>
                        <a:srgbClr val="261748"/>
                      </a:solidFill>
                      <a:effectLst/>
                      <a:uLnTx/>
                      <a:uFillTx/>
                      <a:ea typeface="ＭＳ Ｐゴシック" pitchFamily="112" charset="-128"/>
                    </a:rPr>
                    <a:t>SCS</a:t>
                  </a:r>
                </a:p>
              </p:txBody>
            </p:sp>
            <p:sp>
              <p:nvSpPr>
                <p:cNvPr id="144" name="Rectangle 56">
                  <a:extLst>
                    <a:ext uri="{FF2B5EF4-FFF2-40B4-BE49-F238E27FC236}">
                      <a16:creationId xmlns:a16="http://schemas.microsoft.com/office/drawing/2014/main" id="{E3FC53C9-DB4F-1C4D-A68E-77881C341DF1}"/>
                    </a:ext>
                  </a:extLst>
                </p:cNvPr>
                <p:cNvSpPr>
                  <a:spLocks noChangeArrowheads="1"/>
                </p:cNvSpPr>
                <p:nvPr/>
              </p:nvSpPr>
              <p:spPr bwMode="auto">
                <a:xfrm>
                  <a:off x="1341" y="2699"/>
                  <a:ext cx="349" cy="325"/>
                </a:xfrm>
                <a:prstGeom prst="rect">
                  <a:avLst/>
                </a:prstGeom>
                <a:solidFill>
                  <a:srgbClr val="FD930A"/>
                </a:solid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None/>
                    <a:tabLst/>
                    <a:defRPr/>
                  </a:pPr>
                  <a:r>
                    <a:rPr kumimoji="0" lang="en-GB" sz="1600" b="0" i="0" u="none" strike="noStrike" kern="0" cap="none" spc="0" normalizeH="0" baseline="0" noProof="0" dirty="0">
                      <a:ln>
                        <a:noFill/>
                      </a:ln>
                      <a:solidFill>
                        <a:srgbClr val="261748"/>
                      </a:solidFill>
                      <a:effectLst/>
                      <a:uLnTx/>
                      <a:uFillTx/>
                      <a:ea typeface="ＭＳ Ｐゴシック" pitchFamily="112" charset="-128"/>
                    </a:rPr>
                    <a:t>SPB</a:t>
                  </a:r>
                </a:p>
              </p:txBody>
            </p:sp>
            <p:sp>
              <p:nvSpPr>
                <p:cNvPr id="145" name="Rectangle 57">
                  <a:extLst>
                    <a:ext uri="{FF2B5EF4-FFF2-40B4-BE49-F238E27FC236}">
                      <a16:creationId xmlns:a16="http://schemas.microsoft.com/office/drawing/2014/main" id="{1F40A3E6-A879-CB4C-B1DA-EBC88320D622}"/>
                    </a:ext>
                  </a:extLst>
                </p:cNvPr>
                <p:cNvSpPr>
                  <a:spLocks noChangeArrowheads="1"/>
                </p:cNvSpPr>
                <p:nvPr/>
              </p:nvSpPr>
              <p:spPr bwMode="auto">
                <a:xfrm>
                  <a:off x="1734" y="2700"/>
                  <a:ext cx="341" cy="325"/>
                </a:xfrm>
                <a:prstGeom prst="rect">
                  <a:avLst/>
                </a:prstGeom>
                <a:solidFill>
                  <a:srgbClr val="FD930A"/>
                </a:solid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None/>
                    <a:tabLst/>
                    <a:defRPr/>
                  </a:pPr>
                  <a:r>
                    <a:rPr kumimoji="0" lang="de-DE" sz="1600" b="0" i="0" u="none" strike="noStrike" kern="0" cap="none" spc="0" normalizeH="0" baseline="0" noProof="0" dirty="0">
                      <a:ln>
                        <a:noFill/>
                      </a:ln>
                      <a:solidFill>
                        <a:srgbClr val="261748"/>
                      </a:solidFill>
                      <a:effectLst/>
                      <a:uLnTx/>
                      <a:uFillTx/>
                      <a:ea typeface="ＭＳ Ｐゴシック" pitchFamily="112" charset="-128"/>
                    </a:rPr>
                    <a:t>FXE</a:t>
                  </a:r>
                  <a:endParaRPr kumimoji="0" lang="en-GB" sz="1600" b="0" i="0" u="none" strike="noStrike" kern="0" cap="none" spc="0" normalizeH="0" baseline="0" noProof="0" dirty="0">
                    <a:ln>
                      <a:noFill/>
                    </a:ln>
                    <a:solidFill>
                      <a:srgbClr val="261748"/>
                    </a:solidFill>
                    <a:effectLst/>
                    <a:uLnTx/>
                    <a:uFillTx/>
                    <a:ea typeface="ＭＳ Ｐゴシック" pitchFamily="112" charset="-128"/>
                  </a:endParaRPr>
                </a:p>
              </p:txBody>
            </p:sp>
            <p:sp>
              <p:nvSpPr>
                <p:cNvPr id="146" name="Rectangle 58">
                  <a:extLst>
                    <a:ext uri="{FF2B5EF4-FFF2-40B4-BE49-F238E27FC236}">
                      <a16:creationId xmlns:a16="http://schemas.microsoft.com/office/drawing/2014/main" id="{CCC075BF-CB09-A14A-94C4-D6E8841CD3FC}"/>
                    </a:ext>
                  </a:extLst>
                </p:cNvPr>
                <p:cNvSpPr>
                  <a:spLocks noChangeArrowheads="1"/>
                </p:cNvSpPr>
                <p:nvPr/>
              </p:nvSpPr>
              <p:spPr bwMode="auto">
                <a:xfrm>
                  <a:off x="1342" y="1220"/>
                  <a:ext cx="349" cy="325"/>
                </a:xfrm>
                <a:prstGeom prst="rect">
                  <a:avLst/>
                </a:prstGeom>
                <a:solidFill>
                  <a:srgbClr val="FD930A"/>
                </a:solid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None/>
                    <a:tabLst/>
                    <a:defRPr/>
                  </a:pPr>
                  <a:r>
                    <a:rPr kumimoji="0" lang="de-DE" sz="1600" b="0" i="0" u="none" strike="noStrike" kern="0" cap="none" spc="0" normalizeH="0" baseline="0" noProof="0" dirty="0">
                      <a:ln>
                        <a:noFill/>
                      </a:ln>
                      <a:solidFill>
                        <a:srgbClr val="261748"/>
                      </a:solidFill>
                      <a:effectLst/>
                      <a:uLnTx/>
                      <a:uFillTx/>
                      <a:ea typeface="ＭＳ Ｐゴシック" pitchFamily="112" charset="-128"/>
                    </a:rPr>
                    <a:t>MID</a:t>
                  </a:r>
                  <a:endParaRPr kumimoji="0" lang="en-GB" sz="1600" b="0" i="0" u="none" strike="noStrike" kern="0" cap="none" spc="0" normalizeH="0" baseline="0" noProof="0" dirty="0">
                    <a:ln>
                      <a:noFill/>
                    </a:ln>
                    <a:solidFill>
                      <a:srgbClr val="261748"/>
                    </a:solidFill>
                    <a:effectLst/>
                    <a:uLnTx/>
                    <a:uFillTx/>
                    <a:ea typeface="ＭＳ Ｐゴシック" pitchFamily="112" charset="-128"/>
                  </a:endParaRPr>
                </a:p>
              </p:txBody>
            </p:sp>
            <p:sp>
              <p:nvSpPr>
                <p:cNvPr id="147" name="Rectangle 59">
                  <a:extLst>
                    <a:ext uri="{FF2B5EF4-FFF2-40B4-BE49-F238E27FC236}">
                      <a16:creationId xmlns:a16="http://schemas.microsoft.com/office/drawing/2014/main" id="{FDEB7353-4D3A-F74A-8B52-36802BCC0157}"/>
                    </a:ext>
                  </a:extLst>
                </p:cNvPr>
                <p:cNvSpPr>
                  <a:spLocks noChangeArrowheads="1"/>
                </p:cNvSpPr>
                <p:nvPr/>
              </p:nvSpPr>
              <p:spPr bwMode="auto">
                <a:xfrm>
                  <a:off x="1735" y="1221"/>
                  <a:ext cx="341" cy="325"/>
                </a:xfrm>
                <a:prstGeom prst="rect">
                  <a:avLst/>
                </a:prstGeom>
                <a:solidFill>
                  <a:srgbClr val="FD930A"/>
                </a:solid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base" latinLnBrk="0" hangingPunct="1">
                    <a:lnSpc>
                      <a:spcPct val="100000"/>
                    </a:lnSpc>
                    <a:spcBef>
                      <a:spcPct val="20000"/>
                    </a:spcBef>
                    <a:spcAft>
                      <a:spcPct val="0"/>
                    </a:spcAft>
                    <a:buClr>
                      <a:srgbClr val="F8B323"/>
                    </a:buClr>
                    <a:buSzTx/>
                    <a:buFont typeface="Wingdings" pitchFamily="2" charset="2"/>
                    <a:buNone/>
                    <a:tabLst/>
                    <a:defRPr/>
                  </a:pPr>
                  <a:r>
                    <a:rPr kumimoji="0" lang="en-GB" sz="1600" b="0" i="0" u="none" strike="noStrike" kern="0" cap="none" spc="0" normalizeH="0" baseline="0" noProof="0" dirty="0">
                      <a:ln>
                        <a:noFill/>
                      </a:ln>
                      <a:solidFill>
                        <a:srgbClr val="261748"/>
                      </a:solidFill>
                      <a:effectLst/>
                      <a:uLnTx/>
                      <a:uFillTx/>
                      <a:ea typeface="ＭＳ Ｐゴシック" pitchFamily="112" charset="-128"/>
                    </a:rPr>
                    <a:t>HED</a:t>
                  </a:r>
                </a:p>
              </p:txBody>
            </p:sp>
          </p:grpSp>
          <p:grpSp>
            <p:nvGrpSpPr>
              <p:cNvPr id="132" name="Group 60">
                <a:extLst>
                  <a:ext uri="{FF2B5EF4-FFF2-40B4-BE49-F238E27FC236}">
                    <a16:creationId xmlns:a16="http://schemas.microsoft.com/office/drawing/2014/main" id="{89AB1931-357A-8542-BC6C-EB03713A0017}"/>
                  </a:ext>
                </a:extLst>
              </p:cNvPr>
              <p:cNvGrpSpPr>
                <a:grpSpLocks/>
              </p:cNvGrpSpPr>
              <p:nvPr/>
            </p:nvGrpSpPr>
            <p:grpSpPr bwMode="auto">
              <a:xfrm>
                <a:off x="2111375" y="1939925"/>
                <a:ext cx="1633538" cy="3624263"/>
                <a:chOff x="1330" y="1222"/>
                <a:chExt cx="1029" cy="2283"/>
              </a:xfrm>
            </p:grpSpPr>
            <p:sp>
              <p:nvSpPr>
                <p:cNvPr id="133" name="Rectangle 61" descr="Wide upward diagonal">
                  <a:extLst>
                    <a:ext uri="{FF2B5EF4-FFF2-40B4-BE49-F238E27FC236}">
                      <a16:creationId xmlns:a16="http://schemas.microsoft.com/office/drawing/2014/main" id="{2D267E30-EB2D-C849-929B-3AE1B3CAB400}"/>
                    </a:ext>
                  </a:extLst>
                </p:cNvPr>
                <p:cNvSpPr>
                  <a:spLocks noChangeArrowheads="1"/>
                </p:cNvSpPr>
                <p:nvPr/>
              </p:nvSpPr>
              <p:spPr bwMode="auto">
                <a:xfrm>
                  <a:off x="1982" y="3180"/>
                  <a:ext cx="217" cy="325"/>
                </a:xfrm>
                <a:prstGeom prst="rect">
                  <a:avLst/>
                </a:prstGeom>
                <a:pattFill prst="wdUpDiag">
                  <a:fgClr>
                    <a:srgbClr val="FD930A"/>
                  </a:fgClr>
                  <a:bgClr>
                    <a:srgbClr val="FFFFFF"/>
                  </a:bgClr>
                </a:patt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342900" marR="0" lvl="0" indent="-34290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en-GB" sz="1600" b="0" i="0" u="none" strike="noStrike" kern="0" cap="none" spc="0" normalizeH="0" baseline="0" noProof="0">
                    <a:ln>
                      <a:noFill/>
                    </a:ln>
                    <a:solidFill>
                      <a:srgbClr val="261748"/>
                    </a:solidFill>
                    <a:effectLst/>
                    <a:uLnTx/>
                    <a:uFillTx/>
                    <a:ea typeface="ＭＳ Ｐゴシック" pitchFamily="112" charset="-128"/>
                  </a:endParaRPr>
                </a:p>
              </p:txBody>
            </p:sp>
            <p:sp>
              <p:nvSpPr>
                <p:cNvPr id="134" name="Rectangle 62" descr="Wide upward diagonal">
                  <a:extLst>
                    <a:ext uri="{FF2B5EF4-FFF2-40B4-BE49-F238E27FC236}">
                      <a16:creationId xmlns:a16="http://schemas.microsoft.com/office/drawing/2014/main" id="{887099B0-266D-C749-B45C-DA618E9CCD87}"/>
                    </a:ext>
                  </a:extLst>
                </p:cNvPr>
                <p:cNvSpPr>
                  <a:spLocks noChangeArrowheads="1"/>
                </p:cNvSpPr>
                <p:nvPr/>
              </p:nvSpPr>
              <p:spPr bwMode="auto">
                <a:xfrm>
                  <a:off x="2125" y="2701"/>
                  <a:ext cx="233" cy="325"/>
                </a:xfrm>
                <a:prstGeom prst="rect">
                  <a:avLst/>
                </a:prstGeom>
                <a:pattFill prst="wdUpDiag">
                  <a:fgClr>
                    <a:srgbClr val="FD930A"/>
                  </a:fgClr>
                  <a:bgClr>
                    <a:srgbClr val="FFFFFF"/>
                  </a:bgClr>
                </a:patt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342900" marR="0" lvl="0" indent="-34290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en-GB" sz="1600" b="0" i="0" u="none" strike="noStrike" kern="0" cap="none" spc="0" normalizeH="0" baseline="0" noProof="0">
                    <a:ln>
                      <a:noFill/>
                    </a:ln>
                    <a:solidFill>
                      <a:srgbClr val="261748"/>
                    </a:solidFill>
                    <a:effectLst/>
                    <a:uLnTx/>
                    <a:uFillTx/>
                    <a:ea typeface="ＭＳ Ｐゴシック" pitchFamily="112" charset="-128"/>
                  </a:endParaRPr>
                </a:p>
              </p:txBody>
            </p:sp>
            <p:sp>
              <p:nvSpPr>
                <p:cNvPr id="135" name="Rectangle 63" descr="Wide upward diagonal">
                  <a:extLst>
                    <a:ext uri="{FF2B5EF4-FFF2-40B4-BE49-F238E27FC236}">
                      <a16:creationId xmlns:a16="http://schemas.microsoft.com/office/drawing/2014/main" id="{B347C840-861C-1746-945D-9BCFB372D5E4}"/>
                    </a:ext>
                  </a:extLst>
                </p:cNvPr>
                <p:cNvSpPr>
                  <a:spLocks noChangeArrowheads="1"/>
                </p:cNvSpPr>
                <p:nvPr/>
              </p:nvSpPr>
              <p:spPr bwMode="auto">
                <a:xfrm>
                  <a:off x="2126" y="1222"/>
                  <a:ext cx="233" cy="325"/>
                </a:xfrm>
                <a:prstGeom prst="rect">
                  <a:avLst/>
                </a:prstGeom>
                <a:pattFill prst="wdUpDiag">
                  <a:fgClr>
                    <a:srgbClr val="FD930A"/>
                  </a:fgClr>
                  <a:bgClr>
                    <a:srgbClr val="FFFFFF"/>
                  </a:bgClr>
                </a:patt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342900" marR="0" lvl="0" indent="-34290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en-GB" sz="1600" b="0" i="0" u="none" strike="noStrike" kern="0" cap="none" spc="0" normalizeH="0" baseline="0" noProof="0">
                    <a:ln>
                      <a:noFill/>
                    </a:ln>
                    <a:solidFill>
                      <a:srgbClr val="261748"/>
                    </a:solidFill>
                    <a:effectLst/>
                    <a:uLnTx/>
                    <a:uFillTx/>
                    <a:ea typeface="ＭＳ Ｐゴシック" pitchFamily="112" charset="-128"/>
                  </a:endParaRPr>
                </a:p>
              </p:txBody>
            </p:sp>
            <p:sp>
              <p:nvSpPr>
                <p:cNvPr id="136" name="Rectangle 64" descr="Wide upward diagonal">
                  <a:extLst>
                    <a:ext uri="{FF2B5EF4-FFF2-40B4-BE49-F238E27FC236}">
                      <a16:creationId xmlns:a16="http://schemas.microsoft.com/office/drawing/2014/main" id="{C6B347CE-ED51-F041-A3D6-3365FE49DB86}"/>
                    </a:ext>
                  </a:extLst>
                </p:cNvPr>
                <p:cNvSpPr>
                  <a:spLocks noChangeArrowheads="1"/>
                </p:cNvSpPr>
                <p:nvPr/>
              </p:nvSpPr>
              <p:spPr bwMode="auto">
                <a:xfrm>
                  <a:off x="1337" y="1720"/>
                  <a:ext cx="233" cy="325"/>
                </a:xfrm>
                <a:prstGeom prst="rect">
                  <a:avLst/>
                </a:prstGeom>
                <a:pattFill prst="wdUpDiag">
                  <a:fgClr>
                    <a:srgbClr val="FD930A"/>
                  </a:fgClr>
                  <a:bgClr>
                    <a:srgbClr val="FFFFFF"/>
                  </a:bgClr>
                </a:patt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342900" marR="0" lvl="0" indent="-34290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en-GB" sz="1600" b="0" i="0" u="none" strike="noStrike" kern="0" cap="none" spc="0" normalizeH="0" baseline="0" noProof="0">
                    <a:ln>
                      <a:noFill/>
                    </a:ln>
                    <a:solidFill>
                      <a:srgbClr val="261748"/>
                    </a:solidFill>
                    <a:effectLst/>
                    <a:uLnTx/>
                    <a:uFillTx/>
                    <a:ea typeface="ＭＳ Ｐゴシック" pitchFamily="112" charset="-128"/>
                  </a:endParaRPr>
                </a:p>
              </p:txBody>
            </p:sp>
            <p:sp>
              <p:nvSpPr>
                <p:cNvPr id="137" name="Rectangle 65" descr="Wide upward diagonal">
                  <a:extLst>
                    <a:ext uri="{FF2B5EF4-FFF2-40B4-BE49-F238E27FC236}">
                      <a16:creationId xmlns:a16="http://schemas.microsoft.com/office/drawing/2014/main" id="{5829FE97-C05C-E143-931C-558E4E088E28}"/>
                    </a:ext>
                  </a:extLst>
                </p:cNvPr>
                <p:cNvSpPr>
                  <a:spLocks noChangeArrowheads="1"/>
                </p:cNvSpPr>
                <p:nvPr/>
              </p:nvSpPr>
              <p:spPr bwMode="auto">
                <a:xfrm>
                  <a:off x="1618" y="1721"/>
                  <a:ext cx="233" cy="325"/>
                </a:xfrm>
                <a:prstGeom prst="rect">
                  <a:avLst/>
                </a:prstGeom>
                <a:pattFill prst="wdUpDiag">
                  <a:fgClr>
                    <a:srgbClr val="FD930A"/>
                  </a:fgClr>
                  <a:bgClr>
                    <a:srgbClr val="FFFFFF"/>
                  </a:bgClr>
                </a:patt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342900" marR="0" lvl="0" indent="-34290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en-GB" sz="1600" b="0" i="0" u="none" strike="noStrike" kern="0" cap="none" spc="0" normalizeH="0" baseline="0" noProof="0">
                    <a:ln>
                      <a:noFill/>
                    </a:ln>
                    <a:solidFill>
                      <a:srgbClr val="261748"/>
                    </a:solidFill>
                    <a:effectLst/>
                    <a:uLnTx/>
                    <a:uFillTx/>
                    <a:ea typeface="ＭＳ Ｐゴシック" pitchFamily="112" charset="-128"/>
                  </a:endParaRPr>
                </a:p>
              </p:txBody>
            </p:sp>
            <p:sp>
              <p:nvSpPr>
                <p:cNvPr id="138" name="Rectangle 66" descr="Wide upward diagonal">
                  <a:extLst>
                    <a:ext uri="{FF2B5EF4-FFF2-40B4-BE49-F238E27FC236}">
                      <a16:creationId xmlns:a16="http://schemas.microsoft.com/office/drawing/2014/main" id="{CBE3ECFD-D872-3749-95F4-0461EA02AF60}"/>
                    </a:ext>
                  </a:extLst>
                </p:cNvPr>
                <p:cNvSpPr>
                  <a:spLocks noChangeArrowheads="1"/>
                </p:cNvSpPr>
                <p:nvPr/>
              </p:nvSpPr>
              <p:spPr bwMode="auto">
                <a:xfrm>
                  <a:off x="1891" y="1722"/>
                  <a:ext cx="233" cy="325"/>
                </a:xfrm>
                <a:prstGeom prst="rect">
                  <a:avLst/>
                </a:prstGeom>
                <a:pattFill prst="wdUpDiag">
                  <a:fgClr>
                    <a:srgbClr val="FD930A"/>
                  </a:fgClr>
                  <a:bgClr>
                    <a:srgbClr val="FFFFFF"/>
                  </a:bgClr>
                </a:patt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342900" marR="0" lvl="0" indent="-34290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en-GB" sz="1600" b="0" i="0" u="none" strike="noStrike" kern="0" cap="none" spc="0" normalizeH="0" baseline="0" noProof="0">
                    <a:ln>
                      <a:noFill/>
                    </a:ln>
                    <a:solidFill>
                      <a:srgbClr val="261748"/>
                    </a:solidFill>
                    <a:effectLst/>
                    <a:uLnTx/>
                    <a:uFillTx/>
                    <a:ea typeface="ＭＳ Ｐゴシック" pitchFamily="112" charset="-128"/>
                  </a:endParaRPr>
                </a:p>
              </p:txBody>
            </p:sp>
            <p:sp>
              <p:nvSpPr>
                <p:cNvPr id="139" name="Rectangle 67" descr="Wide upward diagonal">
                  <a:extLst>
                    <a:ext uri="{FF2B5EF4-FFF2-40B4-BE49-F238E27FC236}">
                      <a16:creationId xmlns:a16="http://schemas.microsoft.com/office/drawing/2014/main" id="{BE19A00C-956D-1841-AF6E-36FA5FF89DC4}"/>
                    </a:ext>
                  </a:extLst>
                </p:cNvPr>
                <p:cNvSpPr>
                  <a:spLocks noChangeArrowheads="1"/>
                </p:cNvSpPr>
                <p:nvPr/>
              </p:nvSpPr>
              <p:spPr bwMode="auto">
                <a:xfrm>
                  <a:off x="1330" y="2193"/>
                  <a:ext cx="233" cy="325"/>
                </a:xfrm>
                <a:prstGeom prst="rect">
                  <a:avLst/>
                </a:prstGeom>
                <a:pattFill prst="wdUpDiag">
                  <a:fgClr>
                    <a:srgbClr val="FD930A"/>
                  </a:fgClr>
                  <a:bgClr>
                    <a:srgbClr val="FFFFFF"/>
                  </a:bgClr>
                </a:patt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342900" marR="0" lvl="0" indent="-34290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en-GB" sz="1600" b="0" i="0" u="none" strike="noStrike" kern="0" cap="none" spc="0" normalizeH="0" baseline="0" noProof="0">
                    <a:ln>
                      <a:noFill/>
                    </a:ln>
                    <a:solidFill>
                      <a:srgbClr val="261748"/>
                    </a:solidFill>
                    <a:effectLst/>
                    <a:uLnTx/>
                    <a:uFillTx/>
                    <a:ea typeface="ＭＳ Ｐゴシック" pitchFamily="112" charset="-128"/>
                  </a:endParaRPr>
                </a:p>
              </p:txBody>
            </p:sp>
            <p:sp>
              <p:nvSpPr>
                <p:cNvPr id="140" name="Rectangle 68" descr="Wide upward diagonal">
                  <a:extLst>
                    <a:ext uri="{FF2B5EF4-FFF2-40B4-BE49-F238E27FC236}">
                      <a16:creationId xmlns:a16="http://schemas.microsoft.com/office/drawing/2014/main" id="{BDA937DD-42C1-CF4D-891C-FEBD534B740C}"/>
                    </a:ext>
                  </a:extLst>
                </p:cNvPr>
                <p:cNvSpPr>
                  <a:spLocks noChangeArrowheads="1"/>
                </p:cNvSpPr>
                <p:nvPr/>
              </p:nvSpPr>
              <p:spPr bwMode="auto">
                <a:xfrm>
                  <a:off x="1611" y="2194"/>
                  <a:ext cx="233" cy="325"/>
                </a:xfrm>
                <a:prstGeom prst="rect">
                  <a:avLst/>
                </a:prstGeom>
                <a:pattFill prst="wdUpDiag">
                  <a:fgClr>
                    <a:srgbClr val="FD930A"/>
                  </a:fgClr>
                  <a:bgClr>
                    <a:srgbClr val="FFFFFF"/>
                  </a:bgClr>
                </a:patt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342900" marR="0" lvl="0" indent="-34290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en-GB" sz="1600" b="0" i="0" u="none" strike="noStrike" kern="0" cap="none" spc="0" normalizeH="0" baseline="0" noProof="0">
                    <a:ln>
                      <a:noFill/>
                    </a:ln>
                    <a:solidFill>
                      <a:srgbClr val="261748"/>
                    </a:solidFill>
                    <a:effectLst/>
                    <a:uLnTx/>
                    <a:uFillTx/>
                    <a:ea typeface="ＭＳ Ｐゴシック" pitchFamily="112" charset="-128"/>
                  </a:endParaRPr>
                </a:p>
              </p:txBody>
            </p:sp>
            <p:sp>
              <p:nvSpPr>
                <p:cNvPr id="141" name="Rectangle 69" descr="Wide upward diagonal">
                  <a:extLst>
                    <a:ext uri="{FF2B5EF4-FFF2-40B4-BE49-F238E27FC236}">
                      <a16:creationId xmlns:a16="http://schemas.microsoft.com/office/drawing/2014/main" id="{EEE4F34C-CDD3-574A-9E80-C171F97281E9}"/>
                    </a:ext>
                  </a:extLst>
                </p:cNvPr>
                <p:cNvSpPr>
                  <a:spLocks noChangeArrowheads="1"/>
                </p:cNvSpPr>
                <p:nvPr/>
              </p:nvSpPr>
              <p:spPr bwMode="auto">
                <a:xfrm>
                  <a:off x="1884" y="2195"/>
                  <a:ext cx="233" cy="325"/>
                </a:xfrm>
                <a:prstGeom prst="rect">
                  <a:avLst/>
                </a:prstGeom>
                <a:pattFill prst="wdUpDiag">
                  <a:fgClr>
                    <a:srgbClr val="FD930A"/>
                  </a:fgClr>
                  <a:bgClr>
                    <a:srgbClr val="FFFFFF"/>
                  </a:bgClr>
                </a:pattFill>
                <a:ln w="28575">
                  <a:solidFill>
                    <a:srgbClr val="FD930A"/>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342900" marR="0" lvl="0" indent="-342900" defTabSz="914400" eaLnBrk="1" fontAlgn="base" latinLnBrk="0" hangingPunct="1">
                    <a:lnSpc>
                      <a:spcPct val="100000"/>
                    </a:lnSpc>
                    <a:spcBef>
                      <a:spcPct val="20000"/>
                    </a:spcBef>
                    <a:spcAft>
                      <a:spcPct val="0"/>
                    </a:spcAft>
                    <a:buClr>
                      <a:srgbClr val="F8B323"/>
                    </a:buClr>
                    <a:buSzTx/>
                    <a:buFont typeface="Wingdings" pitchFamily="2" charset="2"/>
                    <a:buChar char="n"/>
                    <a:tabLst/>
                    <a:defRPr/>
                  </a:pPr>
                  <a:endParaRPr kumimoji="0" lang="en-GB" sz="1600" b="0" i="0" u="none" strike="noStrike" kern="0" cap="none" spc="0" normalizeH="0" baseline="0" noProof="0">
                    <a:ln>
                      <a:noFill/>
                    </a:ln>
                    <a:solidFill>
                      <a:srgbClr val="261748"/>
                    </a:solidFill>
                    <a:effectLst/>
                    <a:uLnTx/>
                    <a:uFillTx/>
                    <a:ea typeface="ＭＳ Ｐゴシック" pitchFamily="112" charset="-128"/>
                  </a:endParaRPr>
                </a:p>
              </p:txBody>
            </p:sp>
          </p:grpSp>
        </p:grpSp>
        <p:grpSp>
          <p:nvGrpSpPr>
            <p:cNvPr id="99" name="Group 71">
              <a:extLst>
                <a:ext uri="{FF2B5EF4-FFF2-40B4-BE49-F238E27FC236}">
                  <a16:creationId xmlns:a16="http://schemas.microsoft.com/office/drawing/2014/main" id="{AFCE89C1-4ED1-9A42-AE20-3FD3C86E0E18}"/>
                </a:ext>
              </a:extLst>
            </p:cNvPr>
            <p:cNvGrpSpPr>
              <a:grpSpLocks/>
            </p:cNvGrpSpPr>
            <p:nvPr/>
          </p:nvGrpSpPr>
          <p:grpSpPr bwMode="auto">
            <a:xfrm>
              <a:off x="4734020" y="3591163"/>
              <a:ext cx="4541919" cy="1185863"/>
              <a:chOff x="3098" y="734"/>
              <a:chExt cx="2861" cy="747"/>
            </a:xfrm>
          </p:grpSpPr>
          <p:pic>
            <p:nvPicPr>
              <p:cNvPr id="109" name="Picture 72">
                <a:extLst>
                  <a:ext uri="{FF2B5EF4-FFF2-40B4-BE49-F238E27FC236}">
                    <a16:creationId xmlns:a16="http://schemas.microsoft.com/office/drawing/2014/main" id="{CE312383-1BE2-2847-810E-A4B25DD985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6" y="734"/>
                <a:ext cx="733" cy="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0" name="Text Box 73">
                <a:extLst>
                  <a:ext uri="{FF2B5EF4-FFF2-40B4-BE49-F238E27FC236}">
                    <a16:creationId xmlns:a16="http://schemas.microsoft.com/office/drawing/2014/main" id="{27930DD8-8192-6C4C-BA9B-F92B8CF797CF}"/>
                  </a:ext>
                </a:extLst>
              </p:cNvPr>
              <p:cNvSpPr txBox="1">
                <a:spLocks noChangeArrowheads="1"/>
              </p:cNvSpPr>
              <p:nvPr/>
            </p:nvSpPr>
            <p:spPr bwMode="auto">
              <a:xfrm>
                <a:off x="3098" y="969"/>
                <a:ext cx="2045"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folHlink"/>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lvl1pPr marL="450850" indent="-450850" algn="l" eaLnBrk="0" hangingPunct="0">
                  <a:spcBef>
                    <a:spcPct val="0"/>
                  </a:spcBef>
                  <a:defRPr sz="2400">
                    <a:solidFill>
                      <a:schemeClr val="tx1"/>
                    </a:solidFill>
                    <a:latin typeface="Arial" charset="0"/>
                    <a:ea typeface="ＭＳ Ｐゴシック" pitchFamily="116" charset="-128"/>
                  </a:defRPr>
                </a:lvl1pPr>
                <a:lvl2pPr marL="630238" algn="l" eaLnBrk="0" hangingPunct="0">
                  <a:spcBef>
                    <a:spcPct val="0"/>
                  </a:spcBef>
                  <a:defRPr sz="2400">
                    <a:solidFill>
                      <a:schemeClr val="tx1"/>
                    </a:solidFill>
                    <a:latin typeface="Arial" charset="0"/>
                    <a:ea typeface="ＭＳ Ｐゴシック" pitchFamily="116" charset="-128"/>
                  </a:defRPr>
                </a:lvl2pPr>
                <a:lvl3pPr algn="l" eaLnBrk="0" hangingPunct="0">
                  <a:spcBef>
                    <a:spcPct val="0"/>
                  </a:spcBef>
                  <a:defRPr sz="2400">
                    <a:solidFill>
                      <a:schemeClr val="tx1"/>
                    </a:solidFill>
                    <a:latin typeface="Arial" charset="0"/>
                    <a:ea typeface="ＭＳ Ｐゴシック" pitchFamily="116" charset="-128"/>
                  </a:defRPr>
                </a:lvl3pPr>
                <a:lvl4pPr algn="l" eaLnBrk="0" hangingPunct="0">
                  <a:spcBef>
                    <a:spcPct val="0"/>
                  </a:spcBef>
                  <a:defRPr sz="2400">
                    <a:solidFill>
                      <a:schemeClr val="tx1"/>
                    </a:solidFill>
                    <a:latin typeface="Arial" charset="0"/>
                    <a:ea typeface="ＭＳ Ｐゴシック" pitchFamily="116" charset="-128"/>
                  </a:defRPr>
                </a:lvl4pPr>
                <a:lvl5pPr algn="l" eaLnBrk="0" hangingPunct="0">
                  <a:spcBef>
                    <a:spcPct val="0"/>
                  </a:spcBef>
                  <a:defRPr sz="2400">
                    <a:solidFill>
                      <a:schemeClr val="tx1"/>
                    </a:solidFill>
                    <a:latin typeface="Arial" charset="0"/>
                    <a:ea typeface="ＭＳ Ｐゴシック" pitchFamily="116" charset="-128"/>
                  </a:defRPr>
                </a:lvl5pPr>
                <a:lvl6pPr eaLnBrk="0" fontAlgn="base" hangingPunct="0">
                  <a:spcBef>
                    <a:spcPct val="0"/>
                  </a:spcBef>
                  <a:spcAft>
                    <a:spcPct val="0"/>
                  </a:spcAft>
                  <a:defRPr sz="2400">
                    <a:solidFill>
                      <a:schemeClr val="tx1"/>
                    </a:solidFill>
                    <a:latin typeface="Arial" charset="0"/>
                    <a:ea typeface="ＭＳ Ｐゴシック" pitchFamily="116" charset="-128"/>
                  </a:defRPr>
                </a:lvl6pPr>
                <a:lvl7pPr eaLnBrk="0" fontAlgn="base" hangingPunct="0">
                  <a:spcBef>
                    <a:spcPct val="0"/>
                  </a:spcBef>
                  <a:spcAft>
                    <a:spcPct val="0"/>
                  </a:spcAft>
                  <a:defRPr sz="2400">
                    <a:solidFill>
                      <a:schemeClr val="tx1"/>
                    </a:solidFill>
                    <a:latin typeface="Arial" charset="0"/>
                    <a:ea typeface="ＭＳ Ｐゴシック" pitchFamily="116" charset="-128"/>
                  </a:defRPr>
                </a:lvl7pPr>
                <a:lvl8pPr eaLnBrk="0" fontAlgn="base" hangingPunct="0">
                  <a:spcBef>
                    <a:spcPct val="0"/>
                  </a:spcBef>
                  <a:spcAft>
                    <a:spcPct val="0"/>
                  </a:spcAft>
                  <a:defRPr sz="2400">
                    <a:solidFill>
                      <a:schemeClr val="tx1"/>
                    </a:solidFill>
                    <a:latin typeface="Arial" charset="0"/>
                    <a:ea typeface="ＭＳ Ｐゴシック" pitchFamily="116" charset="-128"/>
                  </a:defRPr>
                </a:lvl8pPr>
                <a:lvl9pPr eaLnBrk="0" fontAlgn="base" hangingPunct="0">
                  <a:spcBef>
                    <a:spcPct val="0"/>
                  </a:spcBef>
                  <a:spcAft>
                    <a:spcPct val="0"/>
                  </a:spcAft>
                  <a:defRPr sz="2400">
                    <a:solidFill>
                      <a:schemeClr val="tx1"/>
                    </a:solidFill>
                    <a:latin typeface="Arial" charset="0"/>
                    <a:ea typeface="ＭＳ Ｐゴシック" pitchFamily="116" charset="-128"/>
                  </a:defRPr>
                </a:lvl9pPr>
              </a:lstStyle>
              <a:p>
                <a:pPr marL="0" marR="0" lvl="0" indent="0" algn="l" defTabSz="914400" eaLnBrk="1" fontAlgn="base" latinLnBrk="0" hangingPunct="1">
                  <a:lnSpc>
                    <a:spcPct val="100000"/>
                  </a:lnSpc>
                  <a:spcBef>
                    <a:spcPct val="20000"/>
                  </a:spcBef>
                  <a:spcAft>
                    <a:spcPct val="0"/>
                  </a:spcAft>
                  <a:buClr>
                    <a:srgbClr val="F8B323"/>
                  </a:buClr>
                  <a:buSzTx/>
                  <a:buFont typeface="Wingdings" pitchFamily="2" charset="2"/>
                  <a:buNone/>
                  <a:tabLst/>
                  <a:defRPr/>
                </a:pPr>
                <a:r>
                  <a:rPr kumimoji="0" lang="en-GB" sz="1600" b="1" i="0" u="none" strike="noStrike" kern="0" cap="none" spc="0" normalizeH="0" baseline="0" noProof="0" dirty="0">
                    <a:ln>
                      <a:noFill/>
                    </a:ln>
                    <a:solidFill>
                      <a:srgbClr val="FD930A"/>
                    </a:solidFill>
                    <a:effectLst/>
                    <a:uLnTx/>
                    <a:uFillTx/>
                    <a:latin typeface="Arial" charset="0"/>
                    <a:ea typeface="ＭＳ Ｐゴシック" pitchFamily="116" charset="-128"/>
                  </a:rPr>
                  <a:t>FXE</a:t>
                </a:r>
                <a:r>
                  <a:rPr kumimoji="0" lang="en-GB" sz="1600" b="0" i="0" u="none" strike="noStrike" kern="0" cap="none" spc="0" normalizeH="0" baseline="0" noProof="0" dirty="0">
                    <a:ln>
                      <a:noFill/>
                    </a:ln>
                    <a:solidFill>
                      <a:srgbClr val="261748"/>
                    </a:solidFill>
                    <a:effectLst/>
                    <a:uLnTx/>
                    <a:uFillTx/>
                    <a:latin typeface="Arial" charset="0"/>
                    <a:ea typeface="ＭＳ Ｐゴシック" pitchFamily="116" charset="-128"/>
                  </a:rPr>
                  <a:t> </a:t>
                </a:r>
                <a:r>
                  <a:rPr kumimoji="0" lang="en-GB" sz="1400" b="0" i="0" u="none" strike="noStrike" kern="0" cap="none" spc="0" normalizeH="0" baseline="0" noProof="0" dirty="0">
                    <a:ln>
                      <a:noFill/>
                    </a:ln>
                    <a:solidFill>
                      <a:srgbClr val="261748"/>
                    </a:solidFill>
                    <a:effectLst/>
                    <a:uLnTx/>
                    <a:uFillTx/>
                    <a:latin typeface="Arial" charset="0"/>
                    <a:ea typeface="ＭＳ Ｐゴシック" pitchFamily="116" charset="-128"/>
                  </a:rPr>
                  <a:t>Femtosecond</a:t>
                </a:r>
                <a:r>
                  <a:rPr kumimoji="0" lang="en-GB" sz="1400" b="0" i="0" u="none" strike="noStrike" kern="0" cap="none" spc="0" normalizeH="0" noProof="0" dirty="0">
                    <a:ln>
                      <a:noFill/>
                    </a:ln>
                    <a:solidFill>
                      <a:srgbClr val="261748"/>
                    </a:solidFill>
                    <a:effectLst/>
                    <a:uLnTx/>
                    <a:uFillTx/>
                    <a:latin typeface="Arial" charset="0"/>
                    <a:ea typeface="ＭＳ Ｐゴシック" pitchFamily="116" charset="-128"/>
                  </a:rPr>
                  <a:t> </a:t>
                </a:r>
                <a:r>
                  <a:rPr kumimoji="0" lang="en-GB" sz="1400" b="0" i="0" u="none" strike="noStrike" kern="0" cap="none" spc="0" normalizeH="0" baseline="0" noProof="0" dirty="0">
                    <a:ln>
                      <a:noFill/>
                    </a:ln>
                    <a:solidFill>
                      <a:srgbClr val="261748"/>
                    </a:solidFill>
                    <a:effectLst/>
                    <a:uLnTx/>
                    <a:uFillTx/>
                    <a:latin typeface="Arial" charset="0"/>
                    <a:ea typeface="ＭＳ Ｐゴシック" pitchFamily="116" charset="-128"/>
                  </a:rPr>
                  <a:t>X-ray</a:t>
                </a:r>
                <a:r>
                  <a:rPr lang="en-GB" sz="1400" kern="0" dirty="0">
                    <a:solidFill>
                      <a:srgbClr val="261748"/>
                    </a:solidFill>
                  </a:rPr>
                  <a:t> </a:t>
                </a:r>
                <a:r>
                  <a:rPr kumimoji="0" lang="en-GB" sz="1400" b="0" i="0" u="none" strike="noStrike" kern="0" cap="none" spc="0" normalizeH="0" baseline="0" noProof="0" dirty="0">
                    <a:ln>
                      <a:noFill/>
                    </a:ln>
                    <a:solidFill>
                      <a:srgbClr val="261748"/>
                    </a:solidFill>
                    <a:effectLst/>
                    <a:uLnTx/>
                    <a:uFillTx/>
                    <a:latin typeface="Arial" charset="0"/>
                    <a:ea typeface="ＭＳ Ｐゴシック" pitchFamily="116" charset="-128"/>
                  </a:rPr>
                  <a:t>Experiments</a:t>
                </a:r>
              </a:p>
            </p:txBody>
          </p:sp>
        </p:grpSp>
        <p:grpSp>
          <p:nvGrpSpPr>
            <p:cNvPr id="100" name="Group 74">
              <a:extLst>
                <a:ext uri="{FF2B5EF4-FFF2-40B4-BE49-F238E27FC236}">
                  <a16:creationId xmlns:a16="http://schemas.microsoft.com/office/drawing/2014/main" id="{C3E37D2D-4CFC-CB48-9CC8-EE30C4C20739}"/>
                </a:ext>
              </a:extLst>
            </p:cNvPr>
            <p:cNvGrpSpPr>
              <a:grpSpLocks/>
            </p:cNvGrpSpPr>
            <p:nvPr/>
          </p:nvGrpSpPr>
          <p:grpSpPr bwMode="auto">
            <a:xfrm>
              <a:off x="4734028" y="2962534"/>
              <a:ext cx="3895776" cy="806450"/>
              <a:chOff x="3100" y="2047"/>
              <a:chExt cx="2454" cy="508"/>
            </a:xfrm>
          </p:grpSpPr>
          <p:pic>
            <p:nvPicPr>
              <p:cNvPr id="107" name="Picture 75">
                <a:extLst>
                  <a:ext uri="{FF2B5EF4-FFF2-40B4-BE49-F238E27FC236}">
                    <a16:creationId xmlns:a16="http://schemas.microsoft.com/office/drawing/2014/main" id="{CDFAADC4-153D-5B4D-A6C7-483C39E341A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48" y="2047"/>
                <a:ext cx="606" cy="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8" name="Text Box 76">
                <a:extLst>
                  <a:ext uri="{FF2B5EF4-FFF2-40B4-BE49-F238E27FC236}">
                    <a16:creationId xmlns:a16="http://schemas.microsoft.com/office/drawing/2014/main" id="{26218691-9683-0E40-AE6B-89A0245C8695}"/>
                  </a:ext>
                </a:extLst>
              </p:cNvPr>
              <p:cNvSpPr txBox="1">
                <a:spLocks noChangeArrowheads="1"/>
              </p:cNvSpPr>
              <p:nvPr/>
            </p:nvSpPr>
            <p:spPr bwMode="auto">
              <a:xfrm>
                <a:off x="3100" y="2131"/>
                <a:ext cx="1949"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folHlink"/>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lvl1pPr marL="450850" indent="-450850" algn="l" eaLnBrk="0" hangingPunct="0">
                  <a:spcBef>
                    <a:spcPct val="0"/>
                  </a:spcBef>
                  <a:defRPr sz="2400">
                    <a:solidFill>
                      <a:schemeClr val="tx1"/>
                    </a:solidFill>
                    <a:latin typeface="Arial" charset="0"/>
                    <a:ea typeface="ＭＳ Ｐゴシック" pitchFamily="116" charset="-128"/>
                  </a:defRPr>
                </a:lvl1pPr>
                <a:lvl2pPr marL="630238" algn="l" eaLnBrk="0" hangingPunct="0">
                  <a:spcBef>
                    <a:spcPct val="0"/>
                  </a:spcBef>
                  <a:defRPr sz="2400">
                    <a:solidFill>
                      <a:schemeClr val="tx1"/>
                    </a:solidFill>
                    <a:latin typeface="Arial" charset="0"/>
                    <a:ea typeface="ＭＳ Ｐゴシック" pitchFamily="116" charset="-128"/>
                  </a:defRPr>
                </a:lvl2pPr>
                <a:lvl3pPr algn="l" eaLnBrk="0" hangingPunct="0">
                  <a:spcBef>
                    <a:spcPct val="0"/>
                  </a:spcBef>
                  <a:defRPr sz="2400">
                    <a:solidFill>
                      <a:schemeClr val="tx1"/>
                    </a:solidFill>
                    <a:latin typeface="Arial" charset="0"/>
                    <a:ea typeface="ＭＳ Ｐゴシック" pitchFamily="116" charset="-128"/>
                  </a:defRPr>
                </a:lvl3pPr>
                <a:lvl4pPr algn="l" eaLnBrk="0" hangingPunct="0">
                  <a:spcBef>
                    <a:spcPct val="0"/>
                  </a:spcBef>
                  <a:defRPr sz="2400">
                    <a:solidFill>
                      <a:schemeClr val="tx1"/>
                    </a:solidFill>
                    <a:latin typeface="Arial" charset="0"/>
                    <a:ea typeface="ＭＳ Ｐゴシック" pitchFamily="116" charset="-128"/>
                  </a:defRPr>
                </a:lvl4pPr>
                <a:lvl5pPr algn="l" eaLnBrk="0" hangingPunct="0">
                  <a:spcBef>
                    <a:spcPct val="0"/>
                  </a:spcBef>
                  <a:defRPr sz="2400">
                    <a:solidFill>
                      <a:schemeClr val="tx1"/>
                    </a:solidFill>
                    <a:latin typeface="Arial" charset="0"/>
                    <a:ea typeface="ＭＳ Ｐゴシック" pitchFamily="116" charset="-128"/>
                  </a:defRPr>
                </a:lvl5pPr>
                <a:lvl6pPr eaLnBrk="0" fontAlgn="base" hangingPunct="0">
                  <a:spcBef>
                    <a:spcPct val="0"/>
                  </a:spcBef>
                  <a:spcAft>
                    <a:spcPct val="0"/>
                  </a:spcAft>
                  <a:defRPr sz="2400">
                    <a:solidFill>
                      <a:schemeClr val="tx1"/>
                    </a:solidFill>
                    <a:latin typeface="Arial" charset="0"/>
                    <a:ea typeface="ＭＳ Ｐゴシック" pitchFamily="116" charset="-128"/>
                  </a:defRPr>
                </a:lvl6pPr>
                <a:lvl7pPr eaLnBrk="0" fontAlgn="base" hangingPunct="0">
                  <a:spcBef>
                    <a:spcPct val="0"/>
                  </a:spcBef>
                  <a:spcAft>
                    <a:spcPct val="0"/>
                  </a:spcAft>
                  <a:defRPr sz="2400">
                    <a:solidFill>
                      <a:schemeClr val="tx1"/>
                    </a:solidFill>
                    <a:latin typeface="Arial" charset="0"/>
                    <a:ea typeface="ＭＳ Ｐゴシック" pitchFamily="116" charset="-128"/>
                  </a:defRPr>
                </a:lvl7pPr>
                <a:lvl8pPr eaLnBrk="0" fontAlgn="base" hangingPunct="0">
                  <a:spcBef>
                    <a:spcPct val="0"/>
                  </a:spcBef>
                  <a:spcAft>
                    <a:spcPct val="0"/>
                  </a:spcAft>
                  <a:defRPr sz="2400">
                    <a:solidFill>
                      <a:schemeClr val="tx1"/>
                    </a:solidFill>
                    <a:latin typeface="Arial" charset="0"/>
                    <a:ea typeface="ＭＳ Ｐゴシック" pitchFamily="116" charset="-128"/>
                  </a:defRPr>
                </a:lvl8pPr>
                <a:lvl9pPr eaLnBrk="0" fontAlgn="base" hangingPunct="0">
                  <a:spcBef>
                    <a:spcPct val="0"/>
                  </a:spcBef>
                  <a:spcAft>
                    <a:spcPct val="0"/>
                  </a:spcAft>
                  <a:defRPr sz="2400">
                    <a:solidFill>
                      <a:schemeClr val="tx1"/>
                    </a:solidFill>
                    <a:latin typeface="Arial" charset="0"/>
                    <a:ea typeface="ＭＳ Ｐゴシック" pitchFamily="116" charset="-128"/>
                  </a:defRPr>
                </a:lvl9pPr>
              </a:lstStyle>
              <a:p>
                <a:pPr marL="0" marR="0" lvl="0" indent="0" algn="l" defTabSz="914400" eaLnBrk="1" fontAlgn="base" latinLnBrk="0" hangingPunct="1">
                  <a:lnSpc>
                    <a:spcPct val="100000"/>
                  </a:lnSpc>
                  <a:spcBef>
                    <a:spcPct val="20000"/>
                  </a:spcBef>
                  <a:spcAft>
                    <a:spcPct val="0"/>
                  </a:spcAft>
                  <a:buClr>
                    <a:srgbClr val="F8B323"/>
                  </a:buClr>
                  <a:buSzTx/>
                  <a:buFont typeface="Wingdings" pitchFamily="2" charset="2"/>
                  <a:buNone/>
                  <a:tabLst/>
                  <a:defRPr/>
                </a:pPr>
                <a:r>
                  <a:rPr kumimoji="0" lang="en-GB" sz="1600" b="1" i="0" u="none" strike="noStrike" kern="0" cap="none" spc="0" normalizeH="0" baseline="0" noProof="0" dirty="0">
                    <a:ln>
                      <a:noFill/>
                    </a:ln>
                    <a:solidFill>
                      <a:srgbClr val="FD930A"/>
                    </a:solidFill>
                    <a:effectLst/>
                    <a:uLnTx/>
                    <a:uFillTx/>
                    <a:latin typeface="Arial" charset="0"/>
                    <a:ea typeface="ＭＳ Ｐゴシック" pitchFamily="116" charset="-128"/>
                  </a:rPr>
                  <a:t>SPB</a:t>
                </a:r>
                <a:r>
                  <a:rPr kumimoji="0" lang="en-GB" sz="1600" b="0" i="0" u="none" strike="noStrike" kern="0" cap="none" spc="0" normalizeH="0" baseline="0" noProof="0" dirty="0">
                    <a:ln>
                      <a:noFill/>
                    </a:ln>
                    <a:solidFill>
                      <a:srgbClr val="261748"/>
                    </a:solidFill>
                    <a:effectLst/>
                    <a:uLnTx/>
                    <a:uFillTx/>
                    <a:latin typeface="Arial" charset="0"/>
                    <a:ea typeface="ＭＳ Ｐゴシック" pitchFamily="116" charset="-128"/>
                  </a:rPr>
                  <a:t> </a:t>
                </a:r>
                <a:r>
                  <a:rPr kumimoji="0" lang="en-GB" sz="1400" b="0" i="0" u="none" strike="noStrike" kern="0" cap="none" spc="0" normalizeH="0" baseline="0" noProof="0" dirty="0">
                    <a:ln>
                      <a:noFill/>
                    </a:ln>
                    <a:solidFill>
                      <a:srgbClr val="261748"/>
                    </a:solidFill>
                    <a:effectLst/>
                    <a:uLnTx/>
                    <a:uFillTx/>
                    <a:latin typeface="Arial" charset="0"/>
                    <a:ea typeface="ＭＳ Ｐゴシック" pitchFamily="116" charset="-128"/>
                  </a:rPr>
                  <a:t>Single Particle &amp;</a:t>
                </a:r>
                <a:r>
                  <a:rPr kumimoji="0" lang="en-GB" sz="1400" b="0" i="0" u="none" strike="noStrike" kern="0" cap="none" spc="0" normalizeH="0" noProof="0" dirty="0">
                    <a:ln>
                      <a:noFill/>
                    </a:ln>
                    <a:solidFill>
                      <a:srgbClr val="261748"/>
                    </a:solidFill>
                    <a:effectLst/>
                    <a:uLnTx/>
                    <a:uFillTx/>
                    <a:latin typeface="Arial" charset="0"/>
                    <a:ea typeface="ＭＳ Ｐゴシック" pitchFamily="116" charset="-128"/>
                  </a:rPr>
                  <a:t> </a:t>
                </a:r>
                <a:r>
                  <a:rPr kumimoji="0" lang="en-GB" sz="1400" b="0" i="0" u="none" strike="noStrike" kern="0" cap="none" spc="0" normalizeH="0" baseline="0" noProof="0" dirty="0">
                    <a:ln>
                      <a:noFill/>
                    </a:ln>
                    <a:solidFill>
                      <a:srgbClr val="261748"/>
                    </a:solidFill>
                    <a:effectLst/>
                    <a:uLnTx/>
                    <a:uFillTx/>
                    <a:latin typeface="Arial" charset="0"/>
                    <a:ea typeface="ＭＳ Ｐゴシック" pitchFamily="116" charset="-128"/>
                  </a:rPr>
                  <a:t>Biomolecules</a:t>
                </a:r>
              </a:p>
            </p:txBody>
          </p:sp>
        </p:grpSp>
        <p:grpSp>
          <p:nvGrpSpPr>
            <p:cNvPr id="101" name="Group 100">
              <a:extLst>
                <a:ext uri="{FF2B5EF4-FFF2-40B4-BE49-F238E27FC236}">
                  <a16:creationId xmlns:a16="http://schemas.microsoft.com/office/drawing/2014/main" id="{C58F1DA5-BFD4-AF45-A7DB-1A60EBD311E6}"/>
                </a:ext>
              </a:extLst>
            </p:cNvPr>
            <p:cNvGrpSpPr/>
            <p:nvPr/>
          </p:nvGrpSpPr>
          <p:grpSpPr>
            <a:xfrm>
              <a:off x="5408573" y="4637841"/>
              <a:ext cx="2371969" cy="1570528"/>
              <a:chOff x="4580405" y="4652168"/>
              <a:chExt cx="2111372" cy="1415139"/>
            </a:xfrm>
          </p:grpSpPr>
          <p:pic>
            <p:nvPicPr>
              <p:cNvPr id="105" name="Picture 2">
                <a:extLst>
                  <a:ext uri="{FF2B5EF4-FFF2-40B4-BE49-F238E27FC236}">
                    <a16:creationId xmlns:a16="http://schemas.microsoft.com/office/drawing/2014/main" id="{624DCF7F-0396-A347-8D4D-6919C33A08B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35028" y="4652168"/>
                <a:ext cx="2056749" cy="1366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6" name="TextBox 105">
                <a:extLst>
                  <a:ext uri="{FF2B5EF4-FFF2-40B4-BE49-F238E27FC236}">
                    <a16:creationId xmlns:a16="http://schemas.microsoft.com/office/drawing/2014/main" id="{E94653E1-35B2-A145-A621-B89A6B1F0AFF}"/>
                  </a:ext>
                </a:extLst>
              </p:cNvPr>
              <p:cNvSpPr txBox="1"/>
              <p:nvPr/>
            </p:nvSpPr>
            <p:spPr>
              <a:xfrm>
                <a:off x="4580405" y="5759530"/>
                <a:ext cx="749881" cy="307777"/>
              </a:xfrm>
              <a:prstGeom prst="rect">
                <a:avLst/>
              </a:prstGeom>
              <a:noFill/>
            </p:spPr>
            <p:txBody>
              <a:bodyPr wrap="square" rtlCol="0">
                <a:spAutoFit/>
              </a:bodyPr>
              <a:lstStyle/>
              <a:p>
                <a:pPr>
                  <a:buNone/>
                </a:pPr>
                <a:r>
                  <a:rPr lang="de-DE" sz="1400" dirty="0">
                    <a:solidFill>
                      <a:srgbClr val="FD930A"/>
                    </a:solidFill>
                  </a:rPr>
                  <a:t>FXE</a:t>
                </a:r>
              </a:p>
            </p:txBody>
          </p:sp>
        </p:grpSp>
        <p:grpSp>
          <p:nvGrpSpPr>
            <p:cNvPr id="102" name="Group 101">
              <a:extLst>
                <a:ext uri="{FF2B5EF4-FFF2-40B4-BE49-F238E27FC236}">
                  <a16:creationId xmlns:a16="http://schemas.microsoft.com/office/drawing/2014/main" id="{0A4659FD-F5D3-1248-9D90-B043525A8363}"/>
                </a:ext>
              </a:extLst>
            </p:cNvPr>
            <p:cNvGrpSpPr/>
            <p:nvPr/>
          </p:nvGrpSpPr>
          <p:grpSpPr>
            <a:xfrm>
              <a:off x="4906000" y="1298210"/>
              <a:ext cx="2354492" cy="1523936"/>
              <a:chOff x="6732551" y="4650857"/>
              <a:chExt cx="2096041" cy="1416450"/>
            </a:xfrm>
          </p:grpSpPr>
          <p:pic>
            <p:nvPicPr>
              <p:cNvPr id="103" name="Picture 3">
                <a:extLst>
                  <a:ext uri="{FF2B5EF4-FFF2-40B4-BE49-F238E27FC236}">
                    <a16:creationId xmlns:a16="http://schemas.microsoft.com/office/drawing/2014/main" id="{FA0B53F8-CDCC-DA40-9036-F23F907812B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72642" y="4650857"/>
                <a:ext cx="2055950" cy="136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4" name="TextBox 103">
                <a:extLst>
                  <a:ext uri="{FF2B5EF4-FFF2-40B4-BE49-F238E27FC236}">
                    <a16:creationId xmlns:a16="http://schemas.microsoft.com/office/drawing/2014/main" id="{BA713EA0-A1E3-2649-A1F3-5B52B6BFDE23}"/>
                  </a:ext>
                </a:extLst>
              </p:cNvPr>
              <p:cNvSpPr txBox="1"/>
              <p:nvPr/>
            </p:nvSpPr>
            <p:spPr>
              <a:xfrm>
                <a:off x="6732551" y="5759530"/>
                <a:ext cx="749881" cy="307777"/>
              </a:xfrm>
              <a:prstGeom prst="rect">
                <a:avLst/>
              </a:prstGeom>
              <a:noFill/>
            </p:spPr>
            <p:txBody>
              <a:bodyPr wrap="square" rtlCol="0">
                <a:spAutoFit/>
              </a:bodyPr>
              <a:lstStyle/>
              <a:p>
                <a:pPr>
                  <a:buNone/>
                </a:pPr>
                <a:r>
                  <a:rPr lang="de-DE" sz="1400" dirty="0">
                    <a:solidFill>
                      <a:srgbClr val="FD930A"/>
                    </a:solidFill>
                  </a:rPr>
                  <a:t>SPB</a:t>
                </a:r>
              </a:p>
            </p:txBody>
          </p:sp>
        </p:grpSp>
      </p:grpSp>
      <p:sp>
        <p:nvSpPr>
          <p:cNvPr id="178" name="Text Placeholder 17">
            <a:extLst>
              <a:ext uri="{FF2B5EF4-FFF2-40B4-BE49-F238E27FC236}">
                <a16:creationId xmlns:a16="http://schemas.microsoft.com/office/drawing/2014/main" id="{335E5C83-2BEA-A64E-B58C-B2383AF5423D}"/>
              </a:ext>
            </a:extLst>
          </p:cNvPr>
          <p:cNvSpPr txBox="1">
            <a:spLocks/>
          </p:cNvSpPr>
          <p:nvPr/>
        </p:nvSpPr>
        <p:spPr>
          <a:xfrm>
            <a:off x="8701005" y="1198598"/>
            <a:ext cx="3331668" cy="830481"/>
          </a:xfrm>
          <a:prstGeom prst="rect">
            <a:avLst/>
          </a:prstGeom>
        </p:spPr>
        <p:txBody>
          <a:bodyPr/>
          <a:lstStyle>
            <a:lvl1pPr marL="357188" indent="-357188" algn="l" defTabSz="914400" rtl="0" eaLnBrk="1" latinLnBrk="0" hangingPunct="1">
              <a:lnSpc>
                <a:spcPct val="114000"/>
              </a:lnSpc>
              <a:spcBef>
                <a:spcPts val="1800"/>
              </a:spcBef>
              <a:buClr>
                <a:schemeClr val="bg2"/>
              </a:buClr>
              <a:buFontTx/>
              <a:buBlip>
                <a:blip r:embed="rId7"/>
              </a:buBlip>
              <a:defRPr sz="1800" kern="1200">
                <a:solidFill>
                  <a:schemeClr val="tx1"/>
                </a:solidFill>
                <a:latin typeface="+mn-lt"/>
                <a:ea typeface="+mn-ea"/>
                <a:cs typeface="+mn-cs"/>
              </a:defRPr>
            </a:lvl1pPr>
            <a:lvl2pPr marL="714375" indent="-357188" algn="l" defTabSz="914400" rtl="0" eaLnBrk="1" latinLnBrk="0" hangingPunct="1">
              <a:lnSpc>
                <a:spcPct val="114000"/>
              </a:lnSpc>
              <a:spcBef>
                <a:spcPts val="0"/>
              </a:spcBef>
              <a:buClr>
                <a:schemeClr val="accent2"/>
              </a:buClr>
              <a:buFontTx/>
              <a:buBlip>
                <a:blip r:embed="rId8"/>
              </a:buBlip>
              <a:defRPr sz="1800" kern="1200">
                <a:solidFill>
                  <a:schemeClr val="tx1"/>
                </a:solidFill>
                <a:latin typeface="+mn-lt"/>
                <a:ea typeface="+mn-ea"/>
                <a:cs typeface="+mn-cs"/>
              </a:defRPr>
            </a:lvl2pPr>
            <a:lvl3pPr marL="982663" indent="-268288" algn="l" defTabSz="914400" rtl="0" eaLnBrk="1" latinLnBrk="0" hangingPunct="1">
              <a:lnSpc>
                <a:spcPct val="114000"/>
              </a:lnSpc>
              <a:spcBef>
                <a:spcPts val="0"/>
              </a:spcBef>
              <a:buFont typeface="Arial" panose="020B0604020202020204" pitchFamily="34" charset="0"/>
              <a:buChar char="►"/>
              <a:defRPr sz="1800" kern="1200" baseline="0">
                <a:solidFill>
                  <a:schemeClr val="tx1"/>
                </a:solidFill>
                <a:latin typeface="+mn-lt"/>
                <a:ea typeface="+mn-ea"/>
                <a:cs typeface="+mn-cs"/>
              </a:defRPr>
            </a:lvl3pPr>
            <a:lvl4pPr marL="1162050" indent="-173038"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4pPr>
            <a:lvl5pPr marL="1347788" indent="-180975"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study of molecule structure and functions</a:t>
            </a:r>
          </a:p>
        </p:txBody>
      </p:sp>
      <p:sp>
        <p:nvSpPr>
          <p:cNvPr id="179" name="Text Placeholder 17">
            <a:extLst>
              <a:ext uri="{FF2B5EF4-FFF2-40B4-BE49-F238E27FC236}">
                <a16:creationId xmlns:a16="http://schemas.microsoft.com/office/drawing/2014/main" id="{614BDCAF-38D1-874B-9AA1-6477084689D2}"/>
              </a:ext>
            </a:extLst>
          </p:cNvPr>
          <p:cNvSpPr txBox="1">
            <a:spLocks/>
          </p:cNvSpPr>
          <p:nvPr/>
        </p:nvSpPr>
        <p:spPr>
          <a:xfrm>
            <a:off x="8697540" y="4904720"/>
            <a:ext cx="3331668" cy="830481"/>
          </a:xfrm>
          <a:prstGeom prst="rect">
            <a:avLst/>
          </a:prstGeom>
        </p:spPr>
        <p:txBody>
          <a:bodyPr/>
          <a:lstStyle>
            <a:lvl1pPr marL="357188" indent="-357188" algn="l" defTabSz="914400" rtl="0" eaLnBrk="1" latinLnBrk="0" hangingPunct="1">
              <a:lnSpc>
                <a:spcPct val="114000"/>
              </a:lnSpc>
              <a:spcBef>
                <a:spcPts val="1800"/>
              </a:spcBef>
              <a:buClr>
                <a:schemeClr val="bg2"/>
              </a:buClr>
              <a:buFontTx/>
              <a:buBlip>
                <a:blip r:embed="rId7"/>
              </a:buBlip>
              <a:defRPr sz="1800" kern="1200">
                <a:solidFill>
                  <a:schemeClr val="tx1"/>
                </a:solidFill>
                <a:latin typeface="+mn-lt"/>
                <a:ea typeface="+mn-ea"/>
                <a:cs typeface="+mn-cs"/>
              </a:defRPr>
            </a:lvl1pPr>
            <a:lvl2pPr marL="714375" indent="-357188" algn="l" defTabSz="914400" rtl="0" eaLnBrk="1" latinLnBrk="0" hangingPunct="1">
              <a:lnSpc>
                <a:spcPct val="114000"/>
              </a:lnSpc>
              <a:spcBef>
                <a:spcPts val="0"/>
              </a:spcBef>
              <a:buClr>
                <a:schemeClr val="accent2"/>
              </a:buClr>
              <a:buFontTx/>
              <a:buBlip>
                <a:blip r:embed="rId8"/>
              </a:buBlip>
              <a:defRPr sz="1800" kern="1200">
                <a:solidFill>
                  <a:schemeClr val="tx1"/>
                </a:solidFill>
                <a:latin typeface="+mn-lt"/>
                <a:ea typeface="+mn-ea"/>
                <a:cs typeface="+mn-cs"/>
              </a:defRPr>
            </a:lvl2pPr>
            <a:lvl3pPr marL="982663" indent="-268288" algn="l" defTabSz="914400" rtl="0" eaLnBrk="1" latinLnBrk="0" hangingPunct="1">
              <a:lnSpc>
                <a:spcPct val="114000"/>
              </a:lnSpc>
              <a:spcBef>
                <a:spcPts val="0"/>
              </a:spcBef>
              <a:buFont typeface="Arial" panose="020B0604020202020204" pitchFamily="34" charset="0"/>
              <a:buChar char="►"/>
              <a:defRPr sz="1800" kern="1200" baseline="0">
                <a:solidFill>
                  <a:schemeClr val="tx1"/>
                </a:solidFill>
                <a:latin typeface="+mn-lt"/>
                <a:ea typeface="+mn-ea"/>
                <a:cs typeface="+mn-cs"/>
              </a:defRPr>
            </a:lvl3pPr>
            <a:lvl4pPr marL="1162050" indent="-173038"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4pPr>
            <a:lvl5pPr marL="1347788" indent="-180975"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molecular movies and chemical reactions</a:t>
            </a:r>
          </a:p>
        </p:txBody>
      </p:sp>
    </p:spTree>
    <p:extLst>
      <p:ext uri="{BB962C8B-B14F-4D97-AF65-F5344CB8AC3E}">
        <p14:creationId xmlns:p14="http://schemas.microsoft.com/office/powerpoint/2010/main" val="27130340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US" dirty="0"/>
              <a:t>The European XFEL</a:t>
            </a:r>
            <a:endParaRPr lang="en-GB" i="1" dirty="0"/>
          </a:p>
        </p:txBody>
      </p:sp>
      <p:sp>
        <p:nvSpPr>
          <p:cNvPr id="10" name="Textplatzhalter 9"/>
          <p:cNvSpPr>
            <a:spLocks noGrp="1"/>
          </p:cNvSpPr>
          <p:nvPr>
            <p:ph type="body" sz="quarter" idx="13"/>
          </p:nvPr>
        </p:nvSpPr>
        <p:spPr/>
        <p:txBody>
          <a:bodyPr/>
          <a:lstStyle/>
          <a:p>
            <a:r>
              <a:rPr lang="en-US" dirty="0"/>
              <a:t>Accelerator status of 20 January 2018</a:t>
            </a:r>
            <a:endParaRPr lang="en-US" i="1" dirty="0"/>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pic>
        <p:nvPicPr>
          <p:cNvPr id="3" name="Picture 2">
            <a:extLst>
              <a:ext uri="{FF2B5EF4-FFF2-40B4-BE49-F238E27FC236}">
                <a16:creationId xmlns:a16="http://schemas.microsoft.com/office/drawing/2014/main" id="{61F88F1C-2BCE-B94E-9388-0FCF14C7E9D3}"/>
              </a:ext>
            </a:extLst>
          </p:cNvPr>
          <p:cNvPicPr>
            <a:picLocks noChangeAspect="1"/>
          </p:cNvPicPr>
          <p:nvPr/>
        </p:nvPicPr>
        <p:blipFill rotWithShape="1">
          <a:blip r:embed="rId3">
            <a:extLst>
              <a:ext uri="{28A0092B-C50C-407E-A947-70E740481C1C}">
                <a14:useLocalDpi xmlns:a14="http://schemas.microsoft.com/office/drawing/2010/main" val="0"/>
              </a:ext>
            </a:extLst>
          </a:blip>
          <a:srcRect t="8205"/>
          <a:stretch/>
        </p:blipFill>
        <p:spPr>
          <a:xfrm>
            <a:off x="191344" y="1484784"/>
            <a:ext cx="11636146" cy="5034968"/>
          </a:xfrm>
          <a:prstGeom prst="rect">
            <a:avLst/>
          </a:prstGeom>
        </p:spPr>
      </p:pic>
    </p:spTree>
    <p:extLst>
      <p:ext uri="{BB962C8B-B14F-4D97-AF65-F5344CB8AC3E}">
        <p14:creationId xmlns:p14="http://schemas.microsoft.com/office/powerpoint/2010/main" val="34375497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US" dirty="0"/>
              <a:t>The European XFEL</a:t>
            </a:r>
            <a:endParaRPr lang="en-GB" i="1" dirty="0"/>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pic>
        <p:nvPicPr>
          <p:cNvPr id="4" name="Picture 3">
            <a:extLst>
              <a:ext uri="{FF2B5EF4-FFF2-40B4-BE49-F238E27FC236}">
                <a16:creationId xmlns:a16="http://schemas.microsoft.com/office/drawing/2014/main" id="{EDAAD6CE-30B9-F44D-BE57-E6E1EEECBD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352" y="966093"/>
            <a:ext cx="11654870" cy="5468591"/>
          </a:xfrm>
          <a:prstGeom prst="rect">
            <a:avLst/>
          </a:prstGeom>
        </p:spPr>
      </p:pic>
    </p:spTree>
    <p:extLst>
      <p:ext uri="{BB962C8B-B14F-4D97-AF65-F5344CB8AC3E}">
        <p14:creationId xmlns:p14="http://schemas.microsoft.com/office/powerpoint/2010/main" val="41834416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US" dirty="0"/>
              <a:t>The European XFEL</a:t>
            </a:r>
            <a:endParaRPr lang="en-GB" i="1" dirty="0"/>
          </a:p>
        </p:txBody>
      </p:sp>
      <p:sp>
        <p:nvSpPr>
          <p:cNvPr id="10" name="Textplatzhalter 9"/>
          <p:cNvSpPr>
            <a:spLocks noGrp="1"/>
          </p:cNvSpPr>
          <p:nvPr>
            <p:ph type="body" sz="quarter" idx="13"/>
          </p:nvPr>
        </p:nvSpPr>
        <p:spPr/>
        <p:txBody>
          <a:bodyPr/>
          <a:lstStyle/>
          <a:p>
            <a:r>
              <a:rPr lang="en-US" dirty="0"/>
              <a:t>Goals for 2018</a:t>
            </a:r>
            <a:endParaRPr lang="en-US" i="1" dirty="0"/>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pic>
        <p:nvPicPr>
          <p:cNvPr id="4" name="Picture 3">
            <a:extLst>
              <a:ext uri="{FF2B5EF4-FFF2-40B4-BE49-F238E27FC236}">
                <a16:creationId xmlns:a16="http://schemas.microsoft.com/office/drawing/2014/main" id="{8EEF081F-C8AD-DB45-8513-F75D39C0F20D}"/>
              </a:ext>
            </a:extLst>
          </p:cNvPr>
          <p:cNvPicPr>
            <a:picLocks noChangeAspect="1"/>
          </p:cNvPicPr>
          <p:nvPr/>
        </p:nvPicPr>
        <p:blipFill rotWithShape="1">
          <a:blip r:embed="rId3">
            <a:extLst>
              <a:ext uri="{28A0092B-C50C-407E-A947-70E740481C1C}">
                <a14:useLocalDpi xmlns:a14="http://schemas.microsoft.com/office/drawing/2010/main" val="0"/>
              </a:ext>
            </a:extLst>
          </a:blip>
          <a:srcRect t="9543"/>
          <a:stretch/>
        </p:blipFill>
        <p:spPr>
          <a:xfrm>
            <a:off x="203992" y="1377125"/>
            <a:ext cx="11784013" cy="4204944"/>
          </a:xfrm>
          <a:prstGeom prst="rect">
            <a:avLst/>
          </a:prstGeom>
        </p:spPr>
      </p:pic>
    </p:spTree>
    <p:extLst>
      <p:ext uri="{BB962C8B-B14F-4D97-AF65-F5344CB8AC3E}">
        <p14:creationId xmlns:p14="http://schemas.microsoft.com/office/powerpoint/2010/main" val="25994510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GB" dirty="0"/>
              <a:t>Topics</a:t>
            </a:r>
          </a:p>
        </p:txBody>
      </p:sp>
      <p:sp>
        <p:nvSpPr>
          <p:cNvPr id="12" name="Fußzeilenplatzhalter 2"/>
          <p:cNvSpPr>
            <a:spLocks noGrp="1"/>
          </p:cNvSpPr>
          <p:nvPr>
            <p:ph type="ftr" sz="quarter" idx="11"/>
          </p:nvPr>
        </p:nvSpPr>
        <p:spPr>
          <a:xfrm>
            <a:off x="748800" y="6554528"/>
            <a:ext cx="9991716" cy="186841"/>
          </a:xfrm>
        </p:spPr>
        <p:txBody>
          <a:bodyPr/>
          <a:lstStyle/>
          <a:p>
            <a:r>
              <a:rPr lang="en-GB" dirty="0"/>
              <a:t>News from Europe  |  ILC Integration and CFS Workshop  |  23 Feb 2018  |  TSS/KB</a:t>
            </a:r>
            <a:endParaRPr lang="en-US" dirty="0"/>
          </a:p>
        </p:txBody>
      </p:sp>
      <p:sp>
        <p:nvSpPr>
          <p:cNvPr id="24" name="TextBox 23">
            <a:extLst>
              <a:ext uri="{FF2B5EF4-FFF2-40B4-BE49-F238E27FC236}">
                <a16:creationId xmlns:a16="http://schemas.microsoft.com/office/drawing/2014/main" id="{1321C1AF-AB21-FF4C-84B2-5DBCE7138CCD}"/>
              </a:ext>
            </a:extLst>
          </p:cNvPr>
          <p:cNvSpPr txBox="1"/>
          <p:nvPr/>
        </p:nvSpPr>
        <p:spPr>
          <a:xfrm>
            <a:off x="376768" y="1052736"/>
            <a:ext cx="8712968" cy="2492990"/>
          </a:xfrm>
          <a:prstGeom prst="rect">
            <a:avLst/>
          </a:prstGeom>
          <a:noFill/>
        </p:spPr>
        <p:txBody>
          <a:bodyPr wrap="square" rtlCol="0">
            <a:spAutoFit/>
          </a:bodyPr>
          <a:lstStyle/>
          <a:p>
            <a:pPr>
              <a:spcBef>
                <a:spcPts val="600"/>
              </a:spcBef>
            </a:pPr>
            <a:r>
              <a:rPr lang="en-US" dirty="0">
                <a:solidFill>
                  <a:schemeClr val="bg2"/>
                </a:solidFill>
              </a:rPr>
              <a:t>The European Strategy Update Process</a:t>
            </a:r>
          </a:p>
          <a:p>
            <a:pPr>
              <a:spcBef>
                <a:spcPts val="600"/>
              </a:spcBef>
            </a:pPr>
            <a:endParaRPr lang="en-US" dirty="0"/>
          </a:p>
          <a:p>
            <a:pPr>
              <a:spcBef>
                <a:spcPts val="600"/>
              </a:spcBef>
            </a:pPr>
            <a:r>
              <a:rPr lang="en-US" dirty="0">
                <a:solidFill>
                  <a:schemeClr val="bg2"/>
                </a:solidFill>
              </a:rPr>
              <a:t>News from the European XFEL</a:t>
            </a:r>
          </a:p>
          <a:p>
            <a:pPr>
              <a:spcBef>
                <a:spcPts val="600"/>
              </a:spcBef>
            </a:pPr>
            <a:endParaRPr lang="en-US" dirty="0">
              <a:solidFill>
                <a:schemeClr val="bg2"/>
              </a:solidFill>
            </a:endParaRPr>
          </a:p>
          <a:p>
            <a:pPr>
              <a:spcBef>
                <a:spcPts val="600"/>
              </a:spcBef>
            </a:pPr>
            <a:r>
              <a:rPr lang="en-US" dirty="0"/>
              <a:t>Other SRF activities in Europe</a:t>
            </a:r>
          </a:p>
          <a:p>
            <a:pPr>
              <a:spcBef>
                <a:spcPts val="600"/>
              </a:spcBef>
            </a:pPr>
            <a:endParaRPr lang="en-US" dirty="0">
              <a:solidFill>
                <a:schemeClr val="bg2"/>
              </a:solidFill>
            </a:endParaRPr>
          </a:p>
          <a:p>
            <a:pPr>
              <a:spcBef>
                <a:spcPts val="600"/>
              </a:spcBef>
            </a:pPr>
            <a:r>
              <a:rPr lang="en-US" dirty="0">
                <a:solidFill>
                  <a:schemeClr val="bg2"/>
                </a:solidFill>
              </a:rPr>
              <a:t>The ILC European Action Plan</a:t>
            </a:r>
            <a:endParaRPr lang="en-GB" dirty="0">
              <a:solidFill>
                <a:schemeClr val="bg2"/>
              </a:solidFill>
            </a:endParaRPr>
          </a:p>
        </p:txBody>
      </p:sp>
    </p:spTree>
    <p:extLst>
      <p:ext uri="{BB962C8B-B14F-4D97-AF65-F5344CB8AC3E}">
        <p14:creationId xmlns:p14="http://schemas.microsoft.com/office/powerpoint/2010/main" val="8565072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1090" y="1037746"/>
            <a:ext cx="11370729" cy="5127558"/>
          </a:xfrm>
          <a:prstGeom prst="rect">
            <a:avLst/>
          </a:prstGeom>
          <a:noFill/>
        </p:spPr>
        <p:txBody>
          <a:bodyPr wrap="square" rtlCol="0">
            <a:spAutoFit/>
          </a:bodyPr>
          <a:lstStyle/>
          <a:p>
            <a:pPr marL="353475" indent="-353475">
              <a:lnSpc>
                <a:spcPct val="140000"/>
              </a:lnSpc>
              <a:buClr>
                <a:schemeClr val="accent6"/>
              </a:buClr>
              <a:buSzPct val="120000"/>
              <a:buFont typeface="Wingdings" charset="2"/>
              <a:buChar char="§"/>
            </a:pPr>
            <a:r>
              <a:rPr lang="en-US" sz="2400" dirty="0">
                <a:latin typeface="Arial"/>
                <a:cs typeface="Arial"/>
              </a:rPr>
              <a:t>Projects</a:t>
            </a:r>
          </a:p>
          <a:p>
            <a:pPr marL="296326" lvl="1">
              <a:buClr>
                <a:schemeClr val="accent6"/>
              </a:buClr>
              <a:buSzPct val="120000"/>
              <a:buFont typeface="Wingdings" charset="2"/>
              <a:buChar char="§"/>
            </a:pPr>
            <a:r>
              <a:rPr lang="en-US" sz="2000" dirty="0">
                <a:latin typeface="Arial"/>
                <a:cs typeface="Arial"/>
              </a:rPr>
              <a:t> European XFEL (DESY, +800 cavities)</a:t>
            </a:r>
          </a:p>
          <a:p>
            <a:pPr marL="296326" lvl="1">
              <a:buClr>
                <a:schemeClr val="accent6"/>
              </a:buClr>
              <a:buSzPct val="120000"/>
              <a:buFont typeface="Wingdings" charset="2"/>
              <a:buChar char="§"/>
            </a:pPr>
            <a:r>
              <a:rPr lang="en-US" sz="2000" dirty="0">
                <a:latin typeface="Arial"/>
                <a:cs typeface="Arial"/>
              </a:rPr>
              <a:t> European Spallation Source (146)</a:t>
            </a:r>
          </a:p>
          <a:p>
            <a:pPr marL="296326" lvl="1">
              <a:buClr>
                <a:schemeClr val="accent6"/>
              </a:buClr>
              <a:buSzPct val="120000"/>
              <a:buFont typeface="Wingdings" charset="2"/>
              <a:buChar char="§"/>
            </a:pPr>
            <a:r>
              <a:rPr lang="en-US" sz="2000" dirty="0">
                <a:latin typeface="Arial"/>
                <a:cs typeface="Arial"/>
              </a:rPr>
              <a:t> ELBE / HZDR (SRF gun R&amp;D)</a:t>
            </a:r>
          </a:p>
          <a:p>
            <a:pPr marL="296326" lvl="1">
              <a:buClr>
                <a:schemeClr val="accent6"/>
              </a:buClr>
              <a:buSzPct val="120000"/>
              <a:buFont typeface="Wingdings" charset="2"/>
              <a:buChar char="§"/>
            </a:pPr>
            <a:r>
              <a:rPr lang="en-US" sz="2000" dirty="0">
                <a:latin typeface="Arial"/>
                <a:cs typeface="Arial"/>
              </a:rPr>
              <a:t> </a:t>
            </a:r>
            <a:r>
              <a:rPr lang="en-US" sz="2000" dirty="0" err="1">
                <a:latin typeface="Arial"/>
                <a:cs typeface="Arial"/>
              </a:rPr>
              <a:t>BERLinPro</a:t>
            </a:r>
            <a:r>
              <a:rPr lang="en-US" sz="2000" dirty="0">
                <a:latin typeface="Arial"/>
                <a:cs typeface="Arial"/>
              </a:rPr>
              <a:t> (HZB): SRF ERL for accelerator</a:t>
            </a:r>
            <a:br>
              <a:rPr lang="en-US" sz="2000" dirty="0">
                <a:latin typeface="Arial"/>
                <a:cs typeface="Arial"/>
              </a:rPr>
            </a:br>
            <a:r>
              <a:rPr lang="en-US" sz="2000" dirty="0">
                <a:latin typeface="Arial"/>
                <a:cs typeface="Arial"/>
              </a:rPr>
              <a:t>   R&amp;D (gun, beam dynamics)</a:t>
            </a:r>
          </a:p>
          <a:p>
            <a:pPr marL="296326" lvl="1">
              <a:buClr>
                <a:schemeClr val="accent6"/>
              </a:buClr>
              <a:buSzPct val="120000"/>
              <a:buFont typeface="Wingdings" charset="2"/>
              <a:buChar char="§"/>
            </a:pPr>
            <a:r>
              <a:rPr lang="en-US" sz="2000" dirty="0">
                <a:latin typeface="Arial"/>
                <a:cs typeface="Arial"/>
              </a:rPr>
              <a:t> SCRF accelerators at universities</a:t>
            </a:r>
            <a:br>
              <a:rPr lang="en-US" sz="2000" dirty="0">
                <a:latin typeface="Arial"/>
                <a:cs typeface="Arial"/>
              </a:rPr>
            </a:br>
            <a:r>
              <a:rPr lang="en-US" sz="2000" dirty="0">
                <a:latin typeface="Arial"/>
                <a:cs typeface="Arial"/>
              </a:rPr>
              <a:t>   (Darmstadt, Mainz, Bonn, </a:t>
            </a:r>
            <a:r>
              <a:rPr lang="mr-IN" sz="2000" dirty="0">
                <a:latin typeface="Arial"/>
                <a:cs typeface="Arial"/>
              </a:rPr>
              <a:t>…</a:t>
            </a:r>
            <a:r>
              <a:rPr lang="en-US" sz="2000" dirty="0">
                <a:latin typeface="Arial"/>
                <a:cs typeface="Arial"/>
              </a:rPr>
              <a:t>)</a:t>
            </a:r>
          </a:p>
          <a:p>
            <a:pPr indent="-249760">
              <a:lnSpc>
                <a:spcPct val="140000"/>
              </a:lnSpc>
              <a:buClr>
                <a:schemeClr val="accent6"/>
              </a:buClr>
              <a:buSzPct val="120000"/>
              <a:buFont typeface="Wingdings" charset="2"/>
              <a:buChar char="§"/>
            </a:pPr>
            <a:r>
              <a:rPr lang="en-US" sz="2400" dirty="0">
                <a:latin typeface="Arial"/>
                <a:cs typeface="Arial"/>
              </a:rPr>
              <a:t>Partners</a:t>
            </a:r>
          </a:p>
          <a:p>
            <a:pPr lvl="1" indent="-249760">
              <a:buClr>
                <a:schemeClr val="accent6"/>
              </a:buClr>
              <a:buSzPct val="120000"/>
              <a:buFont typeface="Wingdings" charset="2"/>
              <a:buChar char="§"/>
            </a:pPr>
            <a:r>
              <a:rPr lang="en-US" sz="2000" dirty="0">
                <a:latin typeface="Arial"/>
                <a:cs typeface="Arial"/>
              </a:rPr>
              <a:t>CEA </a:t>
            </a:r>
            <a:r>
              <a:rPr lang="en-US" sz="2000" dirty="0" err="1">
                <a:latin typeface="Arial"/>
                <a:cs typeface="Arial"/>
              </a:rPr>
              <a:t>Saclay</a:t>
            </a:r>
            <a:r>
              <a:rPr lang="en-US" sz="2000" dirty="0">
                <a:latin typeface="Arial"/>
                <a:cs typeface="Arial"/>
              </a:rPr>
              <a:t>, LAL </a:t>
            </a:r>
            <a:r>
              <a:rPr lang="en-US" sz="2000" dirty="0" err="1">
                <a:latin typeface="Arial"/>
                <a:cs typeface="Arial"/>
              </a:rPr>
              <a:t>Orsay</a:t>
            </a:r>
            <a:r>
              <a:rPr lang="en-US" sz="2000" dirty="0">
                <a:latin typeface="Arial"/>
                <a:cs typeface="Arial"/>
              </a:rPr>
              <a:t>, IRFU</a:t>
            </a:r>
          </a:p>
          <a:p>
            <a:pPr lvl="1" indent="-249760">
              <a:buClr>
                <a:schemeClr val="accent6"/>
              </a:buClr>
              <a:buSzPct val="120000"/>
              <a:buFont typeface="Wingdings" charset="2"/>
              <a:buChar char="§"/>
            </a:pPr>
            <a:r>
              <a:rPr lang="en-US" sz="2000" dirty="0">
                <a:latin typeface="Arial"/>
                <a:cs typeface="Arial"/>
              </a:rPr>
              <a:t>Uppsala U, Aarhus U</a:t>
            </a:r>
          </a:p>
          <a:p>
            <a:pPr lvl="1" indent="-249760">
              <a:buClr>
                <a:schemeClr val="accent6"/>
              </a:buClr>
              <a:buSzPct val="120000"/>
              <a:buFont typeface="Wingdings" charset="2"/>
              <a:buChar char="§"/>
            </a:pPr>
            <a:r>
              <a:rPr lang="en-US" sz="2000" dirty="0">
                <a:latin typeface="Arial"/>
                <a:cs typeface="Arial"/>
              </a:rPr>
              <a:t>INFN Milano</a:t>
            </a:r>
          </a:p>
          <a:p>
            <a:pPr lvl="1" indent="-249760">
              <a:buClr>
                <a:schemeClr val="accent6"/>
              </a:buClr>
              <a:buSzPct val="120000"/>
              <a:buFont typeface="Wingdings" charset="2"/>
              <a:buChar char="§"/>
            </a:pPr>
            <a:r>
              <a:rPr lang="en-US" sz="2000" dirty="0">
                <a:latin typeface="Arial"/>
                <a:cs typeface="Arial"/>
              </a:rPr>
              <a:t>STFC Daresbury</a:t>
            </a:r>
          </a:p>
          <a:p>
            <a:pPr lvl="1" indent="-249760">
              <a:buClr>
                <a:schemeClr val="accent6"/>
              </a:buClr>
              <a:buSzPct val="120000"/>
              <a:buFont typeface="Wingdings" charset="2"/>
              <a:buChar char="§"/>
            </a:pPr>
            <a:r>
              <a:rPr lang="en-US" sz="2000" dirty="0">
                <a:latin typeface="Arial"/>
                <a:cs typeface="Arial"/>
              </a:rPr>
              <a:t>Wroclaw U, IFJ</a:t>
            </a:r>
          </a:p>
          <a:p>
            <a:pPr lvl="1" indent="-249760">
              <a:buClr>
                <a:schemeClr val="accent6"/>
              </a:buClr>
              <a:buSzPct val="120000"/>
              <a:buFont typeface="Wingdings" charset="2"/>
              <a:buChar char="§"/>
            </a:pPr>
            <a:r>
              <a:rPr lang="en-US" sz="2000" dirty="0">
                <a:latin typeface="Arial"/>
                <a:cs typeface="Arial"/>
              </a:rPr>
              <a:t>+50 other</a:t>
            </a:r>
          </a:p>
        </p:txBody>
      </p:sp>
      <p:pic>
        <p:nvPicPr>
          <p:cNvPr id="8" name="Content Placeholder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5999" y="892627"/>
            <a:ext cx="5473959" cy="5473959"/>
          </a:xfrm>
          <a:prstGeom prst="rect">
            <a:avLst/>
          </a:prstGeom>
        </p:spPr>
      </p:pic>
      <p:sp>
        <p:nvSpPr>
          <p:cNvPr id="12" name="Oval 11"/>
          <p:cNvSpPr/>
          <p:nvPr/>
        </p:nvSpPr>
        <p:spPr>
          <a:xfrm>
            <a:off x="9287785" y="3381261"/>
            <a:ext cx="144016" cy="144016"/>
          </a:xfrm>
          <a:prstGeom prst="ellipse">
            <a:avLst/>
          </a:prstGeom>
          <a:solidFill>
            <a:srgbClr val="FF0000"/>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33" dirty="0" err="1">
              <a:solidFill>
                <a:schemeClr val="tx1"/>
              </a:solidFill>
            </a:endParaRPr>
          </a:p>
        </p:txBody>
      </p:sp>
      <p:sp>
        <p:nvSpPr>
          <p:cNvPr id="13" name="Oval 12"/>
          <p:cNvSpPr/>
          <p:nvPr/>
        </p:nvSpPr>
        <p:spPr>
          <a:xfrm>
            <a:off x="9515209" y="3762096"/>
            <a:ext cx="144016" cy="144016"/>
          </a:xfrm>
          <a:prstGeom prst="ellipse">
            <a:avLst/>
          </a:prstGeom>
          <a:solidFill>
            <a:srgbClr val="FF0000"/>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33" dirty="0" err="1">
              <a:solidFill>
                <a:schemeClr val="tx1"/>
              </a:solidFill>
            </a:endParaRPr>
          </a:p>
        </p:txBody>
      </p:sp>
      <p:sp>
        <p:nvSpPr>
          <p:cNvPr id="14" name="Oval 13"/>
          <p:cNvSpPr/>
          <p:nvPr/>
        </p:nvSpPr>
        <p:spPr>
          <a:xfrm>
            <a:off x="9579803" y="3455273"/>
            <a:ext cx="144016" cy="144016"/>
          </a:xfrm>
          <a:prstGeom prst="ellipse">
            <a:avLst/>
          </a:prstGeom>
          <a:solidFill>
            <a:srgbClr val="FF0000"/>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33" dirty="0" err="1">
              <a:solidFill>
                <a:schemeClr val="tx1"/>
              </a:solidFill>
            </a:endParaRPr>
          </a:p>
        </p:txBody>
      </p:sp>
      <p:sp>
        <p:nvSpPr>
          <p:cNvPr id="15" name="Oval 14"/>
          <p:cNvSpPr/>
          <p:nvPr/>
        </p:nvSpPr>
        <p:spPr>
          <a:xfrm>
            <a:off x="9620180" y="3019276"/>
            <a:ext cx="144016" cy="144016"/>
          </a:xfrm>
          <a:prstGeom prst="ellipse">
            <a:avLst/>
          </a:prstGeom>
          <a:solidFill>
            <a:srgbClr val="FF0000"/>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33" dirty="0" err="1">
              <a:solidFill>
                <a:schemeClr val="tx1"/>
              </a:solidFill>
            </a:endParaRPr>
          </a:p>
        </p:txBody>
      </p:sp>
      <p:grpSp>
        <p:nvGrpSpPr>
          <p:cNvPr id="3" name="Group 2"/>
          <p:cNvGrpSpPr/>
          <p:nvPr/>
        </p:nvGrpSpPr>
        <p:grpSpPr>
          <a:xfrm>
            <a:off x="8242438" y="2229566"/>
            <a:ext cx="2186807" cy="2453268"/>
            <a:chOff x="6181828" y="1672174"/>
            <a:chExt cx="1640105" cy="1839951"/>
          </a:xfrm>
        </p:grpSpPr>
        <p:sp>
          <p:nvSpPr>
            <p:cNvPr id="16" name="Oval 15"/>
            <p:cNvSpPr/>
            <p:nvPr/>
          </p:nvSpPr>
          <p:spPr>
            <a:xfrm>
              <a:off x="6181828" y="2556323"/>
              <a:ext cx="108012" cy="108012"/>
            </a:xfrm>
            <a:prstGeom prst="ellipse">
              <a:avLst/>
            </a:prstGeom>
            <a:solidFill>
              <a:srgbClr val="00B0F0"/>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33" dirty="0" err="1">
                <a:solidFill>
                  <a:schemeClr val="tx1"/>
                </a:solidFill>
              </a:endParaRPr>
            </a:p>
          </p:txBody>
        </p:sp>
        <p:sp>
          <p:nvSpPr>
            <p:cNvPr id="17" name="Oval 16"/>
            <p:cNvSpPr/>
            <p:nvPr/>
          </p:nvSpPr>
          <p:spPr>
            <a:xfrm>
              <a:off x="6981185" y="3404113"/>
              <a:ext cx="108012" cy="108012"/>
            </a:xfrm>
            <a:prstGeom prst="ellipse">
              <a:avLst/>
            </a:prstGeom>
            <a:solidFill>
              <a:srgbClr val="00B0F0"/>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33" dirty="0" err="1">
                <a:solidFill>
                  <a:schemeClr val="tx1"/>
                </a:solidFill>
              </a:endParaRPr>
            </a:p>
          </p:txBody>
        </p:sp>
        <p:sp>
          <p:nvSpPr>
            <p:cNvPr id="18" name="Oval 17"/>
            <p:cNvSpPr/>
            <p:nvPr/>
          </p:nvSpPr>
          <p:spPr>
            <a:xfrm>
              <a:off x="7713921" y="2562370"/>
              <a:ext cx="108012" cy="108012"/>
            </a:xfrm>
            <a:prstGeom prst="ellipse">
              <a:avLst/>
            </a:prstGeom>
            <a:solidFill>
              <a:srgbClr val="00B0F0"/>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33" dirty="0" err="1">
                <a:solidFill>
                  <a:schemeClr val="tx1"/>
                </a:solidFill>
              </a:endParaRPr>
            </a:p>
          </p:txBody>
        </p:sp>
        <p:sp>
          <p:nvSpPr>
            <p:cNvPr id="19" name="Oval 18"/>
            <p:cNvSpPr/>
            <p:nvPr/>
          </p:nvSpPr>
          <p:spPr>
            <a:xfrm>
              <a:off x="6981191" y="2217198"/>
              <a:ext cx="108012" cy="108012"/>
            </a:xfrm>
            <a:prstGeom prst="ellipse">
              <a:avLst/>
            </a:prstGeom>
            <a:solidFill>
              <a:srgbClr val="00B0F0"/>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33" dirty="0" err="1">
                <a:solidFill>
                  <a:schemeClr val="tx1"/>
                </a:solidFill>
              </a:endParaRPr>
            </a:p>
          </p:txBody>
        </p:sp>
        <p:sp>
          <p:nvSpPr>
            <p:cNvPr id="20" name="Oval 19"/>
            <p:cNvSpPr/>
            <p:nvPr/>
          </p:nvSpPr>
          <p:spPr>
            <a:xfrm>
              <a:off x="6502778" y="3113441"/>
              <a:ext cx="108012" cy="108012"/>
            </a:xfrm>
            <a:prstGeom prst="ellipse">
              <a:avLst/>
            </a:prstGeom>
            <a:solidFill>
              <a:srgbClr val="00B0F0"/>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33" dirty="0" err="1">
                <a:solidFill>
                  <a:schemeClr val="tx1"/>
                </a:solidFill>
              </a:endParaRPr>
            </a:p>
          </p:txBody>
        </p:sp>
        <p:sp>
          <p:nvSpPr>
            <p:cNvPr id="21" name="Oval 20"/>
            <p:cNvSpPr/>
            <p:nvPr/>
          </p:nvSpPr>
          <p:spPr>
            <a:xfrm>
              <a:off x="7411143" y="1672174"/>
              <a:ext cx="108012" cy="108012"/>
            </a:xfrm>
            <a:prstGeom prst="ellipse">
              <a:avLst/>
            </a:prstGeom>
            <a:solidFill>
              <a:srgbClr val="00B0F0"/>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33" dirty="0" err="1">
                <a:solidFill>
                  <a:schemeClr val="tx1"/>
                </a:solidFill>
              </a:endParaRPr>
            </a:p>
          </p:txBody>
        </p:sp>
      </p:grpSp>
      <p:sp>
        <p:nvSpPr>
          <p:cNvPr id="22" name="Oval 21"/>
          <p:cNvSpPr/>
          <p:nvPr/>
        </p:nvSpPr>
        <p:spPr>
          <a:xfrm>
            <a:off x="9128984" y="3836109"/>
            <a:ext cx="144016" cy="144016"/>
          </a:xfrm>
          <a:prstGeom prst="ellipse">
            <a:avLst/>
          </a:prstGeom>
          <a:solidFill>
            <a:srgbClr val="FF0000"/>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33" dirty="0" err="1">
              <a:solidFill>
                <a:schemeClr val="tx1"/>
              </a:solidFill>
            </a:endParaRPr>
          </a:p>
        </p:txBody>
      </p:sp>
      <p:sp>
        <p:nvSpPr>
          <p:cNvPr id="23" name="Fußzeilenplatzhalter 2">
            <a:extLst>
              <a:ext uri="{FF2B5EF4-FFF2-40B4-BE49-F238E27FC236}">
                <a16:creationId xmlns:a16="http://schemas.microsoft.com/office/drawing/2014/main" id="{E76DE3BF-9326-3040-A098-74249C3BCF7C}"/>
              </a:ext>
            </a:extLst>
          </p:cNvPr>
          <p:cNvSpPr>
            <a:spLocks noGrp="1"/>
          </p:cNvSpPr>
          <p:nvPr>
            <p:ph type="ftr" sz="quarter" idx="11"/>
          </p:nvPr>
        </p:nvSpPr>
        <p:spPr>
          <a:xfrm>
            <a:off x="748800" y="6554528"/>
            <a:ext cx="9991716" cy="186841"/>
          </a:xfrm>
        </p:spPr>
        <p:txBody>
          <a:bodyPr/>
          <a:lstStyle/>
          <a:p>
            <a:r>
              <a:rPr lang="en-GB" dirty="0"/>
              <a:t>News from Europe  |  ILC Integration and CFS Workshop  |  23 Feb 2018  |  TSS/KB</a:t>
            </a:r>
            <a:endParaRPr lang="en-US" dirty="0"/>
          </a:p>
        </p:txBody>
      </p:sp>
      <p:sp>
        <p:nvSpPr>
          <p:cNvPr id="24" name="Titel 8">
            <a:extLst>
              <a:ext uri="{FF2B5EF4-FFF2-40B4-BE49-F238E27FC236}">
                <a16:creationId xmlns:a16="http://schemas.microsoft.com/office/drawing/2014/main" id="{3D86D4E0-0244-4847-A885-FBAFB26B6485}"/>
              </a:ext>
            </a:extLst>
          </p:cNvPr>
          <p:cNvSpPr txBox="1">
            <a:spLocks/>
          </p:cNvSpPr>
          <p:nvPr/>
        </p:nvSpPr>
        <p:spPr>
          <a:xfrm>
            <a:off x="407988" y="349611"/>
            <a:ext cx="11376024" cy="45109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000" b="1" kern="1200">
                <a:solidFill>
                  <a:schemeClr val="accent1"/>
                </a:solidFill>
                <a:latin typeface="+mj-lt"/>
                <a:ea typeface="+mj-ea"/>
                <a:cs typeface="+mj-cs"/>
              </a:defRPr>
            </a:lvl1pPr>
          </a:lstStyle>
          <a:p>
            <a:r>
              <a:rPr lang="en-GB" dirty="0"/>
              <a:t>SCRF Developments in Europe</a:t>
            </a:r>
          </a:p>
        </p:txBody>
      </p:sp>
      <p:sp>
        <p:nvSpPr>
          <p:cNvPr id="25" name="Textplatzhalter 9">
            <a:extLst>
              <a:ext uri="{FF2B5EF4-FFF2-40B4-BE49-F238E27FC236}">
                <a16:creationId xmlns:a16="http://schemas.microsoft.com/office/drawing/2014/main" id="{7727D950-45F3-4443-B5B4-E2DB5F48EA75}"/>
              </a:ext>
            </a:extLst>
          </p:cNvPr>
          <p:cNvSpPr txBox="1">
            <a:spLocks/>
          </p:cNvSpPr>
          <p:nvPr/>
        </p:nvSpPr>
        <p:spPr>
          <a:xfrm>
            <a:off x="335360" y="764704"/>
            <a:ext cx="4679901" cy="379252"/>
          </a:xfrm>
          <a:prstGeom prst="rect">
            <a:avLst/>
          </a:prstGeom>
        </p:spPr>
        <p:txBody>
          <a:bodyPr/>
          <a:lstStyle>
            <a:lvl1pPr marL="266700" indent="-266700" algn="l" defTabSz="914400" rtl="0" eaLnBrk="1" latinLnBrk="0" hangingPunct="1">
              <a:lnSpc>
                <a:spcPct val="100000"/>
              </a:lnSpc>
              <a:spcBef>
                <a:spcPts val="0"/>
              </a:spcBef>
              <a:spcAft>
                <a:spcPts val="800"/>
              </a:spcAft>
              <a:buFont typeface="Arial" panose="020B0604020202020204" pitchFamily="34" charset="0"/>
              <a:buChar char="•"/>
              <a:tabLst>
                <a:tab pos="266700" algn="l"/>
              </a:tabLst>
              <a:defRPr sz="1600" kern="1200">
                <a:solidFill>
                  <a:schemeClr val="tx1"/>
                </a:solidFill>
                <a:latin typeface="+mn-lt"/>
                <a:ea typeface="+mn-ea"/>
                <a:cs typeface="+mn-cs"/>
              </a:defRPr>
            </a:lvl1pPr>
            <a:lvl2pPr marL="542925" indent="-276225"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2pPr>
            <a:lvl3pPr marL="8096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3pPr>
            <a:lvl4pPr marL="10763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4pPr>
            <a:lvl5pPr marL="13430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dirty="0">
                <a:solidFill>
                  <a:schemeClr val="accent2"/>
                </a:solidFill>
              </a:rPr>
              <a:t>Overview</a:t>
            </a:r>
            <a:endParaRPr lang="en-US" b="1" i="1" dirty="0">
              <a:solidFill>
                <a:schemeClr val="accent2"/>
              </a:solidFill>
            </a:endParaRPr>
          </a:p>
        </p:txBody>
      </p:sp>
    </p:spTree>
    <p:extLst>
      <p:ext uri="{BB962C8B-B14F-4D97-AF65-F5344CB8AC3E}">
        <p14:creationId xmlns:p14="http://schemas.microsoft.com/office/powerpoint/2010/main" val="974718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
                                            <p:txEl>
                                              <p:pRg st="7" end="7"/>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
                                            <p:txEl>
                                              <p:pRg st="9" end="9"/>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
                                            <p:txEl>
                                              <p:pRg st="10" end="10"/>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
                                            <p:txEl>
                                              <p:pRg st="11" end="11"/>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
                                            <p:txEl>
                                              <p:pRg st="12" end="12"/>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2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ußzeilenplatzhalter 2">
            <a:extLst>
              <a:ext uri="{FF2B5EF4-FFF2-40B4-BE49-F238E27FC236}">
                <a16:creationId xmlns:a16="http://schemas.microsoft.com/office/drawing/2014/main" id="{E76DE3BF-9326-3040-A098-74249C3BCF7C}"/>
              </a:ext>
            </a:extLst>
          </p:cNvPr>
          <p:cNvSpPr>
            <a:spLocks noGrp="1"/>
          </p:cNvSpPr>
          <p:nvPr>
            <p:ph type="ftr" sz="quarter" idx="11"/>
          </p:nvPr>
        </p:nvSpPr>
        <p:spPr>
          <a:xfrm>
            <a:off x="748800" y="6554528"/>
            <a:ext cx="9991716" cy="186841"/>
          </a:xfrm>
        </p:spPr>
        <p:txBody>
          <a:bodyPr/>
          <a:lstStyle/>
          <a:p>
            <a:r>
              <a:rPr lang="en-GB" dirty="0"/>
              <a:t>News from Europe  |  ILC Integration and CFS Workshop  |  23 Feb 2018  |  TSS/KB</a:t>
            </a:r>
            <a:endParaRPr lang="en-US" dirty="0"/>
          </a:p>
        </p:txBody>
      </p:sp>
      <p:sp>
        <p:nvSpPr>
          <p:cNvPr id="24" name="Titel 8">
            <a:extLst>
              <a:ext uri="{FF2B5EF4-FFF2-40B4-BE49-F238E27FC236}">
                <a16:creationId xmlns:a16="http://schemas.microsoft.com/office/drawing/2014/main" id="{3D86D4E0-0244-4847-A885-FBAFB26B6485}"/>
              </a:ext>
            </a:extLst>
          </p:cNvPr>
          <p:cNvSpPr txBox="1">
            <a:spLocks/>
          </p:cNvSpPr>
          <p:nvPr/>
        </p:nvSpPr>
        <p:spPr>
          <a:xfrm>
            <a:off x="407988" y="349611"/>
            <a:ext cx="11376024" cy="45109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000" b="1" kern="1200">
                <a:solidFill>
                  <a:schemeClr val="accent1"/>
                </a:solidFill>
                <a:latin typeface="+mj-lt"/>
                <a:ea typeface="+mj-ea"/>
                <a:cs typeface="+mj-cs"/>
              </a:defRPr>
            </a:lvl1pPr>
          </a:lstStyle>
          <a:p>
            <a:r>
              <a:rPr lang="en-GB" dirty="0"/>
              <a:t>News from ESS</a:t>
            </a:r>
          </a:p>
        </p:txBody>
      </p:sp>
      <p:sp>
        <p:nvSpPr>
          <p:cNvPr id="25" name="Textplatzhalter 9">
            <a:extLst>
              <a:ext uri="{FF2B5EF4-FFF2-40B4-BE49-F238E27FC236}">
                <a16:creationId xmlns:a16="http://schemas.microsoft.com/office/drawing/2014/main" id="{7727D950-45F3-4443-B5B4-E2DB5F48EA75}"/>
              </a:ext>
            </a:extLst>
          </p:cNvPr>
          <p:cNvSpPr txBox="1">
            <a:spLocks/>
          </p:cNvSpPr>
          <p:nvPr/>
        </p:nvSpPr>
        <p:spPr>
          <a:xfrm>
            <a:off x="335360" y="764704"/>
            <a:ext cx="4679901" cy="379252"/>
          </a:xfrm>
          <a:prstGeom prst="rect">
            <a:avLst/>
          </a:prstGeom>
        </p:spPr>
        <p:txBody>
          <a:bodyPr/>
          <a:lstStyle>
            <a:lvl1pPr marL="266700" indent="-266700" algn="l" defTabSz="914400" rtl="0" eaLnBrk="1" latinLnBrk="0" hangingPunct="1">
              <a:lnSpc>
                <a:spcPct val="100000"/>
              </a:lnSpc>
              <a:spcBef>
                <a:spcPts val="0"/>
              </a:spcBef>
              <a:spcAft>
                <a:spcPts val="800"/>
              </a:spcAft>
              <a:buFont typeface="Arial" panose="020B0604020202020204" pitchFamily="34" charset="0"/>
              <a:buChar char="•"/>
              <a:tabLst>
                <a:tab pos="266700" algn="l"/>
              </a:tabLst>
              <a:defRPr sz="1600" kern="1200">
                <a:solidFill>
                  <a:schemeClr val="tx1"/>
                </a:solidFill>
                <a:latin typeface="+mn-lt"/>
                <a:ea typeface="+mn-ea"/>
                <a:cs typeface="+mn-cs"/>
              </a:defRPr>
            </a:lvl1pPr>
            <a:lvl2pPr marL="542925" indent="-276225"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2pPr>
            <a:lvl3pPr marL="8096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3pPr>
            <a:lvl4pPr marL="10763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4pPr>
            <a:lvl5pPr marL="13430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dirty="0">
                <a:solidFill>
                  <a:schemeClr val="accent2"/>
                </a:solidFill>
              </a:rPr>
              <a:t>European Spallation Source, Lund (Sweden)</a:t>
            </a:r>
            <a:endParaRPr lang="en-US" b="1" i="1" dirty="0">
              <a:solidFill>
                <a:schemeClr val="accent2"/>
              </a:solidFill>
            </a:endParaRPr>
          </a:p>
        </p:txBody>
      </p:sp>
      <p:sp>
        <p:nvSpPr>
          <p:cNvPr id="26" name="TextBox 25">
            <a:extLst>
              <a:ext uri="{FF2B5EF4-FFF2-40B4-BE49-F238E27FC236}">
                <a16:creationId xmlns:a16="http://schemas.microsoft.com/office/drawing/2014/main" id="{16A86AAD-AB01-7D46-A4C9-47360F13276D}"/>
              </a:ext>
            </a:extLst>
          </p:cNvPr>
          <p:cNvSpPr txBox="1"/>
          <p:nvPr/>
        </p:nvSpPr>
        <p:spPr>
          <a:xfrm>
            <a:off x="335360" y="1196752"/>
            <a:ext cx="11448652" cy="2487861"/>
          </a:xfrm>
          <a:prstGeom prst="rect">
            <a:avLst/>
          </a:prstGeom>
          <a:noFill/>
        </p:spPr>
        <p:txBody>
          <a:bodyPr wrap="square" rtlCol="0">
            <a:spAutoFit/>
          </a:bodyPr>
          <a:lstStyle/>
          <a:p>
            <a:pPr>
              <a:spcAft>
                <a:spcPts val="200"/>
              </a:spcAft>
            </a:pPr>
            <a:r>
              <a:rPr lang="en-US" sz="1600" dirty="0"/>
              <a:t>ESS: Neutron-source facility under construction in Lund</a:t>
            </a:r>
          </a:p>
          <a:p>
            <a:pPr marL="285750" indent="-285750">
              <a:spcAft>
                <a:spcPts val="200"/>
              </a:spcAft>
              <a:buFont typeface="Arial" panose="020B0604020202020204" pitchFamily="34" charset="0"/>
              <a:buChar char="•"/>
            </a:pPr>
            <a:r>
              <a:rPr lang="en-US" sz="1600" dirty="0"/>
              <a:t>Size comparable to European XFEL, similar institutions and industries involved. </a:t>
            </a:r>
          </a:p>
          <a:p>
            <a:pPr marL="285750" indent="-285750">
              <a:spcAft>
                <a:spcPts val="200"/>
              </a:spcAft>
              <a:buFont typeface="Arial" panose="020B0604020202020204" pitchFamily="34" charset="0"/>
              <a:buChar char="•"/>
            </a:pPr>
            <a:r>
              <a:rPr lang="en-US" sz="1600" dirty="0"/>
              <a:t>First beam from the medium-beta section in 2019; first 2 GeV beams 2022</a:t>
            </a:r>
          </a:p>
          <a:p>
            <a:pPr>
              <a:spcAft>
                <a:spcPts val="200"/>
              </a:spcAft>
            </a:pPr>
            <a:r>
              <a:rPr lang="de-DE" sz="1600" dirty="0"/>
              <a:t>Plan: </a:t>
            </a:r>
            <a:r>
              <a:rPr lang="de-DE" sz="1600" dirty="0" err="1"/>
              <a:t>Produce</a:t>
            </a:r>
            <a:r>
              <a:rPr lang="de-DE" sz="1600" dirty="0"/>
              <a:t> 5 MW </a:t>
            </a:r>
            <a:r>
              <a:rPr lang="de-DE" sz="1600" dirty="0" err="1"/>
              <a:t>average</a:t>
            </a:r>
            <a:r>
              <a:rPr lang="de-DE" sz="1600" dirty="0"/>
              <a:t>-power </a:t>
            </a:r>
            <a:r>
              <a:rPr lang="de-DE" sz="1600" dirty="0" err="1"/>
              <a:t>proton</a:t>
            </a:r>
            <a:r>
              <a:rPr lang="de-DE" sz="1600" dirty="0"/>
              <a:t> </a:t>
            </a:r>
            <a:r>
              <a:rPr lang="de-DE" sz="1600" dirty="0" err="1"/>
              <a:t>beams</a:t>
            </a:r>
            <a:r>
              <a:rPr lang="de-DE" sz="1600" dirty="0"/>
              <a:t> on </a:t>
            </a:r>
            <a:r>
              <a:rPr lang="de-DE" sz="1600" dirty="0" err="1"/>
              <a:t>spallation</a:t>
            </a:r>
            <a:r>
              <a:rPr lang="de-DE" sz="1600" dirty="0"/>
              <a:t> </a:t>
            </a:r>
            <a:r>
              <a:rPr lang="de-DE" sz="1600" dirty="0" err="1"/>
              <a:t>target</a:t>
            </a:r>
            <a:r>
              <a:rPr lang="de-DE" sz="1600" dirty="0"/>
              <a:t>. </a:t>
            </a:r>
          </a:p>
          <a:p>
            <a:pPr marL="285750" indent="-285750">
              <a:spcAft>
                <a:spcPts val="200"/>
              </a:spcAft>
              <a:buFont typeface="Arial" panose="020B0604020202020204" pitchFamily="34" charset="0"/>
              <a:buChar char="•"/>
            </a:pPr>
            <a:r>
              <a:rPr lang="de-DE" sz="1600" dirty="0"/>
              <a:t>Proton </a:t>
            </a:r>
            <a:r>
              <a:rPr lang="de-DE" sz="1600" dirty="0" err="1"/>
              <a:t>driver</a:t>
            </a:r>
            <a:r>
              <a:rPr lang="de-DE" sz="1600" dirty="0"/>
              <a:t>; SCRF </a:t>
            </a:r>
            <a:r>
              <a:rPr lang="de-DE" sz="1600" dirty="0" err="1"/>
              <a:t>linac</a:t>
            </a:r>
            <a:r>
              <a:rPr lang="de-DE" sz="1600" dirty="0"/>
              <a:t> </a:t>
            </a:r>
            <a:r>
              <a:rPr lang="de-DE" sz="1600" dirty="0" err="1"/>
              <a:t>with</a:t>
            </a:r>
            <a:r>
              <a:rPr lang="de-DE" sz="1600" dirty="0"/>
              <a:t> 62.5 mA </a:t>
            </a:r>
            <a:r>
              <a:rPr lang="de-DE" sz="1600" dirty="0" err="1"/>
              <a:t>proton</a:t>
            </a:r>
            <a:r>
              <a:rPr lang="de-DE" sz="1600" dirty="0"/>
              <a:t> beam </a:t>
            </a:r>
            <a:r>
              <a:rPr lang="de-DE" sz="1600" dirty="0" err="1"/>
              <a:t>pulsed</a:t>
            </a:r>
            <a:r>
              <a:rPr lang="de-DE" sz="1600" dirty="0"/>
              <a:t> </a:t>
            </a:r>
            <a:r>
              <a:rPr lang="de-DE" sz="1600" dirty="0" err="1"/>
              <a:t>with</a:t>
            </a:r>
            <a:r>
              <a:rPr lang="de-DE" sz="1600" dirty="0"/>
              <a:t> 4% </a:t>
            </a:r>
            <a:r>
              <a:rPr lang="de-DE" sz="1600" dirty="0" err="1"/>
              <a:t>duty</a:t>
            </a:r>
            <a:r>
              <a:rPr lang="de-DE" sz="1600" dirty="0"/>
              <a:t> </a:t>
            </a:r>
            <a:r>
              <a:rPr lang="de-DE" sz="1600" dirty="0" err="1"/>
              <a:t>cycle</a:t>
            </a:r>
            <a:r>
              <a:rPr lang="de-DE" sz="1600" dirty="0"/>
              <a:t> </a:t>
            </a:r>
            <a:r>
              <a:rPr lang="de-DE" sz="1600" dirty="0" err="1"/>
              <a:t>to</a:t>
            </a:r>
            <a:r>
              <a:rPr lang="de-DE" sz="1600" dirty="0"/>
              <a:t> 2 </a:t>
            </a:r>
            <a:r>
              <a:rPr lang="de-DE" sz="1600" dirty="0" err="1"/>
              <a:t>GeV</a:t>
            </a:r>
            <a:r>
              <a:rPr lang="de-DE" sz="1600" dirty="0"/>
              <a:t>. </a:t>
            </a:r>
          </a:p>
          <a:p>
            <a:pPr marL="285750" indent="-285750">
              <a:spcAft>
                <a:spcPts val="200"/>
              </a:spcAft>
              <a:buFont typeface="Arial" panose="020B0604020202020204" pitchFamily="34" charset="0"/>
              <a:buChar char="•"/>
            </a:pPr>
            <a:r>
              <a:rPr lang="de-DE" sz="1600" dirty="0" err="1"/>
              <a:t>Cold</a:t>
            </a:r>
            <a:r>
              <a:rPr lang="de-DE" sz="1600" dirty="0"/>
              <a:t> </a:t>
            </a:r>
            <a:r>
              <a:rPr lang="de-DE" sz="1600" dirty="0" err="1"/>
              <a:t>linac</a:t>
            </a:r>
            <a:r>
              <a:rPr lang="de-DE" sz="1600" dirty="0"/>
              <a:t> </a:t>
            </a:r>
            <a:r>
              <a:rPr lang="de-DE" sz="1600" dirty="0" err="1"/>
              <a:t>involves</a:t>
            </a:r>
            <a:r>
              <a:rPr lang="de-DE" sz="1600" dirty="0"/>
              <a:t> </a:t>
            </a:r>
            <a:r>
              <a:rPr lang="de-DE" sz="1600" dirty="0" err="1"/>
              <a:t>three</a:t>
            </a:r>
            <a:r>
              <a:rPr lang="de-DE" sz="1600" dirty="0"/>
              <a:t> </a:t>
            </a:r>
            <a:r>
              <a:rPr lang="de-DE" sz="1600" dirty="0" err="1"/>
              <a:t>families</a:t>
            </a:r>
            <a:r>
              <a:rPr lang="de-DE" sz="1600" dirty="0"/>
              <a:t> </a:t>
            </a:r>
            <a:r>
              <a:rPr lang="de-DE" sz="1600" dirty="0" err="1"/>
              <a:t>of</a:t>
            </a:r>
            <a:r>
              <a:rPr lang="de-DE" sz="1600" dirty="0"/>
              <a:t> </a:t>
            </a:r>
            <a:r>
              <a:rPr lang="de-DE" sz="1600" dirty="0" err="1"/>
              <a:t>cryomodules</a:t>
            </a:r>
            <a:r>
              <a:rPr lang="de-DE" sz="1600" dirty="0"/>
              <a:t> </a:t>
            </a:r>
            <a:r>
              <a:rPr lang="de-DE" sz="1600" dirty="0" err="1"/>
              <a:t>with</a:t>
            </a:r>
            <a:r>
              <a:rPr lang="de-DE" sz="1600" dirty="0"/>
              <a:t> 704 MHz RF </a:t>
            </a:r>
            <a:r>
              <a:rPr lang="de-DE" sz="1600" dirty="0" err="1"/>
              <a:t>resonators</a:t>
            </a:r>
            <a:endParaRPr lang="de-DE" sz="1600" dirty="0"/>
          </a:p>
          <a:p>
            <a:pPr marL="285750" indent="-285750">
              <a:spcAft>
                <a:spcPts val="200"/>
              </a:spcAft>
              <a:buFont typeface="Arial" panose="020B0604020202020204" pitchFamily="34" charset="0"/>
              <a:buChar char="•"/>
            </a:pPr>
            <a:r>
              <a:rPr lang="de-DE" sz="1600" dirty="0" err="1"/>
              <a:t>Number</a:t>
            </a:r>
            <a:r>
              <a:rPr lang="de-DE" sz="1600" dirty="0"/>
              <a:t> </a:t>
            </a:r>
            <a:r>
              <a:rPr lang="de-DE" sz="1600" dirty="0" err="1"/>
              <a:t>of</a:t>
            </a:r>
            <a:r>
              <a:rPr lang="de-DE" sz="1600" dirty="0"/>
              <a:t> </a:t>
            </a:r>
            <a:r>
              <a:rPr lang="de-DE" sz="1600" dirty="0" err="1"/>
              <a:t>cryomodules</a:t>
            </a:r>
            <a:r>
              <a:rPr lang="de-DE" sz="1600" dirty="0"/>
              <a:t> / </a:t>
            </a:r>
            <a:r>
              <a:rPr lang="de-DE" sz="1600" dirty="0" err="1"/>
              <a:t>cavities</a:t>
            </a:r>
            <a:r>
              <a:rPr lang="de-DE" sz="1600" dirty="0"/>
              <a:t> </a:t>
            </a:r>
            <a:r>
              <a:rPr lang="de-DE" sz="1600" dirty="0" err="1"/>
              <a:t>much</a:t>
            </a:r>
            <a:r>
              <a:rPr lang="de-DE" sz="1600" dirty="0"/>
              <a:t> </a:t>
            </a:r>
            <a:r>
              <a:rPr lang="de-DE" sz="1600" dirty="0" err="1"/>
              <a:t>smaller</a:t>
            </a:r>
            <a:r>
              <a:rPr lang="de-DE" sz="1600" dirty="0"/>
              <a:t> </a:t>
            </a:r>
            <a:r>
              <a:rPr lang="de-DE" sz="1600" dirty="0" err="1"/>
              <a:t>than</a:t>
            </a:r>
            <a:r>
              <a:rPr lang="de-DE" sz="1600" dirty="0"/>
              <a:t> </a:t>
            </a:r>
            <a:r>
              <a:rPr lang="de-DE" sz="1600" dirty="0" err="1"/>
              <a:t>for</a:t>
            </a:r>
            <a:r>
              <a:rPr lang="de-DE" sz="1600" dirty="0"/>
              <a:t> European XFEL; but </a:t>
            </a:r>
            <a:r>
              <a:rPr lang="de-DE" sz="1600" dirty="0" err="1"/>
              <a:t>complexity</a:t>
            </a:r>
            <a:r>
              <a:rPr lang="de-DE" sz="1600" dirty="0"/>
              <a:t>, high </a:t>
            </a:r>
            <a:r>
              <a:rPr lang="de-DE" sz="1600" dirty="0" err="1"/>
              <a:t>input</a:t>
            </a:r>
            <a:r>
              <a:rPr lang="de-DE" sz="1600" dirty="0"/>
              <a:t> power </a:t>
            </a:r>
            <a:r>
              <a:rPr lang="de-DE" sz="1600" dirty="0" err="1"/>
              <a:t>and</a:t>
            </a:r>
            <a:r>
              <a:rPr lang="de-DE" sz="1600" dirty="0"/>
              <a:t> </a:t>
            </a:r>
            <a:r>
              <a:rPr lang="de-DE" sz="1600" dirty="0" err="1"/>
              <a:t>maximum</a:t>
            </a:r>
            <a:r>
              <a:rPr lang="de-DE" sz="1600" dirty="0"/>
              <a:t> </a:t>
            </a:r>
            <a:r>
              <a:rPr lang="de-DE" sz="1600" dirty="0" err="1"/>
              <a:t>cavity</a:t>
            </a:r>
            <a:r>
              <a:rPr lang="de-DE" sz="1600" dirty="0"/>
              <a:t> </a:t>
            </a:r>
            <a:r>
              <a:rPr lang="de-DE" sz="1600" dirty="0" err="1"/>
              <a:t>surface</a:t>
            </a:r>
            <a:r>
              <a:rPr lang="de-DE" sz="1600" dirty="0"/>
              <a:t> </a:t>
            </a:r>
            <a:r>
              <a:rPr lang="de-DE" sz="1600" dirty="0" err="1"/>
              <a:t>fields</a:t>
            </a:r>
            <a:r>
              <a:rPr lang="de-DE" sz="1600" dirty="0"/>
              <a:t> </a:t>
            </a:r>
            <a:r>
              <a:rPr lang="de-DE" sz="1600" dirty="0" err="1"/>
              <a:t>make</a:t>
            </a:r>
            <a:r>
              <a:rPr lang="de-DE" sz="1600" dirty="0"/>
              <a:t> </a:t>
            </a:r>
            <a:r>
              <a:rPr lang="de-DE" sz="1600" dirty="0" err="1"/>
              <a:t>project</a:t>
            </a:r>
            <a:r>
              <a:rPr lang="de-DE" sz="1600" dirty="0"/>
              <a:t> </a:t>
            </a:r>
            <a:r>
              <a:rPr lang="de-DE" sz="1600" dirty="0" err="1"/>
              <a:t>extremely</a:t>
            </a:r>
            <a:r>
              <a:rPr lang="de-DE" sz="1600" dirty="0"/>
              <a:t> </a:t>
            </a:r>
            <a:r>
              <a:rPr lang="de-DE" sz="1600" dirty="0" err="1"/>
              <a:t>challenging</a:t>
            </a:r>
            <a:r>
              <a:rPr lang="de-DE" sz="1600" dirty="0"/>
              <a:t>. </a:t>
            </a:r>
          </a:p>
          <a:p>
            <a:pPr>
              <a:spcAft>
                <a:spcPts val="200"/>
              </a:spcAft>
            </a:pPr>
            <a:endParaRPr lang="en-GB" sz="1600" dirty="0"/>
          </a:p>
        </p:txBody>
      </p:sp>
      <p:pic>
        <p:nvPicPr>
          <p:cNvPr id="5" name="Picture 4">
            <a:extLst>
              <a:ext uri="{FF2B5EF4-FFF2-40B4-BE49-F238E27FC236}">
                <a16:creationId xmlns:a16="http://schemas.microsoft.com/office/drawing/2014/main" id="{2A769129-CD27-754C-BB1E-EDACF34341E7}"/>
              </a:ext>
            </a:extLst>
          </p:cNvPr>
          <p:cNvPicPr>
            <a:picLocks noChangeAspect="1"/>
          </p:cNvPicPr>
          <p:nvPr/>
        </p:nvPicPr>
        <p:blipFill rotWithShape="1">
          <a:blip r:embed="rId3">
            <a:extLst>
              <a:ext uri="{28A0092B-C50C-407E-A947-70E740481C1C}">
                <a14:useLocalDpi xmlns:a14="http://schemas.microsoft.com/office/drawing/2010/main" val="0"/>
              </a:ext>
            </a:extLst>
          </a:blip>
          <a:srcRect b="21523"/>
          <a:stretch/>
        </p:blipFill>
        <p:spPr>
          <a:xfrm>
            <a:off x="770312" y="3429000"/>
            <a:ext cx="10395644" cy="2882699"/>
          </a:xfrm>
          <a:prstGeom prst="rect">
            <a:avLst/>
          </a:prstGeom>
        </p:spPr>
      </p:pic>
      <p:sp>
        <p:nvSpPr>
          <p:cNvPr id="6" name="TextBox 5">
            <a:extLst>
              <a:ext uri="{FF2B5EF4-FFF2-40B4-BE49-F238E27FC236}">
                <a16:creationId xmlns:a16="http://schemas.microsoft.com/office/drawing/2014/main" id="{6D47CB8F-5ACE-E345-8322-13157E0AEA92}"/>
              </a:ext>
            </a:extLst>
          </p:cNvPr>
          <p:cNvSpPr txBox="1"/>
          <p:nvPr/>
        </p:nvSpPr>
        <p:spPr>
          <a:xfrm>
            <a:off x="2241936" y="6186790"/>
            <a:ext cx="7005444" cy="338554"/>
          </a:xfrm>
          <a:prstGeom prst="rect">
            <a:avLst/>
          </a:prstGeom>
          <a:noFill/>
        </p:spPr>
        <p:txBody>
          <a:bodyPr wrap="none" rtlCol="0">
            <a:spAutoFit/>
          </a:bodyPr>
          <a:lstStyle/>
          <a:p>
            <a:r>
              <a:rPr lang="de-DE" sz="1600" dirty="0" err="1"/>
              <a:t>Responsibility</a:t>
            </a:r>
            <a:r>
              <a:rPr lang="de-DE" sz="1600" dirty="0"/>
              <a:t> </a:t>
            </a:r>
            <a:r>
              <a:rPr lang="de-DE" sz="1600" dirty="0" err="1"/>
              <a:t>matrix</a:t>
            </a:r>
            <a:r>
              <a:rPr lang="de-DE" sz="1600" dirty="0"/>
              <a:t> </a:t>
            </a:r>
            <a:r>
              <a:rPr lang="de-DE" sz="1600" dirty="0" err="1"/>
              <a:t>for</a:t>
            </a:r>
            <a:r>
              <a:rPr lang="de-DE" sz="1600" dirty="0"/>
              <a:t> </a:t>
            </a:r>
            <a:r>
              <a:rPr lang="de-DE" sz="1600" dirty="0" err="1"/>
              <a:t>the</a:t>
            </a:r>
            <a:r>
              <a:rPr lang="de-DE" sz="1600" dirty="0"/>
              <a:t> </a:t>
            </a:r>
            <a:r>
              <a:rPr lang="de-DE" sz="1600" dirty="0" err="1"/>
              <a:t>cryomodule</a:t>
            </a:r>
            <a:r>
              <a:rPr lang="de-DE" sz="1600" dirty="0"/>
              <a:t> </a:t>
            </a:r>
            <a:r>
              <a:rPr lang="de-DE" sz="1600" dirty="0" err="1"/>
              <a:t>production</a:t>
            </a:r>
            <a:r>
              <a:rPr lang="de-DE" sz="1600" dirty="0"/>
              <a:t> </a:t>
            </a:r>
            <a:r>
              <a:rPr lang="de-DE" sz="1600" dirty="0" err="1"/>
              <a:t>and</a:t>
            </a:r>
            <a:r>
              <a:rPr lang="de-DE" sz="1600" dirty="0"/>
              <a:t> </a:t>
            </a:r>
            <a:r>
              <a:rPr lang="de-DE" sz="1600" dirty="0" err="1"/>
              <a:t>testing</a:t>
            </a:r>
            <a:r>
              <a:rPr lang="de-DE" sz="1600" dirty="0"/>
              <a:t> </a:t>
            </a:r>
            <a:r>
              <a:rPr lang="de-DE" sz="1600" dirty="0" err="1"/>
              <a:t>for</a:t>
            </a:r>
            <a:r>
              <a:rPr lang="de-DE" sz="1600" dirty="0"/>
              <a:t> </a:t>
            </a:r>
            <a:r>
              <a:rPr lang="de-DE" sz="1600" dirty="0" err="1"/>
              <a:t>the</a:t>
            </a:r>
            <a:r>
              <a:rPr lang="de-DE" sz="1600" dirty="0"/>
              <a:t> ESS</a:t>
            </a:r>
          </a:p>
        </p:txBody>
      </p:sp>
    </p:spTree>
    <p:extLst>
      <p:ext uri="{BB962C8B-B14F-4D97-AF65-F5344CB8AC3E}">
        <p14:creationId xmlns:p14="http://schemas.microsoft.com/office/powerpoint/2010/main" val="3301120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ußzeilenplatzhalter 2">
            <a:extLst>
              <a:ext uri="{FF2B5EF4-FFF2-40B4-BE49-F238E27FC236}">
                <a16:creationId xmlns:a16="http://schemas.microsoft.com/office/drawing/2014/main" id="{E76DE3BF-9326-3040-A098-74249C3BCF7C}"/>
              </a:ext>
            </a:extLst>
          </p:cNvPr>
          <p:cNvSpPr>
            <a:spLocks noGrp="1"/>
          </p:cNvSpPr>
          <p:nvPr>
            <p:ph type="ftr" sz="quarter" idx="11"/>
          </p:nvPr>
        </p:nvSpPr>
        <p:spPr>
          <a:xfrm>
            <a:off x="748800" y="6554528"/>
            <a:ext cx="9991716" cy="186841"/>
          </a:xfrm>
        </p:spPr>
        <p:txBody>
          <a:bodyPr/>
          <a:lstStyle/>
          <a:p>
            <a:r>
              <a:rPr lang="en-GB" dirty="0"/>
              <a:t>News from Europe  |  ILC Integration and CFS Workshop  |  23 Feb 2018  |  TSS/KB</a:t>
            </a:r>
            <a:endParaRPr lang="en-US" dirty="0"/>
          </a:p>
        </p:txBody>
      </p:sp>
      <p:sp>
        <p:nvSpPr>
          <p:cNvPr id="24" name="Titel 8">
            <a:extLst>
              <a:ext uri="{FF2B5EF4-FFF2-40B4-BE49-F238E27FC236}">
                <a16:creationId xmlns:a16="http://schemas.microsoft.com/office/drawing/2014/main" id="{3D86D4E0-0244-4847-A885-FBAFB26B6485}"/>
              </a:ext>
            </a:extLst>
          </p:cNvPr>
          <p:cNvSpPr txBox="1">
            <a:spLocks/>
          </p:cNvSpPr>
          <p:nvPr/>
        </p:nvSpPr>
        <p:spPr>
          <a:xfrm>
            <a:off x="407988" y="349611"/>
            <a:ext cx="11376024" cy="45109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000" b="1" kern="1200">
                <a:solidFill>
                  <a:schemeClr val="accent1"/>
                </a:solidFill>
                <a:latin typeface="+mj-lt"/>
                <a:ea typeface="+mj-ea"/>
                <a:cs typeface="+mj-cs"/>
              </a:defRPr>
            </a:lvl1pPr>
          </a:lstStyle>
          <a:p>
            <a:r>
              <a:rPr lang="en-GB" dirty="0"/>
              <a:t>News from ESS</a:t>
            </a:r>
          </a:p>
        </p:txBody>
      </p:sp>
      <p:sp>
        <p:nvSpPr>
          <p:cNvPr id="25" name="Textplatzhalter 9">
            <a:extLst>
              <a:ext uri="{FF2B5EF4-FFF2-40B4-BE49-F238E27FC236}">
                <a16:creationId xmlns:a16="http://schemas.microsoft.com/office/drawing/2014/main" id="{7727D950-45F3-4443-B5B4-E2DB5F48EA75}"/>
              </a:ext>
            </a:extLst>
          </p:cNvPr>
          <p:cNvSpPr txBox="1">
            <a:spLocks/>
          </p:cNvSpPr>
          <p:nvPr/>
        </p:nvSpPr>
        <p:spPr>
          <a:xfrm>
            <a:off x="335360" y="764704"/>
            <a:ext cx="4679901" cy="379252"/>
          </a:xfrm>
          <a:prstGeom prst="rect">
            <a:avLst/>
          </a:prstGeom>
        </p:spPr>
        <p:txBody>
          <a:bodyPr/>
          <a:lstStyle>
            <a:lvl1pPr marL="266700" indent="-266700" algn="l" defTabSz="914400" rtl="0" eaLnBrk="1" latinLnBrk="0" hangingPunct="1">
              <a:lnSpc>
                <a:spcPct val="100000"/>
              </a:lnSpc>
              <a:spcBef>
                <a:spcPts val="0"/>
              </a:spcBef>
              <a:spcAft>
                <a:spcPts val="800"/>
              </a:spcAft>
              <a:buFont typeface="Arial" panose="020B0604020202020204" pitchFamily="34" charset="0"/>
              <a:buChar char="•"/>
              <a:tabLst>
                <a:tab pos="266700" algn="l"/>
              </a:tabLst>
              <a:defRPr sz="1600" kern="1200">
                <a:solidFill>
                  <a:schemeClr val="tx1"/>
                </a:solidFill>
                <a:latin typeface="+mn-lt"/>
                <a:ea typeface="+mn-ea"/>
                <a:cs typeface="+mn-cs"/>
              </a:defRPr>
            </a:lvl1pPr>
            <a:lvl2pPr marL="542925" indent="-276225"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2pPr>
            <a:lvl3pPr marL="8096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3pPr>
            <a:lvl4pPr marL="10763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4pPr>
            <a:lvl5pPr marL="13430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dirty="0">
                <a:solidFill>
                  <a:schemeClr val="accent2"/>
                </a:solidFill>
              </a:rPr>
              <a:t>European Spallation Source, Lund (Sweden)</a:t>
            </a:r>
            <a:endParaRPr lang="en-US" b="1" i="1" dirty="0">
              <a:solidFill>
                <a:schemeClr val="accent2"/>
              </a:solidFill>
            </a:endParaRPr>
          </a:p>
        </p:txBody>
      </p:sp>
      <p:pic>
        <p:nvPicPr>
          <p:cNvPr id="3" name="Picture 2">
            <a:extLst>
              <a:ext uri="{FF2B5EF4-FFF2-40B4-BE49-F238E27FC236}">
                <a16:creationId xmlns:a16="http://schemas.microsoft.com/office/drawing/2014/main" id="{A678BA6C-87AC-6444-8FA2-3E8B604AE1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750" y="1143956"/>
            <a:ext cx="11874500" cy="1257300"/>
          </a:xfrm>
          <a:prstGeom prst="rect">
            <a:avLst/>
          </a:prstGeom>
          <a:ln>
            <a:solidFill>
              <a:schemeClr val="tx1"/>
            </a:solidFill>
          </a:ln>
        </p:spPr>
      </p:pic>
      <p:pic>
        <p:nvPicPr>
          <p:cNvPr id="7" name="Picture 6">
            <a:extLst>
              <a:ext uri="{FF2B5EF4-FFF2-40B4-BE49-F238E27FC236}">
                <a16:creationId xmlns:a16="http://schemas.microsoft.com/office/drawing/2014/main" id="{31F0BE55-3765-8D4C-9DC2-11F320005F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4830" y="2564904"/>
            <a:ext cx="5118228" cy="2986906"/>
          </a:xfrm>
          <a:prstGeom prst="rect">
            <a:avLst/>
          </a:prstGeom>
        </p:spPr>
      </p:pic>
      <p:sp>
        <p:nvSpPr>
          <p:cNvPr id="8" name="TextBox 7">
            <a:extLst>
              <a:ext uri="{FF2B5EF4-FFF2-40B4-BE49-F238E27FC236}">
                <a16:creationId xmlns:a16="http://schemas.microsoft.com/office/drawing/2014/main" id="{1DA16387-BE28-DB4A-A097-E46EC639BE15}"/>
              </a:ext>
            </a:extLst>
          </p:cNvPr>
          <p:cNvSpPr txBox="1"/>
          <p:nvPr/>
        </p:nvSpPr>
        <p:spPr>
          <a:xfrm>
            <a:off x="414830" y="5652537"/>
            <a:ext cx="5220468" cy="584775"/>
          </a:xfrm>
          <a:prstGeom prst="rect">
            <a:avLst/>
          </a:prstGeom>
          <a:noFill/>
        </p:spPr>
        <p:txBody>
          <a:bodyPr wrap="none" rtlCol="0">
            <a:spAutoFit/>
          </a:bodyPr>
          <a:lstStyle/>
          <a:p>
            <a:r>
              <a:rPr lang="de-DE" sz="1600" dirty="0" err="1"/>
              <a:t>Memomrandum</a:t>
            </a:r>
            <a:r>
              <a:rPr lang="de-DE" sz="1600" dirty="0"/>
              <a:t> </a:t>
            </a:r>
            <a:r>
              <a:rPr lang="de-DE" sz="1600" dirty="0" err="1"/>
              <a:t>of</a:t>
            </a:r>
            <a:r>
              <a:rPr lang="de-DE" sz="1600" dirty="0"/>
              <a:t> </a:t>
            </a:r>
            <a:r>
              <a:rPr lang="de-DE" sz="1600" dirty="0" err="1"/>
              <a:t>Collaboration</a:t>
            </a:r>
            <a:r>
              <a:rPr lang="de-DE" sz="1600" dirty="0"/>
              <a:t> </a:t>
            </a:r>
            <a:r>
              <a:rPr lang="de-DE" sz="1600" dirty="0" err="1"/>
              <a:t>with</a:t>
            </a:r>
            <a:r>
              <a:rPr lang="de-DE" sz="1600" dirty="0"/>
              <a:t> J-PARC; </a:t>
            </a:r>
            <a:r>
              <a:rPr lang="de-DE" sz="1600" dirty="0" err="1"/>
              <a:t>common</a:t>
            </a:r>
            <a:br>
              <a:rPr lang="de-DE" sz="1600" dirty="0"/>
            </a:br>
            <a:r>
              <a:rPr lang="de-DE" sz="1600" dirty="0" err="1"/>
              <a:t>workshop</a:t>
            </a:r>
            <a:r>
              <a:rPr lang="de-DE" sz="1600" dirty="0"/>
              <a:t> in Feb. 2018</a:t>
            </a:r>
          </a:p>
        </p:txBody>
      </p:sp>
      <p:pic>
        <p:nvPicPr>
          <p:cNvPr id="10" name="Picture 9">
            <a:extLst>
              <a:ext uri="{FF2B5EF4-FFF2-40B4-BE49-F238E27FC236}">
                <a16:creationId xmlns:a16="http://schemas.microsoft.com/office/drawing/2014/main" id="{61441C30-85F3-2A4F-B476-9A7FF42AC12A}"/>
              </a:ext>
            </a:extLst>
          </p:cNvPr>
          <p:cNvPicPr>
            <a:picLocks noChangeAspect="1"/>
          </p:cNvPicPr>
          <p:nvPr/>
        </p:nvPicPr>
        <p:blipFill rotWithShape="1">
          <a:blip r:embed="rId5">
            <a:extLst>
              <a:ext uri="{28A0092B-C50C-407E-A947-70E740481C1C}">
                <a14:useLocalDpi xmlns:a14="http://schemas.microsoft.com/office/drawing/2010/main" val="0"/>
              </a:ext>
            </a:extLst>
          </a:blip>
          <a:srcRect b="18666"/>
          <a:stretch/>
        </p:blipFill>
        <p:spPr>
          <a:xfrm>
            <a:off x="6096000" y="2564904"/>
            <a:ext cx="5561789" cy="2986906"/>
          </a:xfrm>
          <a:prstGeom prst="rect">
            <a:avLst/>
          </a:prstGeom>
        </p:spPr>
      </p:pic>
      <p:sp>
        <p:nvSpPr>
          <p:cNvPr id="15" name="TextBox 14">
            <a:extLst>
              <a:ext uri="{FF2B5EF4-FFF2-40B4-BE49-F238E27FC236}">
                <a16:creationId xmlns:a16="http://schemas.microsoft.com/office/drawing/2014/main" id="{D690E687-E9C7-F247-B1A5-3FFB92111157}"/>
              </a:ext>
            </a:extLst>
          </p:cNvPr>
          <p:cNvSpPr txBox="1"/>
          <p:nvPr/>
        </p:nvSpPr>
        <p:spPr>
          <a:xfrm>
            <a:off x="6096000" y="5652536"/>
            <a:ext cx="5719836" cy="584775"/>
          </a:xfrm>
          <a:prstGeom prst="rect">
            <a:avLst/>
          </a:prstGeom>
          <a:noFill/>
        </p:spPr>
        <p:txBody>
          <a:bodyPr wrap="none" rtlCol="0">
            <a:spAutoFit/>
          </a:bodyPr>
          <a:lstStyle/>
          <a:p>
            <a:r>
              <a:rPr lang="de-DE" sz="1600" dirty="0" err="1"/>
              <a:t>Construction</a:t>
            </a:r>
            <a:r>
              <a:rPr lang="de-DE" sz="1600" dirty="0"/>
              <a:t> </a:t>
            </a:r>
            <a:r>
              <a:rPr lang="de-DE" sz="1600" dirty="0" err="1"/>
              <a:t>progressing</a:t>
            </a:r>
            <a:r>
              <a:rPr lang="de-DE" sz="1600" dirty="0"/>
              <a:t> </a:t>
            </a:r>
            <a:r>
              <a:rPr lang="de-DE" sz="1600" dirty="0" err="1"/>
              <a:t>well</a:t>
            </a:r>
            <a:r>
              <a:rPr lang="de-DE" sz="1600" dirty="0"/>
              <a:t>; </a:t>
            </a:r>
            <a:r>
              <a:rPr lang="de-DE" sz="1600" dirty="0" err="1"/>
              <a:t>new</a:t>
            </a:r>
            <a:r>
              <a:rPr lang="de-DE" sz="1600" dirty="0"/>
              <a:t> SRF </a:t>
            </a:r>
            <a:r>
              <a:rPr lang="de-DE" sz="1600" dirty="0" err="1"/>
              <a:t>installations</a:t>
            </a:r>
            <a:r>
              <a:rPr lang="de-DE" sz="1600" dirty="0"/>
              <a:t> in </a:t>
            </a:r>
            <a:br>
              <a:rPr lang="de-DE" sz="1600" dirty="0"/>
            </a:br>
            <a:r>
              <a:rPr lang="de-DE" sz="1600" dirty="0" err="1"/>
              <a:t>Sweden</a:t>
            </a:r>
            <a:r>
              <a:rPr lang="de-DE" sz="1600" dirty="0"/>
              <a:t> </a:t>
            </a:r>
            <a:r>
              <a:rPr lang="de-DE" sz="1600" dirty="0" err="1"/>
              <a:t>and</a:t>
            </a:r>
            <a:r>
              <a:rPr lang="de-DE" sz="1600" dirty="0"/>
              <a:t> UK </a:t>
            </a:r>
            <a:r>
              <a:rPr lang="de-DE" sz="1600" dirty="0" err="1"/>
              <a:t>further</a:t>
            </a:r>
            <a:r>
              <a:rPr lang="de-DE" sz="1600" dirty="0"/>
              <a:t> </a:t>
            </a:r>
            <a:r>
              <a:rPr lang="de-DE" sz="1600" dirty="0" err="1"/>
              <a:t>anhancing</a:t>
            </a:r>
            <a:r>
              <a:rPr lang="de-DE" sz="1600" dirty="0"/>
              <a:t> </a:t>
            </a:r>
            <a:r>
              <a:rPr lang="de-DE" sz="1600" dirty="0" err="1"/>
              <a:t>Europe‘s</a:t>
            </a:r>
            <a:r>
              <a:rPr lang="de-DE" sz="1600" dirty="0"/>
              <a:t> SRF </a:t>
            </a:r>
            <a:r>
              <a:rPr lang="de-DE" sz="1600" dirty="0" err="1"/>
              <a:t>capabilities</a:t>
            </a:r>
            <a:endParaRPr lang="de-DE" sz="1600" dirty="0"/>
          </a:p>
        </p:txBody>
      </p:sp>
    </p:spTree>
    <p:extLst>
      <p:ext uri="{BB962C8B-B14F-4D97-AF65-F5344CB8AC3E}">
        <p14:creationId xmlns:p14="http://schemas.microsoft.com/office/powerpoint/2010/main" val="32561085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5360" y="1242616"/>
            <a:ext cx="11370729" cy="4841646"/>
          </a:xfrm>
          <a:prstGeom prst="rect">
            <a:avLst/>
          </a:prstGeom>
          <a:noFill/>
        </p:spPr>
        <p:txBody>
          <a:bodyPr wrap="square" rtlCol="0">
            <a:spAutoFit/>
          </a:bodyPr>
          <a:lstStyle/>
          <a:p>
            <a:pPr marL="353475" indent="-353475">
              <a:spcAft>
                <a:spcPts val="400"/>
              </a:spcAft>
              <a:buClr>
                <a:schemeClr val="accent6"/>
              </a:buClr>
              <a:buSzPct val="120000"/>
              <a:buFont typeface="Wingdings" charset="2"/>
              <a:buChar char="§"/>
            </a:pPr>
            <a:r>
              <a:rPr lang="en-US" sz="2133" dirty="0">
                <a:latin typeface="Arial"/>
                <a:cs typeface="Arial"/>
              </a:rPr>
              <a:t>Project-based</a:t>
            </a:r>
          </a:p>
          <a:p>
            <a:pPr marL="963060" lvl="1" indent="-353475">
              <a:spcAft>
                <a:spcPts val="400"/>
              </a:spcAft>
              <a:buClr>
                <a:schemeClr val="accent6"/>
              </a:buClr>
              <a:buSzPct val="120000"/>
              <a:buFont typeface="Wingdings" charset="2"/>
              <a:buChar char="§"/>
            </a:pPr>
            <a:r>
              <a:rPr lang="en-US" sz="2000" dirty="0">
                <a:latin typeface="Arial"/>
                <a:cs typeface="Arial"/>
              </a:rPr>
              <a:t>SRF gun</a:t>
            </a:r>
          </a:p>
          <a:p>
            <a:pPr marL="1572645" lvl="2" indent="-353475">
              <a:spcAft>
                <a:spcPts val="400"/>
              </a:spcAft>
              <a:buClr>
                <a:schemeClr val="accent6"/>
              </a:buClr>
              <a:buSzPct val="120000"/>
              <a:buFont typeface="Wingdings" charset="2"/>
              <a:buChar char="§"/>
            </a:pPr>
            <a:r>
              <a:rPr lang="en-US" sz="1733" dirty="0">
                <a:latin typeface="Arial"/>
                <a:cs typeface="Arial"/>
              </a:rPr>
              <a:t>Two guns produced (last week)</a:t>
            </a:r>
          </a:p>
          <a:p>
            <a:pPr marL="1572645" lvl="2" indent="-353475">
              <a:spcAft>
                <a:spcPts val="400"/>
              </a:spcAft>
              <a:buClr>
                <a:schemeClr val="accent6"/>
              </a:buClr>
              <a:buSzPct val="120000"/>
              <a:buFont typeface="Wingdings" charset="2"/>
              <a:buChar char="§"/>
            </a:pPr>
            <a:r>
              <a:rPr lang="en-US" sz="1733" dirty="0">
                <a:latin typeface="Arial"/>
                <a:cs typeface="Arial"/>
              </a:rPr>
              <a:t>XFEL upgrade for </a:t>
            </a:r>
            <a:r>
              <a:rPr lang="en-US" sz="1733" dirty="0" err="1">
                <a:latin typeface="Arial"/>
                <a:cs typeface="Arial"/>
              </a:rPr>
              <a:t>cw</a:t>
            </a:r>
            <a:r>
              <a:rPr lang="en-US" sz="1733" dirty="0">
                <a:latin typeface="Arial"/>
                <a:cs typeface="Arial"/>
              </a:rPr>
              <a:t> (long-term)</a:t>
            </a:r>
          </a:p>
          <a:p>
            <a:pPr marL="963060" lvl="1" indent="-353475">
              <a:spcAft>
                <a:spcPts val="400"/>
              </a:spcAft>
              <a:buClr>
                <a:schemeClr val="accent6"/>
              </a:buClr>
              <a:buSzPct val="120000"/>
              <a:buFont typeface="Wingdings" charset="2"/>
              <a:buChar char="§"/>
            </a:pPr>
            <a:r>
              <a:rPr lang="en-US" sz="2000" dirty="0">
                <a:latin typeface="Arial"/>
                <a:cs typeface="Arial"/>
              </a:rPr>
              <a:t>FLASH upgrade</a:t>
            </a:r>
          </a:p>
          <a:p>
            <a:pPr marL="1572645" lvl="2" indent="-353475">
              <a:spcAft>
                <a:spcPts val="400"/>
              </a:spcAft>
              <a:buClr>
                <a:schemeClr val="accent6"/>
              </a:buClr>
              <a:buSzPct val="120000"/>
              <a:buFont typeface="Wingdings" charset="2"/>
              <a:buChar char="§"/>
            </a:pPr>
            <a:r>
              <a:rPr lang="en-US" sz="1733" dirty="0">
                <a:latin typeface="Arial"/>
                <a:cs typeface="Arial"/>
              </a:rPr>
              <a:t>Two modules exchanged</a:t>
            </a:r>
          </a:p>
          <a:p>
            <a:pPr marL="1572645" lvl="2" indent="-353475">
              <a:spcAft>
                <a:spcPts val="400"/>
              </a:spcAft>
              <a:buClr>
                <a:schemeClr val="accent6"/>
              </a:buClr>
              <a:buSzPct val="120000"/>
              <a:buFont typeface="Wingdings" charset="2"/>
              <a:buChar char="§"/>
            </a:pPr>
            <a:r>
              <a:rPr lang="en-US" sz="1733" dirty="0">
                <a:latin typeface="Arial"/>
                <a:cs typeface="Arial"/>
              </a:rPr>
              <a:t>One module: </a:t>
            </a:r>
            <a:r>
              <a:rPr lang="en-US" sz="1733" dirty="0" err="1">
                <a:latin typeface="Arial"/>
                <a:cs typeface="Arial"/>
              </a:rPr>
              <a:t>ILCHiGrade</a:t>
            </a:r>
            <a:r>
              <a:rPr lang="en-US" sz="1733" dirty="0">
                <a:latin typeface="Arial"/>
                <a:cs typeface="Arial"/>
              </a:rPr>
              <a:t> cavities</a:t>
            </a:r>
            <a:br>
              <a:rPr lang="en-US" sz="1733" dirty="0">
                <a:latin typeface="Arial"/>
                <a:cs typeface="Arial"/>
              </a:rPr>
            </a:br>
            <a:br>
              <a:rPr lang="en-US" sz="1733" dirty="0">
                <a:latin typeface="Arial"/>
                <a:cs typeface="Arial"/>
              </a:rPr>
            </a:br>
            <a:endParaRPr lang="en-US" sz="1733" dirty="0">
              <a:latin typeface="Arial"/>
              <a:cs typeface="Arial"/>
            </a:endParaRPr>
          </a:p>
          <a:p>
            <a:pPr marL="353475" indent="-353475">
              <a:spcAft>
                <a:spcPts val="400"/>
              </a:spcAft>
              <a:buClr>
                <a:schemeClr val="accent6"/>
              </a:buClr>
              <a:buSzPct val="120000"/>
              <a:buFont typeface="Wingdings" charset="2"/>
              <a:buChar char="§"/>
            </a:pPr>
            <a:r>
              <a:rPr lang="en-US" sz="2133" dirty="0">
                <a:latin typeface="Arial"/>
                <a:cs typeface="Arial"/>
              </a:rPr>
              <a:t>Fundamental R&amp;D</a:t>
            </a:r>
          </a:p>
          <a:p>
            <a:pPr marL="963060" lvl="1" indent="-353475">
              <a:spcAft>
                <a:spcPts val="400"/>
              </a:spcAft>
              <a:buClr>
                <a:schemeClr val="accent6"/>
              </a:buClr>
              <a:buSzPct val="120000"/>
              <a:buFont typeface="Wingdings" charset="2"/>
              <a:buChar char="§"/>
            </a:pPr>
            <a:r>
              <a:rPr lang="en-US" sz="2000" dirty="0">
                <a:latin typeface="Arial"/>
                <a:cs typeface="Arial"/>
              </a:rPr>
              <a:t>Infusion / doping: </a:t>
            </a:r>
            <a:r>
              <a:rPr lang="en-US" sz="1733" dirty="0">
                <a:latin typeface="Arial"/>
                <a:cs typeface="Arial"/>
              </a:rPr>
              <a:t>Nitrogen baking to reduce </a:t>
            </a:r>
            <a:br>
              <a:rPr lang="en-US" sz="1733" dirty="0">
                <a:latin typeface="Arial"/>
                <a:cs typeface="Arial"/>
              </a:rPr>
            </a:br>
            <a:r>
              <a:rPr lang="en-US" sz="1733" dirty="0">
                <a:latin typeface="Arial"/>
                <a:cs typeface="Arial"/>
              </a:rPr>
              <a:t>losses; cavity R&amp;D - process parameter studies;</a:t>
            </a:r>
            <a:br>
              <a:rPr lang="en-US" sz="1733" dirty="0">
                <a:latin typeface="Arial"/>
                <a:cs typeface="Arial"/>
              </a:rPr>
            </a:br>
            <a:r>
              <a:rPr lang="en-US" sz="1733" dirty="0">
                <a:latin typeface="Arial"/>
                <a:cs typeface="Arial"/>
              </a:rPr>
              <a:t>sample R&amp;D - material studies</a:t>
            </a:r>
          </a:p>
          <a:p>
            <a:pPr marL="963060" lvl="1" indent="-353475">
              <a:spcAft>
                <a:spcPts val="400"/>
              </a:spcAft>
              <a:buClr>
                <a:schemeClr val="accent6"/>
              </a:buClr>
              <a:buSzPct val="120000"/>
              <a:buFont typeface="Wingdings" charset="2"/>
              <a:buChar char="§"/>
            </a:pPr>
            <a:r>
              <a:rPr lang="en-US" sz="2000" dirty="0">
                <a:latin typeface="Arial"/>
                <a:cs typeface="Arial"/>
              </a:rPr>
              <a:t>Large-grain studies: </a:t>
            </a:r>
            <a:r>
              <a:rPr lang="en-US" sz="1733" dirty="0">
                <a:latin typeface="Arial"/>
                <a:cs typeface="Arial"/>
              </a:rPr>
              <a:t>lower losses? Statistical </a:t>
            </a:r>
            <a:br>
              <a:rPr lang="en-US" sz="1733" dirty="0">
                <a:latin typeface="Arial"/>
                <a:cs typeface="Arial"/>
              </a:rPr>
            </a:br>
            <a:r>
              <a:rPr lang="en-US" sz="1733" dirty="0">
                <a:latin typeface="Arial"/>
                <a:cs typeface="Arial"/>
              </a:rPr>
              <a:t>analysis of cavity data, material studies</a:t>
            </a:r>
          </a:p>
        </p:txBody>
      </p:sp>
      <p:pic>
        <p:nvPicPr>
          <p:cNvPr id="23" name="Picture Placeholder 6"/>
          <p:cNvPicPr>
            <a:picLocks noChangeAspect="1"/>
          </p:cNvPicPr>
          <p:nvPr/>
        </p:nvPicPr>
        <p:blipFill>
          <a:blip r:embed="rId3">
            <a:extLst>
              <a:ext uri="{28A0092B-C50C-407E-A947-70E740481C1C}">
                <a14:useLocalDpi xmlns:a14="http://schemas.microsoft.com/office/drawing/2010/main" val="0"/>
              </a:ext>
            </a:extLst>
          </a:blip>
          <a:srcRect t="12791" b="12791"/>
          <a:stretch>
            <a:fillRect/>
          </a:stretch>
        </p:blipFill>
        <p:spPr>
          <a:xfrm>
            <a:off x="6642132" y="236037"/>
            <a:ext cx="5473699" cy="3215216"/>
          </a:xfrm>
          <a:prstGeom prst="rect">
            <a:avLst/>
          </a:prstGeom>
        </p:spPr>
      </p:pic>
      <p:pic>
        <p:nvPicPr>
          <p:cNvPr id="24" name="Picture Placeholder 9"/>
          <p:cNvPicPr>
            <a:picLocks noChangeAspect="1"/>
          </p:cNvPicPr>
          <p:nvPr/>
        </p:nvPicPr>
        <p:blipFill>
          <a:blip r:embed="rId4">
            <a:extLst>
              <a:ext uri="{28A0092B-C50C-407E-A947-70E740481C1C}">
                <a14:useLocalDpi xmlns:a14="http://schemas.microsoft.com/office/drawing/2010/main" val="0"/>
              </a:ext>
            </a:extLst>
          </a:blip>
          <a:srcRect t="3289" b="3289"/>
          <a:stretch>
            <a:fillRect/>
          </a:stretch>
        </p:blipFill>
        <p:spPr>
          <a:xfrm>
            <a:off x="6642132" y="3566192"/>
            <a:ext cx="5473699" cy="3216859"/>
          </a:xfrm>
          <a:prstGeom prst="rect">
            <a:avLst/>
          </a:prstGeom>
        </p:spPr>
      </p:pic>
      <p:pic>
        <p:nvPicPr>
          <p:cNvPr id="25" name="Picture 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34071" y="73521"/>
            <a:ext cx="5472000" cy="3434256"/>
          </a:xfrm>
          <a:prstGeom prst="rect">
            <a:avLst/>
          </a:prstGeom>
        </p:spPr>
      </p:pic>
      <p:pic>
        <p:nvPicPr>
          <p:cNvPr id="26" name="Picture 2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43831" y="4056503"/>
            <a:ext cx="5472000" cy="2065071"/>
          </a:xfrm>
          <a:prstGeom prst="rect">
            <a:avLst/>
          </a:prstGeom>
        </p:spPr>
      </p:pic>
      <p:sp>
        <p:nvSpPr>
          <p:cNvPr id="12" name="Fußzeilenplatzhalter 2">
            <a:extLst>
              <a:ext uri="{FF2B5EF4-FFF2-40B4-BE49-F238E27FC236}">
                <a16:creationId xmlns:a16="http://schemas.microsoft.com/office/drawing/2014/main" id="{851C3885-65E2-9E44-BF45-6AD1147C3BB5}"/>
              </a:ext>
            </a:extLst>
          </p:cNvPr>
          <p:cNvSpPr>
            <a:spLocks noGrp="1"/>
          </p:cNvSpPr>
          <p:nvPr>
            <p:ph type="ftr" sz="quarter" idx="11"/>
          </p:nvPr>
        </p:nvSpPr>
        <p:spPr>
          <a:xfrm>
            <a:off x="748800" y="6554528"/>
            <a:ext cx="9991716" cy="186841"/>
          </a:xfrm>
        </p:spPr>
        <p:txBody>
          <a:bodyPr/>
          <a:lstStyle/>
          <a:p>
            <a:r>
              <a:rPr lang="en-GB" dirty="0"/>
              <a:t>News from Europe  |  ILC Integration and CFS Workshop  |  23 Feb 2018  |  TSS/KB</a:t>
            </a:r>
            <a:endParaRPr lang="en-US" dirty="0"/>
          </a:p>
        </p:txBody>
      </p:sp>
      <p:sp>
        <p:nvSpPr>
          <p:cNvPr id="13" name="Titel 8">
            <a:extLst>
              <a:ext uri="{FF2B5EF4-FFF2-40B4-BE49-F238E27FC236}">
                <a16:creationId xmlns:a16="http://schemas.microsoft.com/office/drawing/2014/main" id="{28033184-8AAF-5F47-9ACF-375EF5284EC4}"/>
              </a:ext>
            </a:extLst>
          </p:cNvPr>
          <p:cNvSpPr txBox="1">
            <a:spLocks/>
          </p:cNvSpPr>
          <p:nvPr/>
        </p:nvSpPr>
        <p:spPr>
          <a:xfrm>
            <a:off x="407988" y="349611"/>
            <a:ext cx="11376024" cy="45109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000" b="1" kern="1200">
                <a:solidFill>
                  <a:schemeClr val="accent1"/>
                </a:solidFill>
                <a:latin typeface="+mj-lt"/>
                <a:ea typeface="+mj-ea"/>
                <a:cs typeface="+mj-cs"/>
              </a:defRPr>
            </a:lvl1pPr>
          </a:lstStyle>
          <a:p>
            <a:r>
              <a:rPr lang="en-GB" dirty="0"/>
              <a:t>SCRF Developments at DESY</a:t>
            </a:r>
          </a:p>
        </p:txBody>
      </p:sp>
      <p:sp>
        <p:nvSpPr>
          <p:cNvPr id="14" name="Textplatzhalter 9">
            <a:extLst>
              <a:ext uri="{FF2B5EF4-FFF2-40B4-BE49-F238E27FC236}">
                <a16:creationId xmlns:a16="http://schemas.microsoft.com/office/drawing/2014/main" id="{DBCF67B2-D36A-ED4F-BA3C-39BFDBFF3326}"/>
              </a:ext>
            </a:extLst>
          </p:cNvPr>
          <p:cNvSpPr txBox="1">
            <a:spLocks/>
          </p:cNvSpPr>
          <p:nvPr/>
        </p:nvSpPr>
        <p:spPr>
          <a:xfrm>
            <a:off x="335360" y="764704"/>
            <a:ext cx="5760640" cy="379252"/>
          </a:xfrm>
          <a:prstGeom prst="rect">
            <a:avLst/>
          </a:prstGeom>
        </p:spPr>
        <p:txBody>
          <a:bodyPr/>
          <a:lstStyle>
            <a:lvl1pPr marL="266700" indent="-266700" algn="l" defTabSz="914400" rtl="0" eaLnBrk="1" latinLnBrk="0" hangingPunct="1">
              <a:lnSpc>
                <a:spcPct val="100000"/>
              </a:lnSpc>
              <a:spcBef>
                <a:spcPts val="0"/>
              </a:spcBef>
              <a:spcAft>
                <a:spcPts val="800"/>
              </a:spcAft>
              <a:buFont typeface="Arial" panose="020B0604020202020204" pitchFamily="34" charset="0"/>
              <a:buChar char="•"/>
              <a:tabLst>
                <a:tab pos="266700" algn="l"/>
              </a:tabLst>
              <a:defRPr sz="1600" kern="1200">
                <a:solidFill>
                  <a:schemeClr val="tx1"/>
                </a:solidFill>
                <a:latin typeface="+mn-lt"/>
                <a:ea typeface="+mn-ea"/>
                <a:cs typeface="+mn-cs"/>
              </a:defRPr>
            </a:lvl1pPr>
            <a:lvl2pPr marL="542925" indent="-276225"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2pPr>
            <a:lvl3pPr marL="8096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3pPr>
            <a:lvl4pPr marL="10763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4pPr>
            <a:lvl5pPr marL="13430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dirty="0">
                <a:solidFill>
                  <a:schemeClr val="accent2"/>
                </a:solidFill>
              </a:rPr>
              <a:t>Only cavity R&amp;D – no LLRF, couplers, </a:t>
            </a:r>
            <a:r>
              <a:rPr lang="en-US" b="1" dirty="0" err="1">
                <a:solidFill>
                  <a:schemeClr val="accent2"/>
                </a:solidFill>
              </a:rPr>
              <a:t>cryomodules</a:t>
            </a:r>
            <a:r>
              <a:rPr lang="en-US" b="1" dirty="0">
                <a:solidFill>
                  <a:schemeClr val="accent2"/>
                </a:solidFill>
              </a:rPr>
              <a:t> …</a:t>
            </a:r>
            <a:endParaRPr lang="en-US" b="1" i="1" dirty="0">
              <a:solidFill>
                <a:schemeClr val="accent2"/>
              </a:solidFill>
            </a:endParaRPr>
          </a:p>
        </p:txBody>
      </p:sp>
    </p:spTree>
    <p:extLst>
      <p:ext uri="{BB962C8B-B14F-4D97-AF65-F5344CB8AC3E}">
        <p14:creationId xmlns:p14="http://schemas.microsoft.com/office/powerpoint/2010/main" val="2575440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
                                            <p:txEl>
                                              <p:pRg st="8" end="8"/>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childTnLst>
                                </p:cTn>
                              </p:par>
                              <p:par>
                                <p:cTn id="43" presetID="1" presetClass="exit" presetSubtype="0" fill="hold" nodeType="withEffect">
                                  <p:stCondLst>
                                    <p:cond delay="0"/>
                                  </p:stCondLst>
                                  <p:childTnLst>
                                    <p:set>
                                      <p:cBhvr>
                                        <p:cTn id="44" dur="1" fill="hold">
                                          <p:stCondLst>
                                            <p:cond delay="0"/>
                                          </p:stCondLst>
                                        </p:cTn>
                                        <p:tgtEl>
                                          <p:spTgt spid="24"/>
                                        </p:tgtEl>
                                        <p:attrNameLst>
                                          <p:attrName>style.visibility</p:attrName>
                                        </p:attrNameLst>
                                      </p:cBhvr>
                                      <p:to>
                                        <p:strVal val="hidden"/>
                                      </p:to>
                                    </p:set>
                                  </p:childTnLst>
                                </p:cTn>
                              </p:par>
                              <p:par>
                                <p:cTn id="45" presetID="1" presetClass="entr" presetSubtype="0" fill="hold" nodeType="with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GB" dirty="0"/>
              <a:t>Topics</a:t>
            </a:r>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sp>
        <p:nvSpPr>
          <p:cNvPr id="24" name="TextBox 23">
            <a:extLst>
              <a:ext uri="{FF2B5EF4-FFF2-40B4-BE49-F238E27FC236}">
                <a16:creationId xmlns:a16="http://schemas.microsoft.com/office/drawing/2014/main" id="{1321C1AF-AB21-FF4C-84B2-5DBCE7138CCD}"/>
              </a:ext>
            </a:extLst>
          </p:cNvPr>
          <p:cNvSpPr txBox="1"/>
          <p:nvPr/>
        </p:nvSpPr>
        <p:spPr>
          <a:xfrm>
            <a:off x="376768" y="1052736"/>
            <a:ext cx="8712968" cy="2492990"/>
          </a:xfrm>
          <a:prstGeom prst="rect">
            <a:avLst/>
          </a:prstGeom>
          <a:noFill/>
        </p:spPr>
        <p:txBody>
          <a:bodyPr wrap="square" rtlCol="0">
            <a:spAutoFit/>
          </a:bodyPr>
          <a:lstStyle/>
          <a:p>
            <a:pPr>
              <a:spcBef>
                <a:spcPts val="600"/>
              </a:spcBef>
            </a:pPr>
            <a:r>
              <a:rPr lang="en-US" dirty="0"/>
              <a:t>The European Strategy Update Process</a:t>
            </a:r>
          </a:p>
          <a:p>
            <a:pPr>
              <a:spcBef>
                <a:spcPts val="600"/>
              </a:spcBef>
            </a:pPr>
            <a:endParaRPr lang="en-US" dirty="0"/>
          </a:p>
          <a:p>
            <a:pPr>
              <a:spcBef>
                <a:spcPts val="600"/>
              </a:spcBef>
            </a:pPr>
            <a:r>
              <a:rPr lang="en-US" dirty="0">
                <a:solidFill>
                  <a:schemeClr val="bg2"/>
                </a:solidFill>
              </a:rPr>
              <a:t>News from the European XFEL</a:t>
            </a:r>
          </a:p>
          <a:p>
            <a:pPr>
              <a:spcBef>
                <a:spcPts val="600"/>
              </a:spcBef>
            </a:pPr>
            <a:endParaRPr lang="en-US" dirty="0">
              <a:solidFill>
                <a:schemeClr val="bg2"/>
              </a:solidFill>
            </a:endParaRPr>
          </a:p>
          <a:p>
            <a:pPr>
              <a:spcBef>
                <a:spcPts val="600"/>
              </a:spcBef>
            </a:pPr>
            <a:r>
              <a:rPr lang="en-US" dirty="0">
                <a:solidFill>
                  <a:schemeClr val="bg2"/>
                </a:solidFill>
              </a:rPr>
              <a:t>Other SRF uses in </a:t>
            </a:r>
            <a:r>
              <a:rPr lang="en-US" dirty="0" err="1">
                <a:solidFill>
                  <a:schemeClr val="bg2"/>
                </a:solidFill>
              </a:rPr>
              <a:t>Europea</a:t>
            </a:r>
            <a:endParaRPr lang="en-US" dirty="0">
              <a:solidFill>
                <a:schemeClr val="bg2"/>
              </a:solidFill>
            </a:endParaRPr>
          </a:p>
          <a:p>
            <a:pPr>
              <a:spcBef>
                <a:spcPts val="600"/>
              </a:spcBef>
            </a:pPr>
            <a:endParaRPr lang="en-US" dirty="0">
              <a:solidFill>
                <a:schemeClr val="bg2"/>
              </a:solidFill>
            </a:endParaRPr>
          </a:p>
          <a:p>
            <a:pPr>
              <a:spcBef>
                <a:spcPts val="600"/>
              </a:spcBef>
            </a:pPr>
            <a:r>
              <a:rPr lang="en-US" dirty="0">
                <a:solidFill>
                  <a:schemeClr val="bg2"/>
                </a:solidFill>
              </a:rPr>
              <a:t>The ILC European Action Plan</a:t>
            </a:r>
            <a:endParaRPr lang="en-GB" dirty="0">
              <a:solidFill>
                <a:schemeClr val="bg2"/>
              </a:solidFill>
            </a:endParaRPr>
          </a:p>
        </p:txBody>
      </p:sp>
    </p:spTree>
    <p:extLst>
      <p:ext uri="{BB962C8B-B14F-4D97-AF65-F5344CB8AC3E}">
        <p14:creationId xmlns:p14="http://schemas.microsoft.com/office/powerpoint/2010/main" val="19252945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GB" dirty="0"/>
              <a:t>Topics</a:t>
            </a:r>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sp>
        <p:nvSpPr>
          <p:cNvPr id="24" name="TextBox 23">
            <a:extLst>
              <a:ext uri="{FF2B5EF4-FFF2-40B4-BE49-F238E27FC236}">
                <a16:creationId xmlns:a16="http://schemas.microsoft.com/office/drawing/2014/main" id="{1321C1AF-AB21-FF4C-84B2-5DBCE7138CCD}"/>
              </a:ext>
            </a:extLst>
          </p:cNvPr>
          <p:cNvSpPr txBox="1"/>
          <p:nvPr/>
        </p:nvSpPr>
        <p:spPr>
          <a:xfrm>
            <a:off x="376768" y="1052736"/>
            <a:ext cx="8712968" cy="2492990"/>
          </a:xfrm>
          <a:prstGeom prst="rect">
            <a:avLst/>
          </a:prstGeom>
          <a:noFill/>
        </p:spPr>
        <p:txBody>
          <a:bodyPr wrap="square" rtlCol="0">
            <a:spAutoFit/>
          </a:bodyPr>
          <a:lstStyle/>
          <a:p>
            <a:pPr>
              <a:spcBef>
                <a:spcPts val="600"/>
              </a:spcBef>
            </a:pPr>
            <a:r>
              <a:rPr lang="en-US" dirty="0">
                <a:solidFill>
                  <a:schemeClr val="bg2"/>
                </a:solidFill>
              </a:rPr>
              <a:t>The European Strategy Update Process</a:t>
            </a:r>
          </a:p>
          <a:p>
            <a:pPr>
              <a:spcBef>
                <a:spcPts val="600"/>
              </a:spcBef>
            </a:pPr>
            <a:endParaRPr lang="en-US" dirty="0"/>
          </a:p>
          <a:p>
            <a:pPr>
              <a:spcBef>
                <a:spcPts val="600"/>
              </a:spcBef>
            </a:pPr>
            <a:r>
              <a:rPr lang="en-US" dirty="0">
                <a:solidFill>
                  <a:schemeClr val="bg2"/>
                </a:solidFill>
              </a:rPr>
              <a:t>News from the European XFEL</a:t>
            </a:r>
          </a:p>
          <a:p>
            <a:pPr>
              <a:spcBef>
                <a:spcPts val="600"/>
              </a:spcBef>
            </a:pPr>
            <a:endParaRPr lang="en-US" dirty="0">
              <a:solidFill>
                <a:schemeClr val="bg2"/>
              </a:solidFill>
            </a:endParaRPr>
          </a:p>
          <a:p>
            <a:pPr>
              <a:spcBef>
                <a:spcPts val="600"/>
              </a:spcBef>
            </a:pPr>
            <a:r>
              <a:rPr lang="en-US" dirty="0">
                <a:solidFill>
                  <a:schemeClr val="bg2"/>
                </a:solidFill>
              </a:rPr>
              <a:t>Other SRF uses in Europe</a:t>
            </a:r>
          </a:p>
          <a:p>
            <a:pPr>
              <a:spcBef>
                <a:spcPts val="600"/>
              </a:spcBef>
            </a:pPr>
            <a:endParaRPr lang="en-US" dirty="0">
              <a:solidFill>
                <a:schemeClr val="bg2"/>
              </a:solidFill>
            </a:endParaRPr>
          </a:p>
          <a:p>
            <a:pPr>
              <a:spcBef>
                <a:spcPts val="600"/>
              </a:spcBef>
            </a:pPr>
            <a:r>
              <a:rPr lang="en-US" dirty="0"/>
              <a:t>The ILC European Action Plan</a:t>
            </a:r>
            <a:endParaRPr lang="en-GB" dirty="0"/>
          </a:p>
        </p:txBody>
      </p:sp>
    </p:spTree>
    <p:extLst>
      <p:ext uri="{BB962C8B-B14F-4D97-AF65-F5344CB8AC3E}">
        <p14:creationId xmlns:p14="http://schemas.microsoft.com/office/powerpoint/2010/main" val="41300571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US" dirty="0"/>
              <a:t>The European Action Plan</a:t>
            </a:r>
            <a:endParaRPr lang="en-GB" i="1" dirty="0"/>
          </a:p>
        </p:txBody>
      </p:sp>
      <p:sp>
        <p:nvSpPr>
          <p:cNvPr id="10" name="Textplatzhalter 9"/>
          <p:cNvSpPr>
            <a:spLocks noGrp="1"/>
          </p:cNvSpPr>
          <p:nvPr>
            <p:ph type="body" sz="quarter" idx="13"/>
          </p:nvPr>
        </p:nvSpPr>
        <p:spPr/>
        <p:txBody>
          <a:bodyPr/>
          <a:lstStyle/>
          <a:p>
            <a:r>
              <a:rPr lang="en-US" dirty="0"/>
              <a:t>Towards defining a European contribution to the ILC? </a:t>
            </a:r>
            <a:endParaRPr lang="en-US" i="1" dirty="0"/>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sp>
        <p:nvSpPr>
          <p:cNvPr id="14" name="TextBox 13">
            <a:extLst>
              <a:ext uri="{FF2B5EF4-FFF2-40B4-BE49-F238E27FC236}">
                <a16:creationId xmlns:a16="http://schemas.microsoft.com/office/drawing/2014/main" id="{4E63ECB3-AA35-6E4F-849E-6C61DF746EAA}"/>
              </a:ext>
            </a:extLst>
          </p:cNvPr>
          <p:cNvSpPr txBox="1"/>
          <p:nvPr/>
        </p:nvSpPr>
        <p:spPr>
          <a:xfrm>
            <a:off x="397046" y="1249316"/>
            <a:ext cx="11243570" cy="5037276"/>
          </a:xfrm>
          <a:prstGeom prst="rect">
            <a:avLst/>
          </a:prstGeom>
          <a:noFill/>
        </p:spPr>
        <p:txBody>
          <a:bodyPr wrap="square" rtlCol="0">
            <a:spAutoFit/>
          </a:bodyPr>
          <a:lstStyle/>
          <a:p>
            <a:pPr>
              <a:spcAft>
                <a:spcPts val="400"/>
              </a:spcAft>
              <a:buClr>
                <a:schemeClr val="accent6"/>
              </a:buClr>
              <a:buSzPct val="120000"/>
            </a:pPr>
            <a:r>
              <a:rPr lang="en-US" dirty="0">
                <a:latin typeface="Arial"/>
                <a:cs typeface="Arial"/>
              </a:rPr>
              <a:t>The ILC EAP was </a:t>
            </a:r>
            <a:r>
              <a:rPr lang="en-US" dirty="0" err="1">
                <a:latin typeface="Arial"/>
                <a:cs typeface="Arial"/>
              </a:rPr>
              <a:t>originially</a:t>
            </a:r>
            <a:r>
              <a:rPr lang="en-US" dirty="0">
                <a:latin typeface="Arial"/>
                <a:cs typeface="Arial"/>
              </a:rPr>
              <a:t> requested by Okada-san, </a:t>
            </a:r>
            <a:br>
              <a:rPr lang="en-US" dirty="0">
                <a:latin typeface="Arial"/>
                <a:cs typeface="Arial"/>
              </a:rPr>
            </a:br>
            <a:r>
              <a:rPr lang="en-US" dirty="0">
                <a:latin typeface="Arial"/>
                <a:cs typeface="Arial"/>
              </a:rPr>
              <a:t>as a complement to the KEK action plan. </a:t>
            </a:r>
          </a:p>
          <a:p>
            <a:pPr marL="285750" indent="-285750">
              <a:spcAft>
                <a:spcPts val="400"/>
              </a:spcAft>
              <a:buClr>
                <a:schemeClr val="accent6"/>
              </a:buClr>
              <a:buSzPct val="120000"/>
              <a:buFont typeface="Arial" panose="020B0604020202020204" pitchFamily="34" charset="0"/>
              <a:buChar char="•"/>
            </a:pPr>
            <a:r>
              <a:rPr lang="en-US" dirty="0">
                <a:latin typeface="Arial"/>
                <a:cs typeface="Arial"/>
              </a:rPr>
              <a:t>Getting an overview of who in Europe could / might want to do </a:t>
            </a:r>
            <a:br>
              <a:rPr lang="en-US" dirty="0">
                <a:latin typeface="Arial"/>
                <a:cs typeface="Arial"/>
              </a:rPr>
            </a:br>
            <a:r>
              <a:rPr lang="en-US" dirty="0">
                <a:latin typeface="Arial"/>
                <a:cs typeface="Arial"/>
              </a:rPr>
              <a:t>what in case of ILC greenlight.</a:t>
            </a:r>
          </a:p>
          <a:p>
            <a:pPr>
              <a:spcAft>
                <a:spcPts val="400"/>
              </a:spcAft>
              <a:buClr>
                <a:schemeClr val="accent6"/>
              </a:buClr>
              <a:buSzPct val="120000"/>
            </a:pPr>
            <a:r>
              <a:rPr lang="en-US" dirty="0">
                <a:latin typeface="Arial"/>
                <a:cs typeface="Arial"/>
              </a:rPr>
              <a:t>History and contents: </a:t>
            </a:r>
          </a:p>
          <a:p>
            <a:pPr marL="285750" indent="-285750">
              <a:spcAft>
                <a:spcPts val="400"/>
              </a:spcAft>
              <a:buClr>
                <a:schemeClr val="accent6"/>
              </a:buClr>
              <a:buSzPct val="120000"/>
              <a:buFont typeface="Arial" panose="020B0604020202020204" pitchFamily="34" charset="0"/>
              <a:buChar char="•"/>
            </a:pPr>
            <a:r>
              <a:rPr lang="en-US" dirty="0">
                <a:latin typeface="Arial"/>
                <a:cs typeface="Arial"/>
              </a:rPr>
              <a:t>Request to CERN management, passed on to E-JADE</a:t>
            </a:r>
          </a:p>
          <a:p>
            <a:pPr marL="285750" indent="-285750">
              <a:spcAft>
                <a:spcPts val="400"/>
              </a:spcAft>
              <a:buClr>
                <a:schemeClr val="accent6"/>
              </a:buClr>
              <a:buSzPct val="120000"/>
              <a:buFont typeface="Arial" panose="020B0604020202020204" pitchFamily="34" charset="0"/>
              <a:buChar char="•"/>
            </a:pPr>
            <a:r>
              <a:rPr lang="en-US" dirty="0">
                <a:latin typeface="Arial"/>
                <a:cs typeface="Arial"/>
              </a:rPr>
              <a:t>Preparation of document since about 1 year. </a:t>
            </a:r>
          </a:p>
          <a:p>
            <a:pPr marL="285750" indent="-285750">
              <a:spcAft>
                <a:spcPts val="400"/>
              </a:spcAft>
              <a:buClr>
                <a:schemeClr val="accent6"/>
              </a:buClr>
              <a:buSzPct val="120000"/>
              <a:buFont typeface="Arial" panose="020B0604020202020204" pitchFamily="34" charset="0"/>
              <a:buChar char="•"/>
            </a:pPr>
            <a:r>
              <a:rPr lang="en-US" dirty="0">
                <a:latin typeface="Arial"/>
                <a:cs typeface="Arial"/>
              </a:rPr>
              <a:t>Long version based on some sharing model presented to </a:t>
            </a:r>
            <a:br>
              <a:rPr lang="en-US" dirty="0">
                <a:latin typeface="Arial"/>
                <a:cs typeface="Arial"/>
              </a:rPr>
            </a:br>
            <a:r>
              <a:rPr lang="en-US" dirty="0">
                <a:latin typeface="Arial"/>
                <a:cs typeface="Arial"/>
              </a:rPr>
              <a:t>CERN management; positive reaction</a:t>
            </a:r>
          </a:p>
          <a:p>
            <a:pPr marL="742950" lvl="1" indent="-285750">
              <a:spcAft>
                <a:spcPts val="400"/>
              </a:spcAft>
              <a:buClr>
                <a:schemeClr val="accent6"/>
              </a:buClr>
              <a:buSzPct val="120000"/>
              <a:buFont typeface="Arial" panose="020B0604020202020204" pitchFamily="34" charset="0"/>
              <a:buChar char="•"/>
            </a:pPr>
            <a:r>
              <a:rPr lang="en-US" dirty="0">
                <a:latin typeface="Arial"/>
                <a:cs typeface="Arial"/>
              </a:rPr>
              <a:t>Detailed discussion of possible contributions during pre-</a:t>
            </a:r>
            <a:br>
              <a:rPr lang="en-US" dirty="0">
                <a:latin typeface="Arial"/>
                <a:cs typeface="Arial"/>
              </a:rPr>
            </a:br>
            <a:r>
              <a:rPr lang="en-US" dirty="0">
                <a:latin typeface="Arial"/>
                <a:cs typeface="Arial"/>
              </a:rPr>
              <a:t>preparatory phase, preparatory phase, and construction.</a:t>
            </a:r>
          </a:p>
          <a:p>
            <a:pPr>
              <a:spcAft>
                <a:spcPts val="400"/>
              </a:spcAft>
              <a:buClr>
                <a:schemeClr val="accent6"/>
              </a:buClr>
              <a:buSzPct val="120000"/>
            </a:pPr>
            <a:r>
              <a:rPr lang="en-US" dirty="0">
                <a:latin typeface="Arial"/>
                <a:cs typeface="Arial"/>
              </a:rPr>
              <a:t>Currently preparing shorter version without details</a:t>
            </a:r>
          </a:p>
          <a:p>
            <a:pPr marL="285750" indent="-285750">
              <a:spcAft>
                <a:spcPts val="400"/>
              </a:spcAft>
              <a:buClr>
                <a:schemeClr val="accent6"/>
              </a:buClr>
              <a:buSzPct val="120000"/>
              <a:buFont typeface="Arial" panose="020B0604020202020204" pitchFamily="34" charset="0"/>
              <a:buChar char="•"/>
            </a:pPr>
            <a:r>
              <a:rPr lang="en-US" dirty="0">
                <a:latin typeface="Arial"/>
                <a:cs typeface="Arial"/>
              </a:rPr>
              <a:t>i.e. no models for cost and IKC sharing with European </a:t>
            </a:r>
            <a:br>
              <a:rPr lang="en-US" dirty="0">
                <a:latin typeface="Arial"/>
                <a:cs typeface="Arial"/>
              </a:rPr>
            </a:br>
            <a:r>
              <a:rPr lang="en-US" dirty="0">
                <a:latin typeface="Arial"/>
                <a:cs typeface="Arial"/>
              </a:rPr>
              <a:t>countries – don’t want to prejudice the funding agencies</a:t>
            </a:r>
          </a:p>
          <a:p>
            <a:pPr marL="285750" indent="-285750">
              <a:spcAft>
                <a:spcPts val="400"/>
              </a:spcAft>
              <a:buClr>
                <a:schemeClr val="accent6"/>
              </a:buClr>
              <a:buSzPct val="120000"/>
              <a:buFont typeface="Arial" panose="020B0604020202020204" pitchFamily="34" charset="0"/>
              <a:buChar char="•"/>
            </a:pPr>
            <a:r>
              <a:rPr lang="en-US" dirty="0">
                <a:latin typeface="Arial"/>
                <a:cs typeface="Arial"/>
              </a:rPr>
              <a:t>To be ready by Easter</a:t>
            </a:r>
          </a:p>
          <a:p>
            <a:pPr marL="285750" indent="-285750">
              <a:spcAft>
                <a:spcPts val="400"/>
              </a:spcAft>
              <a:buClr>
                <a:schemeClr val="accent6"/>
              </a:buClr>
              <a:buSzPct val="120000"/>
              <a:buFont typeface="Arial" panose="020B0604020202020204" pitchFamily="34" charset="0"/>
              <a:buChar char="•"/>
            </a:pPr>
            <a:r>
              <a:rPr lang="en-US" dirty="0">
                <a:latin typeface="Arial"/>
                <a:cs typeface="Arial"/>
              </a:rPr>
              <a:t>Long version as input for European strategy update process</a:t>
            </a:r>
          </a:p>
        </p:txBody>
      </p:sp>
      <p:pic>
        <p:nvPicPr>
          <p:cNvPr id="3" name="Picture 2">
            <a:extLst>
              <a:ext uri="{FF2B5EF4-FFF2-40B4-BE49-F238E27FC236}">
                <a16:creationId xmlns:a16="http://schemas.microsoft.com/office/drawing/2014/main" id="{D8FCFFDC-A899-3B4E-A794-D319A21510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448360">
            <a:off x="7437065" y="599877"/>
            <a:ext cx="4200978" cy="5394613"/>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801941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0BDD0FEF-930C-F549-8DF9-4C13B8BC56A3}"/>
              </a:ext>
            </a:extLst>
          </p:cNvPr>
          <p:cNvSpPr txBox="1"/>
          <p:nvPr/>
        </p:nvSpPr>
        <p:spPr>
          <a:xfrm>
            <a:off x="315486" y="4501105"/>
            <a:ext cx="11243570" cy="1959511"/>
          </a:xfrm>
          <a:prstGeom prst="rect">
            <a:avLst/>
          </a:prstGeom>
          <a:noFill/>
        </p:spPr>
        <p:txBody>
          <a:bodyPr wrap="square" rtlCol="0">
            <a:spAutoFit/>
          </a:bodyPr>
          <a:lstStyle/>
          <a:p>
            <a:pPr>
              <a:spcAft>
                <a:spcPts val="400"/>
              </a:spcAft>
              <a:buClr>
                <a:schemeClr val="accent6"/>
              </a:buClr>
              <a:buSzPct val="120000"/>
            </a:pPr>
            <a:r>
              <a:rPr lang="en-US" dirty="0">
                <a:latin typeface="Arial"/>
                <a:cs typeface="Arial"/>
              </a:rPr>
              <a:t>Long version potentially (given political will) also containing </a:t>
            </a:r>
          </a:p>
          <a:p>
            <a:pPr marL="285750" indent="-285750">
              <a:spcAft>
                <a:spcPts val="400"/>
              </a:spcAft>
              <a:buClr>
                <a:schemeClr val="accent6"/>
              </a:buClr>
              <a:buSzPct val="120000"/>
              <a:buFont typeface="Arial" panose="020B0604020202020204" pitchFamily="34" charset="0"/>
              <a:buChar char="•"/>
            </a:pPr>
            <a:r>
              <a:rPr lang="en-US" dirty="0">
                <a:latin typeface="Arial"/>
                <a:cs typeface="Arial"/>
              </a:rPr>
              <a:t>models for cost sharing and cost profile</a:t>
            </a:r>
          </a:p>
          <a:p>
            <a:pPr marL="285750" indent="-285750">
              <a:spcAft>
                <a:spcPts val="400"/>
              </a:spcAft>
              <a:buClr>
                <a:schemeClr val="accent6"/>
              </a:buClr>
              <a:buSzPct val="120000"/>
              <a:buFont typeface="Arial" panose="020B0604020202020204" pitchFamily="34" charset="0"/>
              <a:buChar char="•"/>
            </a:pPr>
            <a:r>
              <a:rPr lang="en-US" dirty="0">
                <a:latin typeface="Arial"/>
                <a:cs typeface="Arial"/>
              </a:rPr>
              <a:t>concrete ideas for European contributions (mainly key R&amp;D</a:t>
            </a:r>
            <a:br>
              <a:rPr lang="en-US" dirty="0">
                <a:latin typeface="Arial"/>
                <a:cs typeface="Arial"/>
              </a:rPr>
            </a:br>
            <a:r>
              <a:rPr lang="en-US" dirty="0">
                <a:latin typeface="Arial"/>
                <a:cs typeface="Arial"/>
              </a:rPr>
              <a:t>issues) during 4-year preparatory phase</a:t>
            </a:r>
          </a:p>
          <a:p>
            <a:pPr marL="285750" indent="-285750">
              <a:spcAft>
                <a:spcPts val="400"/>
              </a:spcAft>
              <a:buClr>
                <a:schemeClr val="accent6"/>
              </a:buClr>
              <a:buSzPct val="120000"/>
              <a:buFont typeface="Arial" panose="020B0604020202020204" pitchFamily="34" charset="0"/>
              <a:buChar char="•"/>
            </a:pPr>
            <a:r>
              <a:rPr lang="en-US" dirty="0">
                <a:latin typeface="Arial"/>
                <a:cs typeface="Arial"/>
              </a:rPr>
              <a:t>discussion of concrete forms of European involvement</a:t>
            </a:r>
          </a:p>
          <a:p>
            <a:pPr marL="285750" indent="-285750">
              <a:spcAft>
                <a:spcPts val="400"/>
              </a:spcAft>
              <a:buClr>
                <a:schemeClr val="accent6"/>
              </a:buClr>
              <a:buSzPct val="120000"/>
              <a:buFont typeface="Arial" panose="020B0604020202020204" pitchFamily="34" charset="0"/>
              <a:buChar char="•"/>
            </a:pPr>
            <a:r>
              <a:rPr lang="en-US" dirty="0">
                <a:latin typeface="Arial"/>
                <a:cs typeface="Arial"/>
              </a:rPr>
              <a:t>…</a:t>
            </a:r>
          </a:p>
        </p:txBody>
      </p:sp>
      <p:sp>
        <p:nvSpPr>
          <p:cNvPr id="9" name="Titel 8"/>
          <p:cNvSpPr>
            <a:spLocks noGrp="1"/>
          </p:cNvSpPr>
          <p:nvPr>
            <p:ph type="title"/>
          </p:nvPr>
        </p:nvSpPr>
        <p:spPr/>
        <p:txBody>
          <a:bodyPr/>
          <a:lstStyle/>
          <a:p>
            <a:r>
              <a:rPr lang="en-US" dirty="0"/>
              <a:t>The ILC European Action Plan</a:t>
            </a:r>
            <a:endParaRPr lang="en-GB" i="1" dirty="0"/>
          </a:p>
        </p:txBody>
      </p:sp>
      <p:sp>
        <p:nvSpPr>
          <p:cNvPr id="10" name="Textplatzhalter 9"/>
          <p:cNvSpPr>
            <a:spLocks noGrp="1"/>
          </p:cNvSpPr>
          <p:nvPr>
            <p:ph type="body" sz="quarter" idx="13"/>
          </p:nvPr>
        </p:nvSpPr>
        <p:spPr/>
        <p:txBody>
          <a:bodyPr/>
          <a:lstStyle/>
          <a:p>
            <a:r>
              <a:rPr lang="en-US" dirty="0"/>
              <a:t>Information contained in the EAP</a:t>
            </a:r>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pic>
        <p:nvPicPr>
          <p:cNvPr id="4" name="Picture 3">
            <a:extLst>
              <a:ext uri="{FF2B5EF4-FFF2-40B4-BE49-F238E27FC236}">
                <a16:creationId xmlns:a16="http://schemas.microsoft.com/office/drawing/2014/main" id="{B008AC91-0DE1-C846-ABB1-E276E53783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352" y="1213543"/>
            <a:ext cx="3392224" cy="2510780"/>
          </a:xfrm>
          <a:prstGeom prst="rect">
            <a:avLst/>
          </a:prstGeom>
        </p:spPr>
      </p:pic>
      <p:sp>
        <p:nvSpPr>
          <p:cNvPr id="5" name="TextBox 4">
            <a:extLst>
              <a:ext uri="{FF2B5EF4-FFF2-40B4-BE49-F238E27FC236}">
                <a16:creationId xmlns:a16="http://schemas.microsoft.com/office/drawing/2014/main" id="{9AFE1E93-47CC-B942-A4DC-2220E4C086F1}"/>
              </a:ext>
            </a:extLst>
          </p:cNvPr>
          <p:cNvSpPr txBox="1"/>
          <p:nvPr/>
        </p:nvSpPr>
        <p:spPr>
          <a:xfrm>
            <a:off x="407987" y="3724323"/>
            <a:ext cx="3536545" cy="492443"/>
          </a:xfrm>
          <a:prstGeom prst="rect">
            <a:avLst/>
          </a:prstGeom>
          <a:noFill/>
        </p:spPr>
        <p:txBody>
          <a:bodyPr wrap="none" rtlCol="0">
            <a:spAutoFit/>
          </a:bodyPr>
          <a:lstStyle/>
          <a:p>
            <a:pPr algn="ctr"/>
            <a:r>
              <a:rPr lang="de-DE" sz="1300" dirty="0"/>
              <a:t>European countries </a:t>
            </a:r>
            <a:r>
              <a:rPr lang="de-DE" sz="1300" dirty="0" err="1"/>
              <a:t>with</a:t>
            </a:r>
            <a:r>
              <a:rPr lang="de-DE" sz="1300" dirty="0"/>
              <a:t> ILC-</a:t>
            </a:r>
            <a:r>
              <a:rPr lang="de-DE" sz="1300" dirty="0" err="1"/>
              <a:t>related</a:t>
            </a:r>
            <a:r>
              <a:rPr lang="de-DE" sz="1300" dirty="0"/>
              <a:t> </a:t>
            </a:r>
            <a:r>
              <a:rPr lang="de-DE" sz="1300" dirty="0" err="1"/>
              <a:t>activities</a:t>
            </a:r>
            <a:br>
              <a:rPr lang="de-DE" sz="1300" dirty="0"/>
            </a:br>
            <a:r>
              <a:rPr lang="de-DE" sz="1300" dirty="0"/>
              <a:t>(</a:t>
            </a:r>
            <a:r>
              <a:rPr lang="de-DE" sz="1300" dirty="0" err="1"/>
              <a:t>blue</a:t>
            </a:r>
            <a:r>
              <a:rPr lang="de-DE" sz="1300" dirty="0"/>
              <a:t>: </a:t>
            </a:r>
            <a:r>
              <a:rPr lang="de-DE" sz="1300" dirty="0" err="1"/>
              <a:t>acc</a:t>
            </a:r>
            <a:r>
              <a:rPr lang="de-DE" sz="1300" dirty="0"/>
              <a:t>., </a:t>
            </a:r>
            <a:r>
              <a:rPr lang="de-DE" sz="1300" dirty="0" err="1"/>
              <a:t>cyan</a:t>
            </a:r>
            <a:r>
              <a:rPr lang="de-DE" sz="1300" dirty="0"/>
              <a:t>: </a:t>
            </a:r>
            <a:r>
              <a:rPr lang="de-DE" sz="1300" dirty="0" err="1"/>
              <a:t>det</a:t>
            </a:r>
            <a:r>
              <a:rPr lang="de-DE" sz="1300" dirty="0"/>
              <a:t>., </a:t>
            </a:r>
            <a:r>
              <a:rPr lang="de-DE" sz="1300" dirty="0" err="1"/>
              <a:t>red</a:t>
            </a:r>
            <a:r>
              <a:rPr lang="de-DE" sz="1300" dirty="0"/>
              <a:t>: </a:t>
            </a:r>
            <a:r>
              <a:rPr lang="de-DE" sz="1300" dirty="0" err="1"/>
              <a:t>both</a:t>
            </a:r>
            <a:r>
              <a:rPr lang="de-DE" sz="1300" dirty="0"/>
              <a:t>)</a:t>
            </a:r>
          </a:p>
        </p:txBody>
      </p:sp>
      <p:pic>
        <p:nvPicPr>
          <p:cNvPr id="11" name="Picture 10">
            <a:extLst>
              <a:ext uri="{FF2B5EF4-FFF2-40B4-BE49-F238E27FC236}">
                <a16:creationId xmlns:a16="http://schemas.microsoft.com/office/drawing/2014/main" id="{7F81AF7D-5FE2-BF4C-9627-7C8B3BF683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44532" y="836712"/>
            <a:ext cx="8080221" cy="2548558"/>
          </a:xfrm>
          <a:prstGeom prst="rect">
            <a:avLst/>
          </a:prstGeom>
        </p:spPr>
      </p:pic>
      <p:sp>
        <p:nvSpPr>
          <p:cNvPr id="15" name="TextBox 14">
            <a:extLst>
              <a:ext uri="{FF2B5EF4-FFF2-40B4-BE49-F238E27FC236}">
                <a16:creationId xmlns:a16="http://schemas.microsoft.com/office/drawing/2014/main" id="{1B768865-16EC-DE46-92FB-244031B9C449}"/>
              </a:ext>
            </a:extLst>
          </p:cNvPr>
          <p:cNvSpPr txBox="1"/>
          <p:nvPr/>
        </p:nvSpPr>
        <p:spPr>
          <a:xfrm>
            <a:off x="4827372" y="3384137"/>
            <a:ext cx="6314549" cy="292388"/>
          </a:xfrm>
          <a:prstGeom prst="rect">
            <a:avLst/>
          </a:prstGeom>
          <a:noFill/>
        </p:spPr>
        <p:txBody>
          <a:bodyPr wrap="none" rtlCol="0">
            <a:spAutoFit/>
          </a:bodyPr>
          <a:lstStyle/>
          <a:p>
            <a:pPr algn="ctr"/>
            <a:r>
              <a:rPr lang="de-DE" sz="1300" dirty="0" err="1"/>
              <a:t>Responsibility</a:t>
            </a:r>
            <a:r>
              <a:rPr lang="de-DE" sz="1300" dirty="0"/>
              <a:t> </a:t>
            </a:r>
            <a:r>
              <a:rPr lang="de-DE" sz="1300" dirty="0" err="1"/>
              <a:t>matrix</a:t>
            </a:r>
            <a:r>
              <a:rPr lang="de-DE" sz="1300" dirty="0"/>
              <a:t> </a:t>
            </a:r>
            <a:r>
              <a:rPr lang="de-DE" sz="1300" dirty="0" err="1"/>
              <a:t>for</a:t>
            </a:r>
            <a:r>
              <a:rPr lang="de-DE" sz="1300" dirty="0"/>
              <a:t> </a:t>
            </a:r>
            <a:r>
              <a:rPr lang="de-DE" sz="1300" dirty="0" err="1"/>
              <a:t>cryomodule</a:t>
            </a:r>
            <a:r>
              <a:rPr lang="de-DE" sz="1300" dirty="0"/>
              <a:t> </a:t>
            </a:r>
            <a:r>
              <a:rPr lang="de-DE" sz="1300" dirty="0" err="1"/>
              <a:t>production</a:t>
            </a:r>
            <a:r>
              <a:rPr lang="de-DE" sz="1300" dirty="0"/>
              <a:t> </a:t>
            </a:r>
            <a:r>
              <a:rPr lang="de-DE" sz="1300" dirty="0" err="1"/>
              <a:t>and</a:t>
            </a:r>
            <a:r>
              <a:rPr lang="de-DE" sz="1300" dirty="0"/>
              <a:t> </a:t>
            </a:r>
            <a:r>
              <a:rPr lang="de-DE" sz="1300" dirty="0" err="1"/>
              <a:t>testing</a:t>
            </a:r>
            <a:r>
              <a:rPr lang="de-DE" sz="1300" dirty="0"/>
              <a:t> </a:t>
            </a:r>
            <a:r>
              <a:rPr lang="de-DE" sz="1300" dirty="0" err="1"/>
              <a:t>for</a:t>
            </a:r>
            <a:r>
              <a:rPr lang="de-DE" sz="1300" dirty="0"/>
              <a:t> </a:t>
            </a:r>
            <a:r>
              <a:rPr lang="de-DE" sz="1300" dirty="0" err="1"/>
              <a:t>the</a:t>
            </a:r>
            <a:r>
              <a:rPr lang="de-DE" sz="1300" dirty="0"/>
              <a:t> European XFEL</a:t>
            </a:r>
          </a:p>
        </p:txBody>
      </p:sp>
      <p:pic>
        <p:nvPicPr>
          <p:cNvPr id="17" name="Picture 16">
            <a:extLst>
              <a:ext uri="{FF2B5EF4-FFF2-40B4-BE49-F238E27FC236}">
                <a16:creationId xmlns:a16="http://schemas.microsoft.com/office/drawing/2014/main" id="{4B5539C8-DE70-9B4E-85BC-D81DFAD69B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76120" y="4012125"/>
            <a:ext cx="4271410" cy="2132029"/>
          </a:xfrm>
          <a:prstGeom prst="rect">
            <a:avLst/>
          </a:prstGeom>
        </p:spPr>
      </p:pic>
      <p:sp>
        <p:nvSpPr>
          <p:cNvPr id="18" name="TextBox 17">
            <a:extLst>
              <a:ext uri="{FF2B5EF4-FFF2-40B4-BE49-F238E27FC236}">
                <a16:creationId xmlns:a16="http://schemas.microsoft.com/office/drawing/2014/main" id="{ED542D2B-92FE-4948-9B2B-3B5E512FE0F5}"/>
              </a:ext>
            </a:extLst>
          </p:cNvPr>
          <p:cNvSpPr txBox="1"/>
          <p:nvPr/>
        </p:nvSpPr>
        <p:spPr>
          <a:xfrm>
            <a:off x="7669256" y="6176917"/>
            <a:ext cx="3553318" cy="492443"/>
          </a:xfrm>
          <a:prstGeom prst="rect">
            <a:avLst/>
          </a:prstGeom>
          <a:noFill/>
        </p:spPr>
        <p:txBody>
          <a:bodyPr wrap="square" rtlCol="0">
            <a:spAutoFit/>
          </a:bodyPr>
          <a:lstStyle/>
          <a:p>
            <a:pPr algn="ctr"/>
            <a:r>
              <a:rPr lang="de-DE" sz="1300" dirty="0"/>
              <a:t>Primary </a:t>
            </a:r>
            <a:r>
              <a:rPr lang="de-DE" sz="1300" dirty="0" err="1"/>
              <a:t>cost</a:t>
            </a:r>
            <a:r>
              <a:rPr lang="de-DE" sz="1300" dirty="0"/>
              <a:t> </a:t>
            </a:r>
            <a:r>
              <a:rPr lang="de-DE" sz="1300" dirty="0" err="1"/>
              <a:t>drivers</a:t>
            </a:r>
            <a:r>
              <a:rPr lang="de-DE" sz="1300" dirty="0"/>
              <a:t> </a:t>
            </a:r>
            <a:r>
              <a:rPr lang="de-DE" sz="1300" dirty="0" err="1"/>
              <a:t>for</a:t>
            </a:r>
            <a:r>
              <a:rPr lang="de-DE" sz="1300" dirty="0"/>
              <a:t> </a:t>
            </a:r>
            <a:r>
              <a:rPr lang="de-DE" sz="1300" dirty="0" err="1"/>
              <a:t>the</a:t>
            </a:r>
            <a:r>
              <a:rPr lang="de-DE" sz="1300" dirty="0"/>
              <a:t> ILC</a:t>
            </a:r>
            <a:br>
              <a:rPr lang="de-DE" sz="1300" dirty="0"/>
            </a:br>
            <a:r>
              <a:rPr lang="de-DE" sz="1300" dirty="0"/>
              <a:t>(breakdown </a:t>
            </a:r>
            <a:r>
              <a:rPr lang="de-DE" sz="1300" dirty="0" err="1"/>
              <a:t>based</a:t>
            </a:r>
            <a:r>
              <a:rPr lang="de-DE" sz="1300" dirty="0"/>
              <a:t> on ILCU)</a:t>
            </a:r>
          </a:p>
        </p:txBody>
      </p:sp>
    </p:spTree>
    <p:extLst>
      <p:ext uri="{BB962C8B-B14F-4D97-AF65-F5344CB8AC3E}">
        <p14:creationId xmlns:p14="http://schemas.microsoft.com/office/powerpoint/2010/main" val="40366302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pic>
        <p:nvPicPr>
          <p:cNvPr id="16" name="Picture 15">
            <a:extLst>
              <a:ext uri="{FF2B5EF4-FFF2-40B4-BE49-F238E27FC236}">
                <a16:creationId xmlns:a16="http://schemas.microsoft.com/office/drawing/2014/main" id="{8639DFB6-164A-0049-AD7D-1DCAE93357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1584" y="1844824"/>
            <a:ext cx="7776864" cy="1651459"/>
          </a:xfrm>
          <a:prstGeom prst="rect">
            <a:avLst/>
          </a:prstGeom>
        </p:spPr>
      </p:pic>
    </p:spTree>
    <p:extLst>
      <p:ext uri="{BB962C8B-B14F-4D97-AF65-F5344CB8AC3E}">
        <p14:creationId xmlns:p14="http://schemas.microsoft.com/office/powerpoint/2010/main" val="728095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US" dirty="0"/>
              <a:t>The Update of the European Strategy for Particle Physics</a:t>
            </a:r>
            <a:endParaRPr lang="en-GB" i="1" dirty="0"/>
          </a:p>
        </p:txBody>
      </p:sp>
      <p:sp>
        <p:nvSpPr>
          <p:cNvPr id="10" name="Textplatzhalter 9"/>
          <p:cNvSpPr>
            <a:spLocks noGrp="1"/>
          </p:cNvSpPr>
          <p:nvPr>
            <p:ph type="body" sz="quarter" idx="13"/>
          </p:nvPr>
        </p:nvSpPr>
        <p:spPr/>
        <p:txBody>
          <a:bodyPr/>
          <a:lstStyle/>
          <a:p>
            <a:r>
              <a:rPr lang="en-US" dirty="0"/>
              <a:t>Relevance and Scope</a:t>
            </a:r>
            <a:endParaRPr lang="en-US" i="1" dirty="0"/>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pic>
        <p:nvPicPr>
          <p:cNvPr id="4" name="Picture 3">
            <a:extLst>
              <a:ext uri="{FF2B5EF4-FFF2-40B4-BE49-F238E27FC236}">
                <a16:creationId xmlns:a16="http://schemas.microsoft.com/office/drawing/2014/main" id="{30809C64-17A4-1447-96CC-D536BDABB3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78644" y="946679"/>
            <a:ext cx="2501693" cy="1264083"/>
          </a:xfrm>
          <a:prstGeom prst="rect">
            <a:avLst/>
          </a:prstGeom>
          <a:ln>
            <a:solidFill>
              <a:schemeClr val="accent1"/>
            </a:solidFill>
          </a:ln>
        </p:spPr>
      </p:pic>
      <p:sp>
        <p:nvSpPr>
          <p:cNvPr id="14" name="TextBox 13">
            <a:extLst>
              <a:ext uri="{FF2B5EF4-FFF2-40B4-BE49-F238E27FC236}">
                <a16:creationId xmlns:a16="http://schemas.microsoft.com/office/drawing/2014/main" id="{FA4403D4-EBD7-3947-9A9B-96DF2D244FA2}"/>
              </a:ext>
            </a:extLst>
          </p:cNvPr>
          <p:cNvSpPr txBox="1"/>
          <p:nvPr/>
        </p:nvSpPr>
        <p:spPr>
          <a:xfrm>
            <a:off x="397046" y="1249316"/>
            <a:ext cx="11243570" cy="4835170"/>
          </a:xfrm>
          <a:prstGeom prst="rect">
            <a:avLst/>
          </a:prstGeom>
          <a:noFill/>
        </p:spPr>
        <p:txBody>
          <a:bodyPr wrap="square" rtlCol="0">
            <a:spAutoFit/>
          </a:bodyPr>
          <a:lstStyle/>
          <a:p>
            <a:pPr>
              <a:lnSpc>
                <a:spcPct val="140000"/>
              </a:lnSpc>
              <a:spcAft>
                <a:spcPts val="600"/>
              </a:spcAft>
              <a:buClr>
                <a:schemeClr val="accent6"/>
              </a:buClr>
              <a:buSzPct val="120000"/>
            </a:pPr>
            <a:r>
              <a:rPr lang="en-US" dirty="0">
                <a:latin typeface="Arial"/>
                <a:cs typeface="Arial"/>
              </a:rPr>
              <a:t>https://</a:t>
            </a:r>
            <a:r>
              <a:rPr lang="en-US" dirty="0" err="1">
                <a:latin typeface="Arial"/>
                <a:cs typeface="Arial"/>
              </a:rPr>
              <a:t>council.web.cern.ch</a:t>
            </a:r>
            <a:r>
              <a:rPr lang="en-US" dirty="0">
                <a:latin typeface="Arial"/>
                <a:cs typeface="Arial"/>
              </a:rPr>
              <a:t>/en/content/</a:t>
            </a:r>
            <a:r>
              <a:rPr lang="en-US" dirty="0" err="1">
                <a:latin typeface="Arial"/>
                <a:cs typeface="Arial"/>
              </a:rPr>
              <a:t>european</a:t>
            </a:r>
            <a:r>
              <a:rPr lang="en-US" dirty="0">
                <a:latin typeface="Arial"/>
                <a:cs typeface="Arial"/>
              </a:rPr>
              <a:t>-strategy-particle-physics:</a:t>
            </a:r>
            <a:endParaRPr lang="en-US" sz="1600" i="1" dirty="0"/>
          </a:p>
          <a:p>
            <a:pPr>
              <a:spcAft>
                <a:spcPts val="600"/>
              </a:spcAft>
            </a:pPr>
            <a:r>
              <a:rPr lang="en-US" sz="1600" i="1" dirty="0">
                <a:solidFill>
                  <a:schemeClr val="accent1"/>
                </a:solidFill>
              </a:rPr>
              <a:t>The Convention bestows two missions upon the Organization, namely the operation of </a:t>
            </a:r>
            <a:br>
              <a:rPr lang="en-US" sz="1600" i="1" dirty="0">
                <a:solidFill>
                  <a:schemeClr val="accent1"/>
                </a:solidFill>
              </a:rPr>
            </a:br>
            <a:r>
              <a:rPr lang="en-US" sz="1600" i="1" dirty="0">
                <a:solidFill>
                  <a:schemeClr val="accent1"/>
                </a:solidFill>
              </a:rPr>
              <a:t>laboratories and the </a:t>
            </a:r>
            <a:r>
              <a:rPr lang="en-US" sz="1600" i="1" dirty="0" err="1">
                <a:solidFill>
                  <a:schemeClr val="accent1"/>
                </a:solidFill>
              </a:rPr>
              <a:t>organisation</a:t>
            </a:r>
            <a:r>
              <a:rPr lang="en-US" sz="1600" i="1" dirty="0">
                <a:solidFill>
                  <a:schemeClr val="accent1"/>
                </a:solidFill>
              </a:rPr>
              <a:t> and sponsoring of international co-operation in the field of </a:t>
            </a:r>
            <a:br>
              <a:rPr lang="en-US" sz="1600" i="1" dirty="0">
                <a:solidFill>
                  <a:schemeClr val="accent1"/>
                </a:solidFill>
              </a:rPr>
            </a:br>
            <a:r>
              <a:rPr lang="en-US" sz="1600" i="1" dirty="0">
                <a:solidFill>
                  <a:schemeClr val="accent1"/>
                </a:solidFill>
              </a:rPr>
              <a:t>elementary particle physics.</a:t>
            </a:r>
            <a:r>
              <a:rPr lang="en-US" sz="1600" dirty="0">
                <a:solidFill>
                  <a:schemeClr val="accent1"/>
                </a:solidFill>
              </a:rPr>
              <a:t> </a:t>
            </a:r>
            <a:endParaRPr lang="en-US" sz="1600" i="1" dirty="0">
              <a:solidFill>
                <a:schemeClr val="accent1"/>
              </a:solidFill>
            </a:endParaRPr>
          </a:p>
          <a:p>
            <a:pPr>
              <a:spcAft>
                <a:spcPts val="600"/>
              </a:spcAft>
            </a:pPr>
            <a:endParaRPr lang="en-US" sz="1600" i="1" dirty="0">
              <a:solidFill>
                <a:schemeClr val="accent1"/>
              </a:solidFill>
            </a:endParaRPr>
          </a:p>
          <a:p>
            <a:pPr>
              <a:spcAft>
                <a:spcPts val="600"/>
              </a:spcAft>
            </a:pPr>
            <a:r>
              <a:rPr lang="en-US" sz="1600" i="1" dirty="0">
                <a:solidFill>
                  <a:schemeClr val="accent1"/>
                </a:solidFill>
              </a:rPr>
              <a:t>[</a:t>
            </a:r>
            <a:r>
              <a:rPr lang="mr-IN" sz="1600" i="1" dirty="0">
                <a:solidFill>
                  <a:schemeClr val="accent1"/>
                </a:solidFill>
              </a:rPr>
              <a:t>…</a:t>
            </a:r>
            <a:r>
              <a:rPr lang="en-US" sz="1600" i="1" dirty="0">
                <a:solidFill>
                  <a:schemeClr val="accent1"/>
                </a:solidFill>
              </a:rPr>
              <a:t>] In this context, the Council has assumed full responsibility for defining the strategic orientations of European particle physics, a bottom-up process that starts with the broad consultation of all stakeholders in Europe’s particle physics community and culminates in a dedicated meeting of the European Strategy Group, which brings together representatives  of the CERN's Member States and of the major European laboratories active in the field, particle physicists from outside Europe and specialists in related fields of physics. The Strategy updates are drafted at this special "drafting" session of the European Strategy Group and are then validated at a dedicated "European Strategy Session" of the Council. </a:t>
            </a:r>
            <a:br>
              <a:rPr lang="en-US" sz="1600" i="1" dirty="0">
                <a:solidFill>
                  <a:schemeClr val="accent1"/>
                </a:solidFill>
              </a:rPr>
            </a:br>
            <a:r>
              <a:rPr lang="en-US" sz="1600" i="1" dirty="0">
                <a:solidFill>
                  <a:schemeClr val="accent1"/>
                </a:solidFill>
              </a:rPr>
              <a:t>The last one of these was held on 28 May 2013 in Brussels. </a:t>
            </a:r>
          </a:p>
          <a:p>
            <a:pPr>
              <a:spcAft>
                <a:spcPts val="600"/>
              </a:spcAft>
            </a:pPr>
            <a:endParaRPr lang="en-US" dirty="0"/>
          </a:p>
          <a:p>
            <a:pPr marL="285750" indent="-285750">
              <a:spcAft>
                <a:spcPts val="600"/>
              </a:spcAft>
              <a:buFont typeface="Wingdings" pitchFamily="2" charset="2"/>
              <a:buChar char="è"/>
            </a:pPr>
            <a:r>
              <a:rPr lang="en-US" dirty="0">
                <a:sym typeface="Wingdings" pitchFamily="2" charset="2"/>
              </a:rPr>
              <a:t>Strategy process defines long-term commitments of European community</a:t>
            </a:r>
          </a:p>
          <a:p>
            <a:pPr marL="285750" indent="-285750">
              <a:spcAft>
                <a:spcPts val="600"/>
              </a:spcAft>
              <a:buFont typeface="Wingdings" pitchFamily="2" charset="2"/>
              <a:buChar char="è"/>
            </a:pPr>
            <a:r>
              <a:rPr lang="en-US" dirty="0">
                <a:sym typeface="Wingdings" pitchFamily="2" charset="2"/>
              </a:rPr>
              <a:t>ILC competing with large CERN projects (and others; note that CERN needs a future after LHC)</a:t>
            </a:r>
          </a:p>
          <a:p>
            <a:pPr marL="285750" indent="-285750">
              <a:spcAft>
                <a:spcPts val="600"/>
              </a:spcAft>
              <a:buFont typeface="Wingdings" pitchFamily="2" charset="2"/>
              <a:buChar char="è"/>
            </a:pPr>
            <a:r>
              <a:rPr lang="en-US" dirty="0">
                <a:sym typeface="Wingdings" pitchFamily="2" charset="2"/>
              </a:rPr>
              <a:t>Firm European statement requires firm Japanese statement by the end of 2018</a:t>
            </a:r>
            <a:endParaRPr lang="en-US" dirty="0"/>
          </a:p>
        </p:txBody>
      </p:sp>
    </p:spTree>
    <p:extLst>
      <p:ext uri="{BB962C8B-B14F-4D97-AF65-F5344CB8AC3E}">
        <p14:creationId xmlns:p14="http://schemas.microsoft.com/office/powerpoint/2010/main" val="3906857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US" dirty="0"/>
              <a:t>The Update of the European Strategy for Particle Physics</a:t>
            </a:r>
            <a:endParaRPr lang="en-GB" i="1" dirty="0"/>
          </a:p>
        </p:txBody>
      </p:sp>
      <p:sp>
        <p:nvSpPr>
          <p:cNvPr id="10" name="Textplatzhalter 9"/>
          <p:cNvSpPr>
            <a:spLocks noGrp="1"/>
          </p:cNvSpPr>
          <p:nvPr>
            <p:ph type="body" sz="quarter" idx="13"/>
          </p:nvPr>
        </p:nvSpPr>
        <p:spPr/>
        <p:txBody>
          <a:bodyPr/>
          <a:lstStyle/>
          <a:p>
            <a:r>
              <a:rPr lang="en-US" dirty="0"/>
              <a:t>Reminder (2) – from H. </a:t>
            </a:r>
            <a:r>
              <a:rPr lang="en-US" dirty="0" err="1"/>
              <a:t>Abramowicz</a:t>
            </a:r>
            <a:endParaRPr lang="en-US" i="1" dirty="0"/>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pic>
        <p:nvPicPr>
          <p:cNvPr id="6" name="Picture 5">
            <a:extLst>
              <a:ext uri="{FF2B5EF4-FFF2-40B4-BE49-F238E27FC236}">
                <a16:creationId xmlns:a16="http://schemas.microsoft.com/office/drawing/2014/main" id="{A1AB6A7D-3EAF-664D-8486-A346C6F6A4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987" y="1196752"/>
            <a:ext cx="9081682" cy="5072034"/>
          </a:xfrm>
          <a:prstGeom prst="rect">
            <a:avLst/>
          </a:prstGeom>
        </p:spPr>
      </p:pic>
      <p:pic>
        <p:nvPicPr>
          <p:cNvPr id="4" name="Picture 3">
            <a:extLst>
              <a:ext uri="{FF2B5EF4-FFF2-40B4-BE49-F238E27FC236}">
                <a16:creationId xmlns:a16="http://schemas.microsoft.com/office/drawing/2014/main" id="{30809C64-17A4-1447-96CC-D536BDABB3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78644" y="946679"/>
            <a:ext cx="2501693" cy="1264083"/>
          </a:xfrm>
          <a:prstGeom prst="rect">
            <a:avLst/>
          </a:prstGeom>
          <a:ln>
            <a:solidFill>
              <a:schemeClr val="accent1"/>
            </a:solidFill>
          </a:ln>
        </p:spPr>
      </p:pic>
      <p:pic>
        <p:nvPicPr>
          <p:cNvPr id="7" name="Picture 6">
            <a:extLst>
              <a:ext uri="{FF2B5EF4-FFF2-40B4-BE49-F238E27FC236}">
                <a16:creationId xmlns:a16="http://schemas.microsoft.com/office/drawing/2014/main" id="{FB26327B-1DE0-1245-A6A7-94164CC0503A}"/>
              </a:ext>
            </a:extLst>
          </p:cNvPr>
          <p:cNvPicPr>
            <a:picLocks noChangeAspect="1"/>
          </p:cNvPicPr>
          <p:nvPr/>
        </p:nvPicPr>
        <p:blipFill>
          <a:blip r:embed="rId5"/>
          <a:stretch>
            <a:fillRect/>
          </a:stretch>
        </p:blipFill>
        <p:spPr>
          <a:xfrm>
            <a:off x="9754088" y="3662561"/>
            <a:ext cx="2029924" cy="1832731"/>
          </a:xfrm>
          <a:prstGeom prst="rect">
            <a:avLst/>
          </a:prstGeom>
        </p:spPr>
      </p:pic>
      <p:sp>
        <p:nvSpPr>
          <p:cNvPr id="8" name="TextBox 7">
            <a:extLst>
              <a:ext uri="{FF2B5EF4-FFF2-40B4-BE49-F238E27FC236}">
                <a16:creationId xmlns:a16="http://schemas.microsoft.com/office/drawing/2014/main" id="{8C0AFEF1-3CFE-6147-9125-D1CEEF160522}"/>
              </a:ext>
            </a:extLst>
          </p:cNvPr>
          <p:cNvSpPr txBox="1"/>
          <p:nvPr/>
        </p:nvSpPr>
        <p:spPr>
          <a:xfrm>
            <a:off x="9912424" y="5517232"/>
            <a:ext cx="1708866" cy="523220"/>
          </a:xfrm>
          <a:prstGeom prst="rect">
            <a:avLst/>
          </a:prstGeom>
          <a:noFill/>
        </p:spPr>
        <p:txBody>
          <a:bodyPr wrap="none" rtlCol="0">
            <a:spAutoFit/>
          </a:bodyPr>
          <a:lstStyle/>
          <a:p>
            <a:pPr algn="ctr"/>
            <a:r>
              <a:rPr lang="de-DE" sz="1400" dirty="0"/>
              <a:t>Halina </a:t>
            </a:r>
            <a:r>
              <a:rPr lang="de-DE" sz="1400" dirty="0" err="1"/>
              <a:t>Abramowicz</a:t>
            </a:r>
            <a:br>
              <a:rPr lang="de-DE" sz="1400" dirty="0"/>
            </a:br>
            <a:r>
              <a:rPr lang="de-DE" sz="1400" dirty="0" err="1"/>
              <a:t>Strategy</a:t>
            </a:r>
            <a:r>
              <a:rPr lang="de-DE" sz="1400" dirty="0"/>
              <a:t> </a:t>
            </a:r>
            <a:r>
              <a:rPr lang="de-DE" sz="1400" dirty="0" err="1"/>
              <a:t>Secretary</a:t>
            </a:r>
            <a:endParaRPr lang="de-DE" sz="1400" dirty="0"/>
          </a:p>
        </p:txBody>
      </p:sp>
    </p:spTree>
    <p:extLst>
      <p:ext uri="{BB962C8B-B14F-4D97-AF65-F5344CB8AC3E}">
        <p14:creationId xmlns:p14="http://schemas.microsoft.com/office/powerpoint/2010/main" val="4126946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US" dirty="0"/>
              <a:t>The Update of the European Strategy for Particle Physics</a:t>
            </a:r>
            <a:endParaRPr lang="en-GB" i="1" dirty="0"/>
          </a:p>
        </p:txBody>
      </p:sp>
      <p:sp>
        <p:nvSpPr>
          <p:cNvPr id="10" name="Textplatzhalter 9"/>
          <p:cNvSpPr>
            <a:spLocks noGrp="1"/>
          </p:cNvSpPr>
          <p:nvPr>
            <p:ph type="body" sz="quarter" idx="13"/>
          </p:nvPr>
        </p:nvSpPr>
        <p:spPr/>
        <p:txBody>
          <a:bodyPr/>
          <a:lstStyle/>
          <a:p>
            <a:r>
              <a:rPr lang="en-US" i="1" dirty="0"/>
              <a:t>Members of the Strategy Secretariat</a:t>
            </a:r>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pic>
        <p:nvPicPr>
          <p:cNvPr id="5" name="Picture 4">
            <a:extLst>
              <a:ext uri="{FF2B5EF4-FFF2-40B4-BE49-F238E27FC236}">
                <a16:creationId xmlns:a16="http://schemas.microsoft.com/office/drawing/2014/main" id="{739B9831-769C-CE4E-AC0C-DF925752D4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4439" y="1173121"/>
            <a:ext cx="8783120" cy="5331048"/>
          </a:xfrm>
          <a:prstGeom prst="rect">
            <a:avLst/>
          </a:prstGeom>
        </p:spPr>
      </p:pic>
    </p:spTree>
    <p:extLst>
      <p:ext uri="{BB962C8B-B14F-4D97-AF65-F5344CB8AC3E}">
        <p14:creationId xmlns:p14="http://schemas.microsoft.com/office/powerpoint/2010/main" val="1201761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US" dirty="0"/>
              <a:t>The Update of the European Strategy for Particle Physics</a:t>
            </a:r>
            <a:endParaRPr lang="en-GB" i="1" dirty="0"/>
          </a:p>
        </p:txBody>
      </p:sp>
      <p:sp>
        <p:nvSpPr>
          <p:cNvPr id="10" name="Textplatzhalter 9"/>
          <p:cNvSpPr>
            <a:spLocks noGrp="1"/>
          </p:cNvSpPr>
          <p:nvPr>
            <p:ph type="body" sz="quarter" idx="13"/>
          </p:nvPr>
        </p:nvSpPr>
        <p:spPr/>
        <p:txBody>
          <a:bodyPr/>
          <a:lstStyle/>
          <a:p>
            <a:r>
              <a:rPr lang="en-US" i="1" dirty="0"/>
              <a:t>Members of the PPG</a:t>
            </a:r>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pic>
        <p:nvPicPr>
          <p:cNvPr id="3" name="Picture 2">
            <a:extLst>
              <a:ext uri="{FF2B5EF4-FFF2-40B4-BE49-F238E27FC236}">
                <a16:creationId xmlns:a16="http://schemas.microsoft.com/office/drawing/2014/main" id="{2B3F3CF8-ADA8-2142-9D24-D5B15ABD7B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8303" y="1124744"/>
            <a:ext cx="8735392" cy="5343748"/>
          </a:xfrm>
          <a:prstGeom prst="rect">
            <a:avLst/>
          </a:prstGeom>
        </p:spPr>
      </p:pic>
    </p:spTree>
    <p:extLst>
      <p:ext uri="{BB962C8B-B14F-4D97-AF65-F5344CB8AC3E}">
        <p14:creationId xmlns:p14="http://schemas.microsoft.com/office/powerpoint/2010/main" val="2803326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US" dirty="0"/>
              <a:t>The Update of the European Strategy for Particle Physics</a:t>
            </a:r>
            <a:endParaRPr lang="en-GB" i="1" dirty="0"/>
          </a:p>
        </p:txBody>
      </p:sp>
      <p:sp>
        <p:nvSpPr>
          <p:cNvPr id="10" name="Textplatzhalter 9"/>
          <p:cNvSpPr>
            <a:spLocks noGrp="1"/>
          </p:cNvSpPr>
          <p:nvPr>
            <p:ph type="body" sz="quarter" idx="13"/>
          </p:nvPr>
        </p:nvSpPr>
        <p:spPr/>
        <p:txBody>
          <a:bodyPr/>
          <a:lstStyle/>
          <a:p>
            <a:r>
              <a:rPr lang="en-US" i="1" dirty="0"/>
              <a:t>Members of the ESG</a:t>
            </a:r>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pic>
        <p:nvPicPr>
          <p:cNvPr id="3" name="Picture 2">
            <a:extLst>
              <a:ext uri="{FF2B5EF4-FFF2-40B4-BE49-F238E27FC236}">
                <a16:creationId xmlns:a16="http://schemas.microsoft.com/office/drawing/2014/main" id="{51A28D3F-2FF8-FB4A-8C54-DEB6EEB073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2530" y="1128638"/>
            <a:ext cx="8746937" cy="5324698"/>
          </a:xfrm>
          <a:prstGeom prst="rect">
            <a:avLst/>
          </a:prstGeom>
        </p:spPr>
      </p:pic>
    </p:spTree>
    <p:extLst>
      <p:ext uri="{BB962C8B-B14F-4D97-AF65-F5344CB8AC3E}">
        <p14:creationId xmlns:p14="http://schemas.microsoft.com/office/powerpoint/2010/main" val="20807463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US" dirty="0"/>
              <a:t>The Update of the European Strategy for Particle Physics</a:t>
            </a:r>
            <a:endParaRPr lang="en-GB" i="1" dirty="0"/>
          </a:p>
        </p:txBody>
      </p:sp>
      <p:sp>
        <p:nvSpPr>
          <p:cNvPr id="10" name="Textplatzhalter 9"/>
          <p:cNvSpPr>
            <a:spLocks noGrp="1"/>
          </p:cNvSpPr>
          <p:nvPr>
            <p:ph type="body" sz="quarter" idx="13"/>
          </p:nvPr>
        </p:nvSpPr>
        <p:spPr/>
        <p:txBody>
          <a:bodyPr/>
          <a:lstStyle/>
          <a:p>
            <a:r>
              <a:rPr lang="en-US" i="1" dirty="0"/>
              <a:t>Timeline</a:t>
            </a:r>
          </a:p>
        </p:txBody>
      </p:sp>
      <p:sp>
        <p:nvSpPr>
          <p:cNvPr id="12" name="Fußzeilenplatzhalter 2"/>
          <p:cNvSpPr>
            <a:spLocks noGrp="1"/>
          </p:cNvSpPr>
          <p:nvPr>
            <p:ph type="ftr" sz="quarter" idx="11"/>
          </p:nvPr>
        </p:nvSpPr>
        <p:spPr>
          <a:xfrm>
            <a:off x="748800" y="6554528"/>
            <a:ext cx="9991716" cy="186841"/>
          </a:xfrm>
        </p:spPr>
        <p:txBody>
          <a:bodyPr/>
          <a:lstStyle/>
          <a:p>
            <a:r>
              <a:rPr lang="en-GB"/>
              <a:t>News from Europe  |  ILC Integration and CFS Workshop  |  23 Feb 2018  |  TSS/KB</a:t>
            </a:r>
            <a:endParaRPr lang="en-US" dirty="0"/>
          </a:p>
        </p:txBody>
      </p:sp>
      <p:pic>
        <p:nvPicPr>
          <p:cNvPr id="3" name="Picture 2">
            <a:extLst>
              <a:ext uri="{FF2B5EF4-FFF2-40B4-BE49-F238E27FC236}">
                <a16:creationId xmlns:a16="http://schemas.microsoft.com/office/drawing/2014/main" id="{E2BE7FE0-4D78-1448-A79B-83B39F3B4D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2071" y="980728"/>
            <a:ext cx="8347855" cy="5466308"/>
          </a:xfrm>
          <a:prstGeom prst="rect">
            <a:avLst/>
          </a:prstGeom>
        </p:spPr>
      </p:pic>
      <p:sp>
        <p:nvSpPr>
          <p:cNvPr id="4" name="Oval 3">
            <a:extLst>
              <a:ext uri="{FF2B5EF4-FFF2-40B4-BE49-F238E27FC236}">
                <a16:creationId xmlns:a16="http://schemas.microsoft.com/office/drawing/2014/main" id="{514F9D3E-D7A2-C442-B1BC-2028DE9E563F}"/>
              </a:ext>
            </a:extLst>
          </p:cNvPr>
          <p:cNvSpPr/>
          <p:nvPr/>
        </p:nvSpPr>
        <p:spPr>
          <a:xfrm>
            <a:off x="6095998" y="1988840"/>
            <a:ext cx="1872210" cy="1008112"/>
          </a:xfrm>
          <a:prstGeom prst="ellipse">
            <a:avLst/>
          </a:prstGeom>
          <a:noFill/>
          <a:ln w="666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err="1">
              <a:solidFill>
                <a:schemeClr val="tx1"/>
              </a:solidFill>
            </a:endParaRPr>
          </a:p>
        </p:txBody>
      </p:sp>
    </p:spTree>
    <p:extLst>
      <p:ext uri="{BB962C8B-B14F-4D97-AF65-F5344CB8AC3E}">
        <p14:creationId xmlns:p14="http://schemas.microsoft.com/office/powerpoint/2010/main" val="1436557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DESY_PowerPoint_16x9_en(2)">
  <a:themeElements>
    <a:clrScheme name="Benutzerdefiniert 63">
      <a:dk1>
        <a:sysClr val="windowText" lastClr="000000"/>
      </a:dk1>
      <a:lt1>
        <a:sysClr val="window" lastClr="FFFFFF"/>
      </a:lt1>
      <a:dk2>
        <a:srgbClr val="898D8D"/>
      </a:dk2>
      <a:lt2>
        <a:srgbClr val="B2B4B2"/>
      </a:lt2>
      <a:accent1>
        <a:srgbClr val="009FDF"/>
      </a:accent1>
      <a:accent2>
        <a:srgbClr val="FF9E1B"/>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9525">
          <a:solidFill>
            <a:schemeClr val="tx1"/>
          </a:solidFill>
        </a:ln>
      </a:spPr>
      <a:bodyPr rtlCol="0" anchor="ctr"/>
      <a:lstStyle>
        <a:defPPr algn="ctr">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1600" dirty="0" err="1" smtClean="0"/>
        </a:defPPr>
      </a:lstStyle>
    </a:txDef>
  </a:objectDefaults>
  <a:extraClrSchemeLst/>
  <a:custClrLst>
    <a:custClr>
      <a:srgbClr val="8B6EC9"/>
    </a:custClr>
    <a:custClr>
      <a:srgbClr val="E35D50"/>
    </a:custClr>
    <a:custClr>
      <a:srgbClr val="5BC5F1"/>
    </a:custClr>
    <a:custClr>
      <a:srgbClr val="00AA92"/>
    </a:custClr>
  </a:custClrLst>
  <a:extLst>
    <a:ext uri="{05A4C25C-085E-4340-85A3-A5531E510DB2}">
      <thm15:themeFamily xmlns:thm15="http://schemas.microsoft.com/office/thememl/2012/main" name="DESY_PowerPoint_16x9_en.potx" id="{14073260-8C2D-4AB2-A81C-2042420C348F}" vid="{AD62EC48-8461-453D-92FA-1EE04F54074A}"/>
    </a:ext>
  </a:extLst>
</a:theme>
</file>

<file path=ppt/theme/theme2.xml><?xml version="1.0" encoding="utf-8"?>
<a:theme xmlns:a="http://schemas.openxmlformats.org/drawingml/2006/main" name="Office">
  <a:themeElements>
    <a:clrScheme name="Benutzerdefiniert 104">
      <a:dk1>
        <a:sysClr val="windowText" lastClr="000000"/>
      </a:dk1>
      <a:lt1>
        <a:sysClr val="window" lastClr="FFFFFF"/>
      </a:lt1>
      <a:dk2>
        <a:srgbClr val="898D8D"/>
      </a:dk2>
      <a:lt2>
        <a:srgbClr val="B2B4B2"/>
      </a:lt2>
      <a:accent1>
        <a:srgbClr val="009FDF"/>
      </a:accent1>
      <a:accent2>
        <a:srgbClr val="FF9E1B"/>
      </a:accent2>
      <a:accent3>
        <a:srgbClr val="020A0A"/>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Benutzerdefiniert 104">
      <a:dk1>
        <a:sysClr val="windowText" lastClr="000000"/>
      </a:dk1>
      <a:lt1>
        <a:sysClr val="window" lastClr="FFFFFF"/>
      </a:lt1>
      <a:dk2>
        <a:srgbClr val="898D8D"/>
      </a:dk2>
      <a:lt2>
        <a:srgbClr val="B2B4B2"/>
      </a:lt2>
      <a:accent1>
        <a:srgbClr val="009FDF"/>
      </a:accent1>
      <a:accent2>
        <a:srgbClr val="FF9E1B"/>
      </a:accent2>
      <a:accent3>
        <a:srgbClr val="020A0A"/>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DESY_PowerPoint_16x9_en(2)</Template>
  <TotalTime>18243</TotalTime>
  <Words>1780</Words>
  <Application>Microsoft Macintosh PowerPoint</Application>
  <PresentationFormat>Widescreen</PresentationFormat>
  <Paragraphs>289</Paragraphs>
  <Slides>33</Slides>
  <Notes>33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ＭＳ Ｐゴシック</vt:lpstr>
      <vt:lpstr>Arial</vt:lpstr>
      <vt:lpstr>Times New Roman</vt:lpstr>
      <vt:lpstr>Wingdings</vt:lpstr>
      <vt:lpstr>DESY_PowerPoint_16x9_en(2)</vt:lpstr>
      <vt:lpstr>Some News from Europe</vt:lpstr>
      <vt:lpstr>Topics</vt:lpstr>
      <vt:lpstr>Topics</vt:lpstr>
      <vt:lpstr>The Update of the European Strategy for Particle Physics</vt:lpstr>
      <vt:lpstr>The Update of the European Strategy for Particle Physics</vt:lpstr>
      <vt:lpstr>The Update of the European Strategy for Particle Physics</vt:lpstr>
      <vt:lpstr>The Update of the European Strategy for Particle Physics</vt:lpstr>
      <vt:lpstr>The Update of the European Strategy for Particle Physics</vt:lpstr>
      <vt:lpstr>The Update of the European Strategy for Particle Physics</vt:lpstr>
      <vt:lpstr>Topics</vt:lpstr>
      <vt:lpstr>The European XFEL</vt:lpstr>
      <vt:lpstr>The European XFEL</vt:lpstr>
      <vt:lpstr>The European XFEL</vt:lpstr>
      <vt:lpstr>The European XFEL</vt:lpstr>
      <vt:lpstr>The European XFEL</vt:lpstr>
      <vt:lpstr>The European XFEL</vt:lpstr>
      <vt:lpstr>The European XFEL</vt:lpstr>
      <vt:lpstr>The European XFEL</vt:lpstr>
      <vt:lpstr>The European XFEL</vt:lpstr>
      <vt:lpstr>The European XFEL</vt:lpstr>
      <vt:lpstr>The European XFEL</vt:lpstr>
      <vt:lpstr>The European XFEL</vt:lpstr>
      <vt:lpstr>The European XFEL</vt:lpstr>
      <vt:lpstr>The European XFEL</vt:lpstr>
      <vt:lpstr>Topics</vt:lpstr>
      <vt:lpstr>PowerPoint Presentation</vt:lpstr>
      <vt:lpstr>PowerPoint Presentation</vt:lpstr>
      <vt:lpstr>PowerPoint Presentation</vt:lpstr>
      <vt:lpstr>PowerPoint Presentation</vt:lpstr>
      <vt:lpstr>Topics</vt:lpstr>
      <vt:lpstr>The European Action Plan</vt:lpstr>
      <vt:lpstr>The ILC European Action Plan</vt:lpstr>
      <vt:lpstr>PowerPoint Presentation</vt:lpstr>
    </vt:vector>
  </TitlesOfParts>
  <Company>DESY</Company>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Nele Mueller</dc:creator>
  <cp:lastModifiedBy>Thomas Schörner-Sadenius</cp:lastModifiedBy>
  <cp:revision>329</cp:revision>
  <cp:lastPrinted>2018-01-17T15:12:21Z</cp:lastPrinted>
  <dcterms:created xsi:type="dcterms:W3CDTF">2017-10-27T13:42:35Z</dcterms:created>
  <dcterms:modified xsi:type="dcterms:W3CDTF">2018-02-22T00:02:49Z</dcterms:modified>
</cp:coreProperties>
</file>