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91" r:id="rId3"/>
    <p:sldId id="373" r:id="rId4"/>
    <p:sldId id="258" r:id="rId5"/>
    <p:sldId id="257" r:id="rId6"/>
    <p:sldId id="426" r:id="rId7"/>
    <p:sldId id="374" r:id="rId8"/>
    <p:sldId id="413" r:id="rId9"/>
    <p:sldId id="294" r:id="rId10"/>
    <p:sldId id="375" r:id="rId11"/>
    <p:sldId id="419" r:id="rId12"/>
    <p:sldId id="298" r:id="rId13"/>
    <p:sldId id="299" r:id="rId14"/>
    <p:sldId id="300" r:id="rId15"/>
    <p:sldId id="301" r:id="rId16"/>
    <p:sldId id="302" r:id="rId17"/>
    <p:sldId id="288" r:id="rId18"/>
    <p:sldId id="376" r:id="rId19"/>
    <p:sldId id="377" r:id="rId20"/>
    <p:sldId id="378" r:id="rId21"/>
    <p:sldId id="380" r:id="rId22"/>
    <p:sldId id="410" r:id="rId23"/>
    <p:sldId id="420" r:id="rId24"/>
    <p:sldId id="303" r:id="rId25"/>
    <p:sldId id="267" r:id="rId26"/>
    <p:sldId id="268" r:id="rId27"/>
    <p:sldId id="422" r:id="rId28"/>
    <p:sldId id="275" r:id="rId29"/>
    <p:sldId id="276" r:id="rId30"/>
    <p:sldId id="277" r:id="rId31"/>
    <p:sldId id="278" r:id="rId32"/>
    <p:sldId id="279" r:id="rId33"/>
    <p:sldId id="281" r:id="rId34"/>
    <p:sldId id="421" r:id="rId35"/>
    <p:sldId id="269" r:id="rId36"/>
    <p:sldId id="383" r:id="rId37"/>
    <p:sldId id="428" r:id="rId38"/>
    <p:sldId id="414" r:id="rId39"/>
    <p:sldId id="417" r:id="rId40"/>
    <p:sldId id="273" r:id="rId41"/>
    <p:sldId id="323" r:id="rId42"/>
    <p:sldId id="412" r:id="rId43"/>
    <p:sldId id="365" r:id="rId44"/>
    <p:sldId id="409" r:id="rId45"/>
    <p:sldId id="307" r:id="rId46"/>
    <p:sldId id="423" r:id="rId47"/>
    <p:sldId id="381" r:id="rId48"/>
    <p:sldId id="427" r:id="rId49"/>
    <p:sldId id="285" r:id="rId50"/>
    <p:sldId id="286" r:id="rId51"/>
    <p:sldId id="280" r:id="rId52"/>
    <p:sldId id="382" r:id="rId53"/>
    <p:sldId id="384" r:id="rId54"/>
    <p:sldId id="424" r:id="rId55"/>
    <p:sldId id="407" r:id="rId56"/>
    <p:sldId id="418" r:id="rId57"/>
    <p:sldId id="425" r:id="rId58"/>
    <p:sldId id="385" r:id="rId59"/>
    <p:sldId id="411" r:id="rId60"/>
  </p:sldIdLst>
  <p:sldSz cx="10691813" cy="7559675"/>
  <p:notesSz cx="7099300" cy="10234613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DA5CB3BA-E561-4986-BD71-C027E7875A97}">
          <p14:sldIdLst>
            <p14:sldId id="256"/>
          </p14:sldIdLst>
        </p14:section>
        <p14:section name="intro1" id="{B925B85F-A9D9-4EFE-B328-8033504781FC}">
          <p14:sldIdLst>
            <p14:sldId id="291"/>
            <p14:sldId id="373"/>
            <p14:sldId id="258"/>
            <p14:sldId id="257"/>
          </p14:sldIdLst>
        </p14:section>
        <p14:section name="intro2" id="{F21BCF5B-4E30-4BBD-81A8-4BD30A1DAE56}">
          <p14:sldIdLst>
            <p14:sldId id="426"/>
            <p14:sldId id="374"/>
            <p14:sldId id="413"/>
            <p14:sldId id="294"/>
            <p14:sldId id="375"/>
          </p14:sldIdLst>
        </p14:section>
        <p14:section name="setup" id="{15914BA5-786A-4F64-8316-7704DB449D7B}">
          <p14:sldIdLst>
            <p14:sldId id="419"/>
            <p14:sldId id="298"/>
            <p14:sldId id="299"/>
            <p14:sldId id="300"/>
            <p14:sldId id="301"/>
            <p14:sldId id="302"/>
            <p14:sldId id="288"/>
            <p14:sldId id="376"/>
            <p14:sldId id="377"/>
            <p14:sldId id="378"/>
            <p14:sldId id="380"/>
            <p14:sldId id="410"/>
          </p14:sldIdLst>
        </p14:section>
        <p14:section name="operation" id="{E28C611A-D479-4239-BB24-5C3F72D0C7FD}">
          <p14:sldIdLst>
            <p14:sldId id="420"/>
            <p14:sldId id="303"/>
            <p14:sldId id="267"/>
            <p14:sldId id="268"/>
          </p14:sldIdLst>
        </p14:section>
        <p14:section name="improve plan" id="{150AD04B-23D2-4E8F-AFD7-36C31733191F}">
          <p14:sldIdLst>
            <p14:sldId id="422"/>
            <p14:sldId id="275"/>
            <p14:sldId id="276"/>
            <p14:sldId id="277"/>
            <p14:sldId id="278"/>
            <p14:sldId id="279"/>
            <p14:sldId id="281"/>
          </p14:sldIdLst>
        </p14:section>
        <p14:section name="in case of emergency" id="{BBDE737B-53F9-4F85-8D0D-8C6ABE3184AC}">
          <p14:sldIdLst>
            <p14:sldId id="421"/>
            <p14:sldId id="269"/>
            <p14:sldId id="383"/>
            <p14:sldId id="428"/>
            <p14:sldId id="414"/>
            <p14:sldId id="417"/>
            <p14:sldId id="273"/>
            <p14:sldId id="323"/>
          </p14:sldIdLst>
        </p14:section>
        <p14:section name="target" id="{7DC8AEAD-1F2B-4858-9374-991841C83C51}">
          <p14:sldIdLst>
            <p14:sldId id="412"/>
            <p14:sldId id="365"/>
            <p14:sldId id="409"/>
            <p14:sldId id="307"/>
          </p14:sldIdLst>
        </p14:section>
        <p14:section name="discharge" id="{7498A922-06BA-410B-A08F-551160788025}">
          <p14:sldIdLst>
            <p14:sldId id="423"/>
            <p14:sldId id="381"/>
            <p14:sldId id="427"/>
            <p14:sldId id="285"/>
            <p14:sldId id="286"/>
            <p14:sldId id="280"/>
            <p14:sldId id="382"/>
            <p14:sldId id="384"/>
          </p14:sldIdLst>
        </p14:section>
        <p14:section name="tunnel and space" id="{9B172F7B-6D87-4235-BD34-55CA8ABAF031}">
          <p14:sldIdLst>
            <p14:sldId id="424"/>
            <p14:sldId id="407"/>
            <p14:sldId id="418"/>
            <p14:sldId id="425"/>
            <p14:sldId id="385"/>
          </p14:sldIdLst>
        </p14:section>
        <p14:section name="summary" id="{73CCDD10-BC6C-42F7-BA53-214FEB15AB70}">
          <p14:sldIdLst>
            <p14:sldId id="4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E3F6F6"/>
    <a:srgbClr val="FF6600"/>
    <a:srgbClr val="006025"/>
    <a:srgbClr val="DD5A09"/>
    <a:srgbClr val="00F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1194" y="108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ain\home\&#35013;&#32622;\KEK&#20837;&#23556;&#22120;\FC\&#36939;&#36578;\180310-FCstudy\180310-summa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36501149715788"/>
          <c:y val="5.8858234493296559E-2"/>
          <c:w val="0.79005368721124325"/>
          <c:h val="0.74992365413534379"/>
        </c:manualLayout>
      </c:layout>
      <c:scatterChart>
        <c:scatterStyle val="lineMarker"/>
        <c:varyColors val="0"/>
        <c:ser>
          <c:idx val="0"/>
          <c:order val="0"/>
          <c:tx>
            <c:v>1st bunch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Sheet3!$A$10:$A$13</c:f>
              <c:numCache>
                <c:formatCode>General</c:formatCode>
                <c:ptCount val="4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</c:numCache>
            </c:numRef>
          </c:xVal>
          <c:yVal>
            <c:numRef>
              <c:f>Sheet3!$B$10:$B$13</c:f>
              <c:numCache>
                <c:formatCode>General</c:formatCode>
                <c:ptCount val="4"/>
                <c:pt idx="0">
                  <c:v>2</c:v>
                </c:pt>
                <c:pt idx="1">
                  <c:v>1.8</c:v>
                </c:pt>
                <c:pt idx="2">
                  <c:v>1.6</c:v>
                </c:pt>
                <c:pt idx="3">
                  <c:v>1.5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37497216"/>
        <c:axId val="-923357216"/>
      </c:scatterChart>
      <c:valAx>
        <c:axId val="-12374972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unit # before target</a:t>
                </a:r>
                <a:endParaRPr lang="ja-JP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923357216"/>
        <c:crosses val="autoZero"/>
        <c:crossBetween val="midCat"/>
        <c:majorUnit val="1"/>
      </c:valAx>
      <c:valAx>
        <c:axId val="-92335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Q@SP_16_5 (nC)</a:t>
                </a:r>
                <a:endParaRPr lang="ja-JP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2374972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085066831434803"/>
          <c:y val="2.2844690709957552E-2"/>
          <c:w val="0.8549831271091114"/>
          <c:h val="0.92323547519523019"/>
        </c:manualLayout>
      </c:layout>
      <c:lineChart>
        <c:grouping val="standard"/>
        <c:varyColors val="0"/>
        <c:ser>
          <c:idx val="0"/>
          <c:order val="0"/>
          <c:tx>
            <c:v>異常時波形</c:v>
          </c:tx>
          <c:marker>
            <c:symbol val="none"/>
          </c:marker>
          <c:val>
            <c:numRef>
              <c:f>'[FC13-waveform-analysis.xlsx]Sheet1'!$B$2:$B$5001</c:f>
              <c:numCache>
                <c:formatCode>General</c:formatCode>
                <c:ptCount val="5000"/>
                <c:pt idx="0">
                  <c:v>4.9654200000000003E-2</c:v>
                </c:pt>
                <c:pt idx="1">
                  <c:v>4.9654200000000003E-2</c:v>
                </c:pt>
                <c:pt idx="2">
                  <c:v>4.9654200000000003E-2</c:v>
                </c:pt>
                <c:pt idx="3">
                  <c:v>4.9654200000000003E-2</c:v>
                </c:pt>
                <c:pt idx="4">
                  <c:v>-3.2575699999999999E-2</c:v>
                </c:pt>
                <c:pt idx="5">
                  <c:v>4.9654200000000003E-2</c:v>
                </c:pt>
                <c:pt idx="6">
                  <c:v>4.9654200000000003E-2</c:v>
                </c:pt>
                <c:pt idx="7">
                  <c:v>4.9654200000000003E-2</c:v>
                </c:pt>
                <c:pt idx="8">
                  <c:v>4.9654200000000003E-2</c:v>
                </c:pt>
                <c:pt idx="9">
                  <c:v>4.9654200000000003E-2</c:v>
                </c:pt>
                <c:pt idx="10">
                  <c:v>4.9654200000000003E-2</c:v>
                </c:pt>
                <c:pt idx="11">
                  <c:v>4.9654200000000003E-2</c:v>
                </c:pt>
                <c:pt idx="12">
                  <c:v>-3.2575699999999999E-2</c:v>
                </c:pt>
                <c:pt idx="13">
                  <c:v>4.9654200000000003E-2</c:v>
                </c:pt>
                <c:pt idx="14">
                  <c:v>-3.2575699999999999E-2</c:v>
                </c:pt>
                <c:pt idx="15">
                  <c:v>4.9654200000000003E-2</c:v>
                </c:pt>
                <c:pt idx="16">
                  <c:v>4.9654200000000003E-2</c:v>
                </c:pt>
                <c:pt idx="17">
                  <c:v>4.9654200000000003E-2</c:v>
                </c:pt>
                <c:pt idx="18">
                  <c:v>4.9654200000000003E-2</c:v>
                </c:pt>
                <c:pt idx="19">
                  <c:v>-3.2575699999999999E-2</c:v>
                </c:pt>
                <c:pt idx="20">
                  <c:v>-3.2575699999999999E-2</c:v>
                </c:pt>
                <c:pt idx="21">
                  <c:v>4.9654200000000003E-2</c:v>
                </c:pt>
                <c:pt idx="22">
                  <c:v>4.9654200000000003E-2</c:v>
                </c:pt>
                <c:pt idx="23">
                  <c:v>4.9654200000000003E-2</c:v>
                </c:pt>
                <c:pt idx="24">
                  <c:v>4.9654200000000003E-2</c:v>
                </c:pt>
                <c:pt idx="25">
                  <c:v>4.9654200000000003E-2</c:v>
                </c:pt>
                <c:pt idx="26">
                  <c:v>-3.2575699999999999E-2</c:v>
                </c:pt>
                <c:pt idx="27">
                  <c:v>4.9654200000000003E-2</c:v>
                </c:pt>
                <c:pt idx="28">
                  <c:v>-3.2575699999999999E-2</c:v>
                </c:pt>
                <c:pt idx="29">
                  <c:v>-3.2575699999999999E-2</c:v>
                </c:pt>
                <c:pt idx="30">
                  <c:v>4.9654200000000003E-2</c:v>
                </c:pt>
                <c:pt idx="31">
                  <c:v>-3.2575699999999999E-2</c:v>
                </c:pt>
                <c:pt idx="32">
                  <c:v>-3.2575699999999999E-2</c:v>
                </c:pt>
                <c:pt idx="33">
                  <c:v>4.9654200000000003E-2</c:v>
                </c:pt>
                <c:pt idx="34">
                  <c:v>4.9654200000000003E-2</c:v>
                </c:pt>
                <c:pt idx="35">
                  <c:v>4.9654200000000003E-2</c:v>
                </c:pt>
                <c:pt idx="36">
                  <c:v>4.9654200000000003E-2</c:v>
                </c:pt>
                <c:pt idx="37">
                  <c:v>4.9654200000000003E-2</c:v>
                </c:pt>
                <c:pt idx="38">
                  <c:v>4.9654200000000003E-2</c:v>
                </c:pt>
                <c:pt idx="39">
                  <c:v>4.9654200000000003E-2</c:v>
                </c:pt>
                <c:pt idx="40">
                  <c:v>4.9654200000000003E-2</c:v>
                </c:pt>
                <c:pt idx="41">
                  <c:v>4.9654200000000003E-2</c:v>
                </c:pt>
                <c:pt idx="42">
                  <c:v>-3.2575699999999999E-2</c:v>
                </c:pt>
                <c:pt idx="43">
                  <c:v>4.9654200000000003E-2</c:v>
                </c:pt>
                <c:pt idx="44">
                  <c:v>4.9654200000000003E-2</c:v>
                </c:pt>
                <c:pt idx="45">
                  <c:v>4.9654200000000003E-2</c:v>
                </c:pt>
                <c:pt idx="46">
                  <c:v>-3.2575699999999999E-2</c:v>
                </c:pt>
                <c:pt idx="47">
                  <c:v>4.9654200000000003E-2</c:v>
                </c:pt>
                <c:pt idx="48">
                  <c:v>4.9654200000000003E-2</c:v>
                </c:pt>
                <c:pt idx="49">
                  <c:v>-3.2575699999999999E-2</c:v>
                </c:pt>
                <c:pt idx="50">
                  <c:v>-3.2575699999999999E-2</c:v>
                </c:pt>
                <c:pt idx="51">
                  <c:v>4.9654200000000003E-2</c:v>
                </c:pt>
                <c:pt idx="52">
                  <c:v>-3.2575699999999999E-2</c:v>
                </c:pt>
                <c:pt idx="53">
                  <c:v>-3.2575699999999999E-2</c:v>
                </c:pt>
                <c:pt idx="54">
                  <c:v>-3.2575699999999999E-2</c:v>
                </c:pt>
                <c:pt idx="55">
                  <c:v>-3.2575699999999999E-2</c:v>
                </c:pt>
                <c:pt idx="56">
                  <c:v>4.9654200000000003E-2</c:v>
                </c:pt>
                <c:pt idx="57">
                  <c:v>4.9654200000000003E-2</c:v>
                </c:pt>
                <c:pt idx="58">
                  <c:v>4.9654200000000003E-2</c:v>
                </c:pt>
                <c:pt idx="59">
                  <c:v>4.9654200000000003E-2</c:v>
                </c:pt>
                <c:pt idx="60">
                  <c:v>4.9654200000000003E-2</c:v>
                </c:pt>
                <c:pt idx="61">
                  <c:v>4.9654200000000003E-2</c:v>
                </c:pt>
                <c:pt idx="62">
                  <c:v>4.9654200000000003E-2</c:v>
                </c:pt>
                <c:pt idx="63">
                  <c:v>4.9654200000000003E-2</c:v>
                </c:pt>
                <c:pt idx="64">
                  <c:v>4.9654200000000003E-2</c:v>
                </c:pt>
                <c:pt idx="65">
                  <c:v>4.9654200000000003E-2</c:v>
                </c:pt>
                <c:pt idx="66">
                  <c:v>-3.2575699999999999E-2</c:v>
                </c:pt>
                <c:pt idx="67">
                  <c:v>4.9654200000000003E-2</c:v>
                </c:pt>
                <c:pt idx="68">
                  <c:v>4.9654200000000003E-2</c:v>
                </c:pt>
                <c:pt idx="69">
                  <c:v>4.9654200000000003E-2</c:v>
                </c:pt>
                <c:pt idx="70">
                  <c:v>4.9654200000000003E-2</c:v>
                </c:pt>
                <c:pt idx="71">
                  <c:v>4.9654200000000003E-2</c:v>
                </c:pt>
                <c:pt idx="72">
                  <c:v>-3.2575699999999999E-2</c:v>
                </c:pt>
                <c:pt idx="73">
                  <c:v>-3.2575699999999999E-2</c:v>
                </c:pt>
                <c:pt idx="74">
                  <c:v>4.9654200000000003E-2</c:v>
                </c:pt>
                <c:pt idx="75">
                  <c:v>4.9654200000000003E-2</c:v>
                </c:pt>
                <c:pt idx="76">
                  <c:v>4.9654200000000003E-2</c:v>
                </c:pt>
                <c:pt idx="77">
                  <c:v>4.9654200000000003E-2</c:v>
                </c:pt>
                <c:pt idx="78">
                  <c:v>4.9654200000000003E-2</c:v>
                </c:pt>
                <c:pt idx="79">
                  <c:v>4.9654200000000003E-2</c:v>
                </c:pt>
                <c:pt idx="80">
                  <c:v>4.9654200000000003E-2</c:v>
                </c:pt>
                <c:pt idx="81">
                  <c:v>-3.2575699999999999E-2</c:v>
                </c:pt>
                <c:pt idx="82">
                  <c:v>4.9654200000000003E-2</c:v>
                </c:pt>
                <c:pt idx="83">
                  <c:v>4.9654200000000003E-2</c:v>
                </c:pt>
                <c:pt idx="84">
                  <c:v>-3.2575699999999999E-2</c:v>
                </c:pt>
                <c:pt idx="85">
                  <c:v>4.9654200000000003E-2</c:v>
                </c:pt>
                <c:pt idx="86">
                  <c:v>4.9654200000000003E-2</c:v>
                </c:pt>
                <c:pt idx="87">
                  <c:v>4.9654200000000003E-2</c:v>
                </c:pt>
                <c:pt idx="88">
                  <c:v>-3.2575699999999999E-2</c:v>
                </c:pt>
                <c:pt idx="89">
                  <c:v>4.9654200000000003E-2</c:v>
                </c:pt>
                <c:pt idx="90">
                  <c:v>4.9654200000000003E-2</c:v>
                </c:pt>
                <c:pt idx="91">
                  <c:v>-3.2575699999999999E-2</c:v>
                </c:pt>
                <c:pt idx="92">
                  <c:v>4.9654200000000003E-2</c:v>
                </c:pt>
                <c:pt idx="93">
                  <c:v>4.9654200000000003E-2</c:v>
                </c:pt>
                <c:pt idx="94">
                  <c:v>4.9654200000000003E-2</c:v>
                </c:pt>
                <c:pt idx="95">
                  <c:v>-3.2575699999999999E-2</c:v>
                </c:pt>
                <c:pt idx="96">
                  <c:v>4.9654200000000003E-2</c:v>
                </c:pt>
                <c:pt idx="97">
                  <c:v>4.9654200000000003E-2</c:v>
                </c:pt>
                <c:pt idx="98">
                  <c:v>4.9654200000000003E-2</c:v>
                </c:pt>
                <c:pt idx="99">
                  <c:v>4.9654200000000003E-2</c:v>
                </c:pt>
                <c:pt idx="100">
                  <c:v>-3.2575699999999999E-2</c:v>
                </c:pt>
                <c:pt idx="101">
                  <c:v>4.9654200000000003E-2</c:v>
                </c:pt>
                <c:pt idx="102">
                  <c:v>4.9654200000000003E-2</c:v>
                </c:pt>
                <c:pt idx="103">
                  <c:v>4.9654200000000003E-2</c:v>
                </c:pt>
                <c:pt idx="104">
                  <c:v>-3.2575699999999999E-2</c:v>
                </c:pt>
                <c:pt idx="105">
                  <c:v>4.9654200000000003E-2</c:v>
                </c:pt>
                <c:pt idx="106">
                  <c:v>4.9654200000000003E-2</c:v>
                </c:pt>
                <c:pt idx="107">
                  <c:v>4.9654200000000003E-2</c:v>
                </c:pt>
                <c:pt idx="108">
                  <c:v>4.9654200000000003E-2</c:v>
                </c:pt>
                <c:pt idx="109">
                  <c:v>4.9654200000000003E-2</c:v>
                </c:pt>
                <c:pt idx="110">
                  <c:v>4.9654200000000003E-2</c:v>
                </c:pt>
                <c:pt idx="111">
                  <c:v>4.9654200000000003E-2</c:v>
                </c:pt>
                <c:pt idx="112">
                  <c:v>4.9654200000000003E-2</c:v>
                </c:pt>
                <c:pt idx="113">
                  <c:v>4.9654200000000003E-2</c:v>
                </c:pt>
                <c:pt idx="114">
                  <c:v>4.9654200000000003E-2</c:v>
                </c:pt>
                <c:pt idx="115">
                  <c:v>4.9654200000000003E-2</c:v>
                </c:pt>
                <c:pt idx="116">
                  <c:v>4.9654200000000003E-2</c:v>
                </c:pt>
                <c:pt idx="117">
                  <c:v>4.9654200000000003E-2</c:v>
                </c:pt>
                <c:pt idx="118">
                  <c:v>4.9654200000000003E-2</c:v>
                </c:pt>
                <c:pt idx="119">
                  <c:v>4.9654200000000003E-2</c:v>
                </c:pt>
                <c:pt idx="120">
                  <c:v>-3.2575699999999999E-2</c:v>
                </c:pt>
                <c:pt idx="121">
                  <c:v>4.9654200000000003E-2</c:v>
                </c:pt>
                <c:pt idx="122">
                  <c:v>4.9654200000000003E-2</c:v>
                </c:pt>
                <c:pt idx="123">
                  <c:v>-3.2575699999999999E-2</c:v>
                </c:pt>
                <c:pt idx="124">
                  <c:v>4.9654200000000003E-2</c:v>
                </c:pt>
                <c:pt idx="125">
                  <c:v>4.9654200000000003E-2</c:v>
                </c:pt>
                <c:pt idx="126">
                  <c:v>4.9654200000000003E-2</c:v>
                </c:pt>
                <c:pt idx="127">
                  <c:v>4.9654200000000003E-2</c:v>
                </c:pt>
                <c:pt idx="128">
                  <c:v>4.9654200000000003E-2</c:v>
                </c:pt>
                <c:pt idx="129">
                  <c:v>4.9654200000000003E-2</c:v>
                </c:pt>
                <c:pt idx="130">
                  <c:v>4.9654200000000003E-2</c:v>
                </c:pt>
                <c:pt idx="131">
                  <c:v>4.9654200000000003E-2</c:v>
                </c:pt>
                <c:pt idx="132">
                  <c:v>4.9654200000000003E-2</c:v>
                </c:pt>
                <c:pt idx="133">
                  <c:v>-3.2575699999999999E-2</c:v>
                </c:pt>
                <c:pt idx="134">
                  <c:v>4.9654200000000003E-2</c:v>
                </c:pt>
                <c:pt idx="135">
                  <c:v>4.9654200000000003E-2</c:v>
                </c:pt>
                <c:pt idx="136">
                  <c:v>4.9654200000000003E-2</c:v>
                </c:pt>
                <c:pt idx="137">
                  <c:v>-3.2575699999999999E-2</c:v>
                </c:pt>
                <c:pt idx="138">
                  <c:v>4.9654200000000003E-2</c:v>
                </c:pt>
                <c:pt idx="139">
                  <c:v>4.9654200000000003E-2</c:v>
                </c:pt>
                <c:pt idx="140">
                  <c:v>4.9654200000000003E-2</c:v>
                </c:pt>
                <c:pt idx="141">
                  <c:v>4.9654200000000003E-2</c:v>
                </c:pt>
                <c:pt idx="142">
                  <c:v>-3.2575699999999999E-2</c:v>
                </c:pt>
                <c:pt idx="143">
                  <c:v>4.9654200000000003E-2</c:v>
                </c:pt>
                <c:pt idx="144">
                  <c:v>-3.2575699999999999E-2</c:v>
                </c:pt>
                <c:pt idx="145">
                  <c:v>4.9654200000000003E-2</c:v>
                </c:pt>
                <c:pt idx="146">
                  <c:v>4.9654200000000003E-2</c:v>
                </c:pt>
                <c:pt idx="147">
                  <c:v>-3.2575699999999999E-2</c:v>
                </c:pt>
                <c:pt idx="148">
                  <c:v>-3.2575699999999999E-2</c:v>
                </c:pt>
                <c:pt idx="149">
                  <c:v>4.9654200000000003E-2</c:v>
                </c:pt>
                <c:pt idx="150">
                  <c:v>4.9654200000000003E-2</c:v>
                </c:pt>
                <c:pt idx="151">
                  <c:v>-3.2575699999999999E-2</c:v>
                </c:pt>
                <c:pt idx="152">
                  <c:v>4.9654200000000003E-2</c:v>
                </c:pt>
                <c:pt idx="153">
                  <c:v>4.9654200000000003E-2</c:v>
                </c:pt>
                <c:pt idx="154">
                  <c:v>4.9654200000000003E-2</c:v>
                </c:pt>
                <c:pt idx="155">
                  <c:v>4.9654200000000003E-2</c:v>
                </c:pt>
                <c:pt idx="156">
                  <c:v>4.9654200000000003E-2</c:v>
                </c:pt>
                <c:pt idx="157">
                  <c:v>4.9654200000000003E-2</c:v>
                </c:pt>
                <c:pt idx="158">
                  <c:v>-3.2575699999999999E-2</c:v>
                </c:pt>
                <c:pt idx="159">
                  <c:v>-3.2575699999999999E-2</c:v>
                </c:pt>
                <c:pt idx="160">
                  <c:v>4.9654200000000003E-2</c:v>
                </c:pt>
                <c:pt idx="161">
                  <c:v>4.9654200000000003E-2</c:v>
                </c:pt>
                <c:pt idx="162">
                  <c:v>-3.2575699999999999E-2</c:v>
                </c:pt>
                <c:pt idx="163">
                  <c:v>4.9654200000000003E-2</c:v>
                </c:pt>
                <c:pt idx="164">
                  <c:v>4.9654200000000003E-2</c:v>
                </c:pt>
                <c:pt idx="165">
                  <c:v>4.9654200000000003E-2</c:v>
                </c:pt>
                <c:pt idx="166">
                  <c:v>4.9654200000000003E-2</c:v>
                </c:pt>
                <c:pt idx="167">
                  <c:v>4.9654200000000003E-2</c:v>
                </c:pt>
                <c:pt idx="168">
                  <c:v>4.9654200000000003E-2</c:v>
                </c:pt>
                <c:pt idx="169">
                  <c:v>-3.2575699999999999E-2</c:v>
                </c:pt>
                <c:pt idx="170">
                  <c:v>4.9654200000000003E-2</c:v>
                </c:pt>
                <c:pt idx="171">
                  <c:v>4.9654200000000003E-2</c:v>
                </c:pt>
                <c:pt idx="172">
                  <c:v>-3.2575699999999999E-2</c:v>
                </c:pt>
                <c:pt idx="173">
                  <c:v>4.9654200000000003E-2</c:v>
                </c:pt>
                <c:pt idx="174">
                  <c:v>4.9654200000000003E-2</c:v>
                </c:pt>
                <c:pt idx="175">
                  <c:v>4.9654200000000003E-2</c:v>
                </c:pt>
                <c:pt idx="176">
                  <c:v>-3.2575699999999999E-2</c:v>
                </c:pt>
                <c:pt idx="177">
                  <c:v>4.9654200000000003E-2</c:v>
                </c:pt>
                <c:pt idx="178">
                  <c:v>4.9654200000000003E-2</c:v>
                </c:pt>
                <c:pt idx="179">
                  <c:v>4.9654200000000003E-2</c:v>
                </c:pt>
                <c:pt idx="180">
                  <c:v>4.9654200000000003E-2</c:v>
                </c:pt>
                <c:pt idx="181">
                  <c:v>4.9654200000000003E-2</c:v>
                </c:pt>
                <c:pt idx="182">
                  <c:v>4.9654200000000003E-2</c:v>
                </c:pt>
                <c:pt idx="183">
                  <c:v>4.9654200000000003E-2</c:v>
                </c:pt>
                <c:pt idx="184">
                  <c:v>4.9654200000000003E-2</c:v>
                </c:pt>
                <c:pt idx="185">
                  <c:v>4.9654200000000003E-2</c:v>
                </c:pt>
                <c:pt idx="186">
                  <c:v>4.9654200000000003E-2</c:v>
                </c:pt>
                <c:pt idx="187">
                  <c:v>4.9654200000000003E-2</c:v>
                </c:pt>
                <c:pt idx="188">
                  <c:v>4.9654200000000003E-2</c:v>
                </c:pt>
                <c:pt idx="189">
                  <c:v>4.9654200000000003E-2</c:v>
                </c:pt>
                <c:pt idx="190">
                  <c:v>0.131884</c:v>
                </c:pt>
                <c:pt idx="191">
                  <c:v>4.9654200000000003E-2</c:v>
                </c:pt>
                <c:pt idx="192">
                  <c:v>4.9654200000000003E-2</c:v>
                </c:pt>
                <c:pt idx="193">
                  <c:v>4.9654200000000003E-2</c:v>
                </c:pt>
                <c:pt idx="194">
                  <c:v>4.9654200000000003E-2</c:v>
                </c:pt>
                <c:pt idx="195">
                  <c:v>4.9654200000000003E-2</c:v>
                </c:pt>
                <c:pt idx="196">
                  <c:v>4.9654200000000003E-2</c:v>
                </c:pt>
                <c:pt idx="197">
                  <c:v>-3.2575699999999999E-2</c:v>
                </c:pt>
                <c:pt idx="198">
                  <c:v>-3.2575699999999999E-2</c:v>
                </c:pt>
                <c:pt idx="199">
                  <c:v>4.9654200000000003E-2</c:v>
                </c:pt>
                <c:pt idx="200">
                  <c:v>4.9654200000000003E-2</c:v>
                </c:pt>
                <c:pt idx="201">
                  <c:v>-3.2575699999999999E-2</c:v>
                </c:pt>
                <c:pt idx="202">
                  <c:v>4.9654200000000003E-2</c:v>
                </c:pt>
                <c:pt idx="203">
                  <c:v>4.9654200000000003E-2</c:v>
                </c:pt>
                <c:pt idx="204">
                  <c:v>4.9654200000000003E-2</c:v>
                </c:pt>
                <c:pt idx="205">
                  <c:v>4.9654200000000003E-2</c:v>
                </c:pt>
                <c:pt idx="206">
                  <c:v>4.9654200000000003E-2</c:v>
                </c:pt>
                <c:pt idx="207">
                  <c:v>-3.2575699999999999E-2</c:v>
                </c:pt>
                <c:pt idx="208">
                  <c:v>4.9654200000000003E-2</c:v>
                </c:pt>
                <c:pt idx="209">
                  <c:v>4.9654200000000003E-2</c:v>
                </c:pt>
                <c:pt idx="210">
                  <c:v>4.9654200000000003E-2</c:v>
                </c:pt>
                <c:pt idx="211">
                  <c:v>4.9654200000000003E-2</c:v>
                </c:pt>
                <c:pt idx="212">
                  <c:v>4.9654200000000003E-2</c:v>
                </c:pt>
                <c:pt idx="213">
                  <c:v>4.9654200000000003E-2</c:v>
                </c:pt>
                <c:pt idx="214">
                  <c:v>4.9654200000000003E-2</c:v>
                </c:pt>
                <c:pt idx="215">
                  <c:v>4.9654200000000003E-2</c:v>
                </c:pt>
                <c:pt idx="216">
                  <c:v>-3.2575699999999999E-2</c:v>
                </c:pt>
                <c:pt idx="217">
                  <c:v>4.9654200000000003E-2</c:v>
                </c:pt>
                <c:pt idx="218">
                  <c:v>4.9654200000000003E-2</c:v>
                </c:pt>
                <c:pt idx="219">
                  <c:v>-3.2575699999999999E-2</c:v>
                </c:pt>
                <c:pt idx="220">
                  <c:v>4.9654200000000003E-2</c:v>
                </c:pt>
                <c:pt idx="221">
                  <c:v>4.9654200000000003E-2</c:v>
                </c:pt>
                <c:pt idx="222">
                  <c:v>4.9654200000000003E-2</c:v>
                </c:pt>
                <c:pt idx="223">
                  <c:v>4.9654200000000003E-2</c:v>
                </c:pt>
                <c:pt idx="224">
                  <c:v>4.9654200000000003E-2</c:v>
                </c:pt>
                <c:pt idx="225">
                  <c:v>4.9654200000000003E-2</c:v>
                </c:pt>
                <c:pt idx="226">
                  <c:v>-3.2575699999999999E-2</c:v>
                </c:pt>
                <c:pt idx="227">
                  <c:v>-3.2575699999999999E-2</c:v>
                </c:pt>
                <c:pt idx="228">
                  <c:v>4.9654200000000003E-2</c:v>
                </c:pt>
                <c:pt idx="229">
                  <c:v>4.9654200000000003E-2</c:v>
                </c:pt>
                <c:pt idx="230">
                  <c:v>-3.2575699999999999E-2</c:v>
                </c:pt>
                <c:pt idx="231">
                  <c:v>4.9654200000000003E-2</c:v>
                </c:pt>
                <c:pt idx="232">
                  <c:v>4.9654200000000003E-2</c:v>
                </c:pt>
                <c:pt idx="233">
                  <c:v>4.9654200000000003E-2</c:v>
                </c:pt>
                <c:pt idx="234">
                  <c:v>4.9654200000000003E-2</c:v>
                </c:pt>
                <c:pt idx="235">
                  <c:v>4.9654200000000003E-2</c:v>
                </c:pt>
                <c:pt idx="236">
                  <c:v>-3.2575699999999999E-2</c:v>
                </c:pt>
                <c:pt idx="237">
                  <c:v>4.9654200000000003E-2</c:v>
                </c:pt>
                <c:pt idx="238">
                  <c:v>-3.2575699999999999E-2</c:v>
                </c:pt>
                <c:pt idx="239">
                  <c:v>4.9654200000000003E-2</c:v>
                </c:pt>
                <c:pt idx="240">
                  <c:v>4.9654200000000003E-2</c:v>
                </c:pt>
                <c:pt idx="241">
                  <c:v>4.9654200000000003E-2</c:v>
                </c:pt>
                <c:pt idx="242">
                  <c:v>4.9654200000000003E-2</c:v>
                </c:pt>
                <c:pt idx="243">
                  <c:v>4.9654200000000003E-2</c:v>
                </c:pt>
                <c:pt idx="244">
                  <c:v>4.9654200000000003E-2</c:v>
                </c:pt>
                <c:pt idx="245">
                  <c:v>-3.2575699999999999E-2</c:v>
                </c:pt>
                <c:pt idx="246">
                  <c:v>-3.2575699999999999E-2</c:v>
                </c:pt>
                <c:pt idx="247">
                  <c:v>4.9654200000000003E-2</c:v>
                </c:pt>
                <c:pt idx="248">
                  <c:v>4.9654200000000003E-2</c:v>
                </c:pt>
                <c:pt idx="249">
                  <c:v>4.9654200000000003E-2</c:v>
                </c:pt>
                <c:pt idx="250">
                  <c:v>4.9654200000000003E-2</c:v>
                </c:pt>
                <c:pt idx="251">
                  <c:v>4.9654200000000003E-2</c:v>
                </c:pt>
                <c:pt idx="252">
                  <c:v>4.9654200000000003E-2</c:v>
                </c:pt>
                <c:pt idx="253">
                  <c:v>-3.2575699999999999E-2</c:v>
                </c:pt>
                <c:pt idx="254">
                  <c:v>4.9654200000000003E-2</c:v>
                </c:pt>
                <c:pt idx="255">
                  <c:v>4.9654200000000003E-2</c:v>
                </c:pt>
                <c:pt idx="256">
                  <c:v>4.9654200000000003E-2</c:v>
                </c:pt>
                <c:pt idx="257">
                  <c:v>4.9654200000000003E-2</c:v>
                </c:pt>
                <c:pt idx="258">
                  <c:v>4.9654200000000003E-2</c:v>
                </c:pt>
                <c:pt idx="259">
                  <c:v>4.9654200000000003E-2</c:v>
                </c:pt>
                <c:pt idx="260">
                  <c:v>4.9654200000000003E-2</c:v>
                </c:pt>
                <c:pt idx="261">
                  <c:v>4.9654200000000003E-2</c:v>
                </c:pt>
                <c:pt idx="262">
                  <c:v>4.9654200000000003E-2</c:v>
                </c:pt>
                <c:pt idx="263">
                  <c:v>4.9654200000000003E-2</c:v>
                </c:pt>
                <c:pt idx="264">
                  <c:v>4.9654200000000003E-2</c:v>
                </c:pt>
                <c:pt idx="265">
                  <c:v>4.9654200000000003E-2</c:v>
                </c:pt>
                <c:pt idx="266">
                  <c:v>-3.2575699999999999E-2</c:v>
                </c:pt>
                <c:pt idx="267">
                  <c:v>4.9654200000000003E-2</c:v>
                </c:pt>
                <c:pt idx="268">
                  <c:v>4.9654200000000003E-2</c:v>
                </c:pt>
                <c:pt idx="269">
                  <c:v>4.9654200000000003E-2</c:v>
                </c:pt>
                <c:pt idx="270">
                  <c:v>-3.2575699999999999E-2</c:v>
                </c:pt>
                <c:pt idx="271">
                  <c:v>4.9654200000000003E-2</c:v>
                </c:pt>
                <c:pt idx="272">
                  <c:v>4.9654200000000003E-2</c:v>
                </c:pt>
                <c:pt idx="273">
                  <c:v>4.9654200000000003E-2</c:v>
                </c:pt>
                <c:pt idx="274">
                  <c:v>4.9654200000000003E-2</c:v>
                </c:pt>
                <c:pt idx="275">
                  <c:v>-3.2575699999999999E-2</c:v>
                </c:pt>
                <c:pt idx="276">
                  <c:v>4.9654200000000003E-2</c:v>
                </c:pt>
                <c:pt idx="277">
                  <c:v>4.9654200000000003E-2</c:v>
                </c:pt>
                <c:pt idx="278">
                  <c:v>4.9654200000000003E-2</c:v>
                </c:pt>
                <c:pt idx="279">
                  <c:v>4.9654200000000003E-2</c:v>
                </c:pt>
                <c:pt idx="280">
                  <c:v>-3.2575699999999999E-2</c:v>
                </c:pt>
                <c:pt idx="281">
                  <c:v>-3.2575699999999999E-2</c:v>
                </c:pt>
                <c:pt idx="282">
                  <c:v>4.9654200000000003E-2</c:v>
                </c:pt>
                <c:pt idx="283">
                  <c:v>4.9654200000000003E-2</c:v>
                </c:pt>
                <c:pt idx="284">
                  <c:v>4.9654200000000003E-2</c:v>
                </c:pt>
                <c:pt idx="285">
                  <c:v>4.9654200000000003E-2</c:v>
                </c:pt>
                <c:pt idx="286">
                  <c:v>-3.2575699999999999E-2</c:v>
                </c:pt>
                <c:pt idx="287">
                  <c:v>4.9654200000000003E-2</c:v>
                </c:pt>
                <c:pt idx="288">
                  <c:v>-3.2575699999999999E-2</c:v>
                </c:pt>
                <c:pt idx="289">
                  <c:v>-3.2575699999999999E-2</c:v>
                </c:pt>
                <c:pt idx="290">
                  <c:v>4.9654200000000003E-2</c:v>
                </c:pt>
                <c:pt idx="291">
                  <c:v>4.9654200000000003E-2</c:v>
                </c:pt>
                <c:pt idx="292">
                  <c:v>4.9654200000000003E-2</c:v>
                </c:pt>
                <c:pt idx="293">
                  <c:v>4.9654200000000003E-2</c:v>
                </c:pt>
                <c:pt idx="294">
                  <c:v>4.9654200000000003E-2</c:v>
                </c:pt>
                <c:pt idx="295">
                  <c:v>-3.2575699999999999E-2</c:v>
                </c:pt>
                <c:pt idx="296">
                  <c:v>4.9654200000000003E-2</c:v>
                </c:pt>
                <c:pt idx="297">
                  <c:v>4.9654200000000003E-2</c:v>
                </c:pt>
                <c:pt idx="298">
                  <c:v>4.9654200000000003E-2</c:v>
                </c:pt>
                <c:pt idx="299">
                  <c:v>4.9654200000000003E-2</c:v>
                </c:pt>
                <c:pt idx="300">
                  <c:v>4.9654200000000003E-2</c:v>
                </c:pt>
                <c:pt idx="301">
                  <c:v>4.9654200000000003E-2</c:v>
                </c:pt>
                <c:pt idx="302">
                  <c:v>4.9654200000000003E-2</c:v>
                </c:pt>
                <c:pt idx="303">
                  <c:v>4.9654200000000003E-2</c:v>
                </c:pt>
                <c:pt idx="304">
                  <c:v>4.9654200000000003E-2</c:v>
                </c:pt>
                <c:pt idx="305">
                  <c:v>4.9654200000000003E-2</c:v>
                </c:pt>
                <c:pt idx="306">
                  <c:v>4.9654200000000003E-2</c:v>
                </c:pt>
                <c:pt idx="307">
                  <c:v>4.9654200000000003E-2</c:v>
                </c:pt>
                <c:pt idx="308">
                  <c:v>4.9654200000000003E-2</c:v>
                </c:pt>
                <c:pt idx="309">
                  <c:v>4.9654200000000003E-2</c:v>
                </c:pt>
                <c:pt idx="310">
                  <c:v>4.9654200000000003E-2</c:v>
                </c:pt>
                <c:pt idx="311">
                  <c:v>4.9654200000000003E-2</c:v>
                </c:pt>
                <c:pt idx="312">
                  <c:v>4.9654200000000003E-2</c:v>
                </c:pt>
                <c:pt idx="313">
                  <c:v>-3.2575699999999999E-2</c:v>
                </c:pt>
                <c:pt idx="314">
                  <c:v>4.9654200000000003E-2</c:v>
                </c:pt>
                <c:pt idx="315">
                  <c:v>4.9654200000000003E-2</c:v>
                </c:pt>
                <c:pt idx="316">
                  <c:v>4.9654200000000003E-2</c:v>
                </c:pt>
                <c:pt idx="317">
                  <c:v>4.9654200000000003E-2</c:v>
                </c:pt>
                <c:pt idx="318">
                  <c:v>4.9654200000000003E-2</c:v>
                </c:pt>
                <c:pt idx="319">
                  <c:v>4.9654200000000003E-2</c:v>
                </c:pt>
                <c:pt idx="320">
                  <c:v>4.9654200000000003E-2</c:v>
                </c:pt>
                <c:pt idx="321">
                  <c:v>4.9654200000000003E-2</c:v>
                </c:pt>
                <c:pt idx="322">
                  <c:v>4.9654200000000003E-2</c:v>
                </c:pt>
                <c:pt idx="323">
                  <c:v>4.9654200000000003E-2</c:v>
                </c:pt>
                <c:pt idx="324">
                  <c:v>4.9654200000000003E-2</c:v>
                </c:pt>
                <c:pt idx="325">
                  <c:v>4.9654200000000003E-2</c:v>
                </c:pt>
                <c:pt idx="326">
                  <c:v>4.9654200000000003E-2</c:v>
                </c:pt>
                <c:pt idx="327">
                  <c:v>4.9654200000000003E-2</c:v>
                </c:pt>
                <c:pt idx="328">
                  <c:v>4.9654200000000003E-2</c:v>
                </c:pt>
                <c:pt idx="329">
                  <c:v>4.9654200000000003E-2</c:v>
                </c:pt>
                <c:pt idx="330">
                  <c:v>4.9654200000000003E-2</c:v>
                </c:pt>
                <c:pt idx="331">
                  <c:v>4.9654200000000003E-2</c:v>
                </c:pt>
                <c:pt idx="332">
                  <c:v>4.9654200000000003E-2</c:v>
                </c:pt>
                <c:pt idx="333">
                  <c:v>-3.2575699999999999E-2</c:v>
                </c:pt>
                <c:pt idx="334">
                  <c:v>4.9654200000000003E-2</c:v>
                </c:pt>
                <c:pt idx="335">
                  <c:v>4.9654200000000003E-2</c:v>
                </c:pt>
                <c:pt idx="336">
                  <c:v>4.9654200000000003E-2</c:v>
                </c:pt>
                <c:pt idx="337">
                  <c:v>-3.2575699999999999E-2</c:v>
                </c:pt>
                <c:pt idx="338">
                  <c:v>4.9654200000000003E-2</c:v>
                </c:pt>
                <c:pt idx="339">
                  <c:v>4.9654200000000003E-2</c:v>
                </c:pt>
                <c:pt idx="340">
                  <c:v>4.9654200000000003E-2</c:v>
                </c:pt>
                <c:pt idx="341">
                  <c:v>-3.2575699999999999E-2</c:v>
                </c:pt>
                <c:pt idx="342">
                  <c:v>4.9654200000000003E-2</c:v>
                </c:pt>
                <c:pt idx="343">
                  <c:v>4.9654200000000003E-2</c:v>
                </c:pt>
                <c:pt idx="344">
                  <c:v>4.9654200000000003E-2</c:v>
                </c:pt>
                <c:pt idx="345">
                  <c:v>4.9654200000000003E-2</c:v>
                </c:pt>
                <c:pt idx="346">
                  <c:v>4.9654200000000003E-2</c:v>
                </c:pt>
                <c:pt idx="347">
                  <c:v>-3.2575699999999999E-2</c:v>
                </c:pt>
                <c:pt idx="348">
                  <c:v>-3.2575699999999999E-2</c:v>
                </c:pt>
                <c:pt idx="349">
                  <c:v>4.9654200000000003E-2</c:v>
                </c:pt>
                <c:pt idx="350">
                  <c:v>-3.2575699999999999E-2</c:v>
                </c:pt>
                <c:pt idx="351">
                  <c:v>4.9654200000000003E-2</c:v>
                </c:pt>
                <c:pt idx="352">
                  <c:v>4.9654200000000003E-2</c:v>
                </c:pt>
                <c:pt idx="353">
                  <c:v>4.9654200000000003E-2</c:v>
                </c:pt>
                <c:pt idx="354">
                  <c:v>4.9654200000000003E-2</c:v>
                </c:pt>
                <c:pt idx="355">
                  <c:v>4.9654200000000003E-2</c:v>
                </c:pt>
                <c:pt idx="356">
                  <c:v>-3.2575699999999999E-2</c:v>
                </c:pt>
                <c:pt idx="357">
                  <c:v>4.9654200000000003E-2</c:v>
                </c:pt>
                <c:pt idx="358">
                  <c:v>4.9654200000000003E-2</c:v>
                </c:pt>
                <c:pt idx="359">
                  <c:v>-3.2575699999999999E-2</c:v>
                </c:pt>
                <c:pt idx="360">
                  <c:v>4.9654200000000003E-2</c:v>
                </c:pt>
                <c:pt idx="361">
                  <c:v>4.9654200000000003E-2</c:v>
                </c:pt>
                <c:pt idx="362">
                  <c:v>4.9654200000000003E-2</c:v>
                </c:pt>
                <c:pt idx="363">
                  <c:v>4.9654200000000003E-2</c:v>
                </c:pt>
                <c:pt idx="364">
                  <c:v>4.9654200000000003E-2</c:v>
                </c:pt>
                <c:pt idx="365">
                  <c:v>-3.2575699999999999E-2</c:v>
                </c:pt>
                <c:pt idx="366">
                  <c:v>4.9654200000000003E-2</c:v>
                </c:pt>
                <c:pt idx="367">
                  <c:v>4.9654200000000003E-2</c:v>
                </c:pt>
                <c:pt idx="368">
                  <c:v>4.9654200000000003E-2</c:v>
                </c:pt>
                <c:pt idx="369">
                  <c:v>4.9654200000000003E-2</c:v>
                </c:pt>
                <c:pt idx="370">
                  <c:v>4.9654200000000003E-2</c:v>
                </c:pt>
                <c:pt idx="371">
                  <c:v>4.9654200000000003E-2</c:v>
                </c:pt>
                <c:pt idx="372">
                  <c:v>4.9654200000000003E-2</c:v>
                </c:pt>
                <c:pt idx="373">
                  <c:v>4.9654200000000003E-2</c:v>
                </c:pt>
                <c:pt idx="374">
                  <c:v>4.9654200000000003E-2</c:v>
                </c:pt>
                <c:pt idx="375">
                  <c:v>-3.2575699999999999E-2</c:v>
                </c:pt>
                <c:pt idx="376">
                  <c:v>4.9654200000000003E-2</c:v>
                </c:pt>
                <c:pt idx="377">
                  <c:v>4.9654200000000003E-2</c:v>
                </c:pt>
                <c:pt idx="378">
                  <c:v>4.9654200000000003E-2</c:v>
                </c:pt>
                <c:pt idx="379">
                  <c:v>4.9654200000000003E-2</c:v>
                </c:pt>
                <c:pt idx="380">
                  <c:v>4.9654200000000003E-2</c:v>
                </c:pt>
                <c:pt idx="381">
                  <c:v>4.9654200000000003E-2</c:v>
                </c:pt>
                <c:pt idx="382">
                  <c:v>4.9654200000000003E-2</c:v>
                </c:pt>
                <c:pt idx="383">
                  <c:v>4.9654200000000003E-2</c:v>
                </c:pt>
                <c:pt idx="384">
                  <c:v>4.9654200000000003E-2</c:v>
                </c:pt>
                <c:pt idx="385">
                  <c:v>4.9654200000000003E-2</c:v>
                </c:pt>
                <c:pt idx="386">
                  <c:v>4.9654200000000003E-2</c:v>
                </c:pt>
                <c:pt idx="387">
                  <c:v>4.9654200000000003E-2</c:v>
                </c:pt>
                <c:pt idx="388">
                  <c:v>4.9654200000000003E-2</c:v>
                </c:pt>
                <c:pt idx="389">
                  <c:v>-3.2575699999999999E-2</c:v>
                </c:pt>
                <c:pt idx="390">
                  <c:v>-3.2575699999999999E-2</c:v>
                </c:pt>
                <c:pt idx="391">
                  <c:v>-3.2575699999999999E-2</c:v>
                </c:pt>
                <c:pt idx="392">
                  <c:v>-3.2575699999999999E-2</c:v>
                </c:pt>
                <c:pt idx="393">
                  <c:v>-3.2575699999999999E-2</c:v>
                </c:pt>
                <c:pt idx="394">
                  <c:v>4.9654200000000003E-2</c:v>
                </c:pt>
                <c:pt idx="395">
                  <c:v>4.9654200000000003E-2</c:v>
                </c:pt>
                <c:pt idx="396">
                  <c:v>4.9654200000000003E-2</c:v>
                </c:pt>
                <c:pt idx="397">
                  <c:v>-3.2575699999999999E-2</c:v>
                </c:pt>
                <c:pt idx="398">
                  <c:v>-3.2575699999999999E-2</c:v>
                </c:pt>
                <c:pt idx="399">
                  <c:v>4.9654200000000003E-2</c:v>
                </c:pt>
                <c:pt idx="400">
                  <c:v>-3.2575699999999999E-2</c:v>
                </c:pt>
                <c:pt idx="401">
                  <c:v>4.9654200000000003E-2</c:v>
                </c:pt>
                <c:pt idx="402">
                  <c:v>4.9654200000000003E-2</c:v>
                </c:pt>
                <c:pt idx="403">
                  <c:v>4.9654200000000003E-2</c:v>
                </c:pt>
                <c:pt idx="404">
                  <c:v>-3.2575699999999999E-2</c:v>
                </c:pt>
                <c:pt idx="405">
                  <c:v>4.9654200000000003E-2</c:v>
                </c:pt>
                <c:pt idx="406">
                  <c:v>4.9654200000000003E-2</c:v>
                </c:pt>
                <c:pt idx="407">
                  <c:v>-3.2575699999999999E-2</c:v>
                </c:pt>
                <c:pt idx="408">
                  <c:v>4.9654200000000003E-2</c:v>
                </c:pt>
                <c:pt idx="409">
                  <c:v>-3.2575699999999999E-2</c:v>
                </c:pt>
                <c:pt idx="410">
                  <c:v>4.9654200000000003E-2</c:v>
                </c:pt>
                <c:pt idx="411">
                  <c:v>-3.2575699999999999E-2</c:v>
                </c:pt>
                <c:pt idx="412">
                  <c:v>-3.2575699999999999E-2</c:v>
                </c:pt>
                <c:pt idx="413">
                  <c:v>4.9654200000000003E-2</c:v>
                </c:pt>
                <c:pt idx="414">
                  <c:v>4.9654200000000003E-2</c:v>
                </c:pt>
                <c:pt idx="415">
                  <c:v>4.9654200000000003E-2</c:v>
                </c:pt>
                <c:pt idx="416">
                  <c:v>4.9654200000000003E-2</c:v>
                </c:pt>
                <c:pt idx="417">
                  <c:v>4.9654200000000003E-2</c:v>
                </c:pt>
                <c:pt idx="418">
                  <c:v>4.9654200000000003E-2</c:v>
                </c:pt>
                <c:pt idx="419">
                  <c:v>4.9654200000000003E-2</c:v>
                </c:pt>
                <c:pt idx="420">
                  <c:v>-3.2575699999999999E-2</c:v>
                </c:pt>
                <c:pt idx="421">
                  <c:v>4.9654200000000003E-2</c:v>
                </c:pt>
                <c:pt idx="422">
                  <c:v>4.9654200000000003E-2</c:v>
                </c:pt>
                <c:pt idx="423">
                  <c:v>4.9654200000000003E-2</c:v>
                </c:pt>
                <c:pt idx="424">
                  <c:v>4.9654200000000003E-2</c:v>
                </c:pt>
                <c:pt idx="425">
                  <c:v>4.9654200000000003E-2</c:v>
                </c:pt>
                <c:pt idx="426">
                  <c:v>4.9654200000000003E-2</c:v>
                </c:pt>
                <c:pt idx="427">
                  <c:v>4.9654200000000003E-2</c:v>
                </c:pt>
                <c:pt idx="428">
                  <c:v>4.9654200000000003E-2</c:v>
                </c:pt>
                <c:pt idx="429">
                  <c:v>4.9654200000000003E-2</c:v>
                </c:pt>
                <c:pt idx="430">
                  <c:v>-3.2575699999999999E-2</c:v>
                </c:pt>
                <c:pt idx="431">
                  <c:v>4.9654200000000003E-2</c:v>
                </c:pt>
                <c:pt idx="432">
                  <c:v>4.9654200000000003E-2</c:v>
                </c:pt>
                <c:pt idx="433">
                  <c:v>-3.2575699999999999E-2</c:v>
                </c:pt>
                <c:pt idx="434">
                  <c:v>-3.2575699999999999E-2</c:v>
                </c:pt>
                <c:pt idx="435">
                  <c:v>4.9654200000000003E-2</c:v>
                </c:pt>
                <c:pt idx="436">
                  <c:v>4.9654200000000003E-2</c:v>
                </c:pt>
                <c:pt idx="437">
                  <c:v>4.9654200000000003E-2</c:v>
                </c:pt>
                <c:pt idx="438">
                  <c:v>4.9654200000000003E-2</c:v>
                </c:pt>
                <c:pt idx="439">
                  <c:v>4.9654200000000003E-2</c:v>
                </c:pt>
                <c:pt idx="440">
                  <c:v>-3.2575699999999999E-2</c:v>
                </c:pt>
                <c:pt idx="441">
                  <c:v>4.9654200000000003E-2</c:v>
                </c:pt>
                <c:pt idx="442">
                  <c:v>4.9654200000000003E-2</c:v>
                </c:pt>
                <c:pt idx="443">
                  <c:v>4.9654200000000003E-2</c:v>
                </c:pt>
                <c:pt idx="444">
                  <c:v>-3.2575699999999999E-2</c:v>
                </c:pt>
                <c:pt idx="445">
                  <c:v>-3.2575699999999999E-2</c:v>
                </c:pt>
                <c:pt idx="446">
                  <c:v>4.9654200000000003E-2</c:v>
                </c:pt>
                <c:pt idx="447">
                  <c:v>4.9654200000000003E-2</c:v>
                </c:pt>
                <c:pt idx="448">
                  <c:v>-3.2575699999999999E-2</c:v>
                </c:pt>
                <c:pt idx="449">
                  <c:v>4.9654200000000003E-2</c:v>
                </c:pt>
                <c:pt idx="450">
                  <c:v>4.9654200000000003E-2</c:v>
                </c:pt>
                <c:pt idx="451">
                  <c:v>4.9654200000000003E-2</c:v>
                </c:pt>
                <c:pt idx="452">
                  <c:v>4.9654200000000003E-2</c:v>
                </c:pt>
                <c:pt idx="453">
                  <c:v>4.9654200000000003E-2</c:v>
                </c:pt>
                <c:pt idx="454">
                  <c:v>0.131884</c:v>
                </c:pt>
                <c:pt idx="455">
                  <c:v>-3.2575699999999999E-2</c:v>
                </c:pt>
                <c:pt idx="456">
                  <c:v>4.9654200000000003E-2</c:v>
                </c:pt>
                <c:pt idx="457">
                  <c:v>4.9654200000000003E-2</c:v>
                </c:pt>
                <c:pt idx="458">
                  <c:v>4.9654200000000003E-2</c:v>
                </c:pt>
                <c:pt idx="459">
                  <c:v>-3.2575699999999999E-2</c:v>
                </c:pt>
                <c:pt idx="460">
                  <c:v>4.9654200000000003E-2</c:v>
                </c:pt>
                <c:pt idx="461">
                  <c:v>-3.2575699999999999E-2</c:v>
                </c:pt>
                <c:pt idx="462">
                  <c:v>4.9654200000000003E-2</c:v>
                </c:pt>
                <c:pt idx="463">
                  <c:v>4.9654200000000003E-2</c:v>
                </c:pt>
                <c:pt idx="464">
                  <c:v>-3.2575699999999999E-2</c:v>
                </c:pt>
                <c:pt idx="465">
                  <c:v>4.9654200000000003E-2</c:v>
                </c:pt>
                <c:pt idx="466">
                  <c:v>4.9654200000000003E-2</c:v>
                </c:pt>
                <c:pt idx="467">
                  <c:v>4.9654200000000003E-2</c:v>
                </c:pt>
                <c:pt idx="468">
                  <c:v>-3.2575699999999999E-2</c:v>
                </c:pt>
                <c:pt idx="469">
                  <c:v>4.9654200000000003E-2</c:v>
                </c:pt>
                <c:pt idx="470">
                  <c:v>4.9654200000000003E-2</c:v>
                </c:pt>
                <c:pt idx="471">
                  <c:v>4.9654200000000003E-2</c:v>
                </c:pt>
                <c:pt idx="472">
                  <c:v>4.9654200000000003E-2</c:v>
                </c:pt>
                <c:pt idx="473">
                  <c:v>4.9654200000000003E-2</c:v>
                </c:pt>
                <c:pt idx="474">
                  <c:v>-3.2575699999999999E-2</c:v>
                </c:pt>
                <c:pt idx="475">
                  <c:v>4.9654200000000003E-2</c:v>
                </c:pt>
                <c:pt idx="476">
                  <c:v>4.9654200000000003E-2</c:v>
                </c:pt>
                <c:pt idx="477">
                  <c:v>4.9654200000000003E-2</c:v>
                </c:pt>
                <c:pt idx="478">
                  <c:v>-3.2575699999999999E-2</c:v>
                </c:pt>
                <c:pt idx="479">
                  <c:v>4.9654200000000003E-2</c:v>
                </c:pt>
                <c:pt idx="480">
                  <c:v>-3.2575699999999999E-2</c:v>
                </c:pt>
                <c:pt idx="481">
                  <c:v>4.9654200000000003E-2</c:v>
                </c:pt>
                <c:pt idx="482">
                  <c:v>4.9654200000000003E-2</c:v>
                </c:pt>
                <c:pt idx="483">
                  <c:v>4.9654200000000003E-2</c:v>
                </c:pt>
                <c:pt idx="484">
                  <c:v>4.9654200000000003E-2</c:v>
                </c:pt>
                <c:pt idx="485">
                  <c:v>4.9654200000000003E-2</c:v>
                </c:pt>
                <c:pt idx="486">
                  <c:v>4.9654200000000003E-2</c:v>
                </c:pt>
                <c:pt idx="487">
                  <c:v>4.9654200000000003E-2</c:v>
                </c:pt>
                <c:pt idx="488">
                  <c:v>4.9654200000000003E-2</c:v>
                </c:pt>
                <c:pt idx="489">
                  <c:v>4.9654200000000003E-2</c:v>
                </c:pt>
                <c:pt idx="490">
                  <c:v>-3.2575699999999999E-2</c:v>
                </c:pt>
                <c:pt idx="491">
                  <c:v>-3.2575699999999999E-2</c:v>
                </c:pt>
                <c:pt idx="492">
                  <c:v>4.9654200000000003E-2</c:v>
                </c:pt>
                <c:pt idx="493">
                  <c:v>4.9654200000000003E-2</c:v>
                </c:pt>
                <c:pt idx="494">
                  <c:v>4.9654200000000003E-2</c:v>
                </c:pt>
                <c:pt idx="495">
                  <c:v>4.9654200000000003E-2</c:v>
                </c:pt>
                <c:pt idx="496">
                  <c:v>-3.2575699999999999E-2</c:v>
                </c:pt>
                <c:pt idx="497">
                  <c:v>-3.2575699999999999E-2</c:v>
                </c:pt>
                <c:pt idx="498">
                  <c:v>4.9654200000000003E-2</c:v>
                </c:pt>
                <c:pt idx="499">
                  <c:v>4.9654200000000003E-2</c:v>
                </c:pt>
                <c:pt idx="500">
                  <c:v>0.131884</c:v>
                </c:pt>
                <c:pt idx="501">
                  <c:v>4.9654200000000003E-2</c:v>
                </c:pt>
                <c:pt idx="502">
                  <c:v>4.9654200000000003E-2</c:v>
                </c:pt>
                <c:pt idx="503">
                  <c:v>4.9654200000000003E-2</c:v>
                </c:pt>
                <c:pt idx="504">
                  <c:v>4.9654200000000003E-2</c:v>
                </c:pt>
                <c:pt idx="505">
                  <c:v>4.9654200000000003E-2</c:v>
                </c:pt>
                <c:pt idx="506">
                  <c:v>4.9654200000000003E-2</c:v>
                </c:pt>
                <c:pt idx="507">
                  <c:v>4.9654200000000003E-2</c:v>
                </c:pt>
                <c:pt idx="508">
                  <c:v>4.9654200000000003E-2</c:v>
                </c:pt>
                <c:pt idx="509">
                  <c:v>4.9654200000000003E-2</c:v>
                </c:pt>
                <c:pt idx="510">
                  <c:v>4.9654200000000003E-2</c:v>
                </c:pt>
                <c:pt idx="511">
                  <c:v>-3.2575699999999999E-2</c:v>
                </c:pt>
                <c:pt idx="512">
                  <c:v>4.9654200000000003E-2</c:v>
                </c:pt>
                <c:pt idx="513">
                  <c:v>4.9654200000000003E-2</c:v>
                </c:pt>
                <c:pt idx="514">
                  <c:v>4.9654200000000003E-2</c:v>
                </c:pt>
                <c:pt idx="515">
                  <c:v>4.9654200000000003E-2</c:v>
                </c:pt>
                <c:pt idx="516">
                  <c:v>-3.2575699999999999E-2</c:v>
                </c:pt>
                <c:pt idx="517">
                  <c:v>4.9654200000000003E-2</c:v>
                </c:pt>
                <c:pt idx="518">
                  <c:v>4.9654200000000003E-2</c:v>
                </c:pt>
                <c:pt idx="519">
                  <c:v>4.9654200000000003E-2</c:v>
                </c:pt>
                <c:pt idx="520">
                  <c:v>4.9654200000000003E-2</c:v>
                </c:pt>
                <c:pt idx="521">
                  <c:v>4.9654200000000003E-2</c:v>
                </c:pt>
                <c:pt idx="522">
                  <c:v>4.9654200000000003E-2</c:v>
                </c:pt>
                <c:pt idx="523">
                  <c:v>-3.2575699999999999E-2</c:v>
                </c:pt>
                <c:pt idx="524">
                  <c:v>4.9654200000000003E-2</c:v>
                </c:pt>
                <c:pt idx="525">
                  <c:v>4.9654200000000003E-2</c:v>
                </c:pt>
                <c:pt idx="526">
                  <c:v>4.9654200000000003E-2</c:v>
                </c:pt>
                <c:pt idx="527">
                  <c:v>4.9654200000000003E-2</c:v>
                </c:pt>
                <c:pt idx="528">
                  <c:v>4.9654200000000003E-2</c:v>
                </c:pt>
                <c:pt idx="529">
                  <c:v>4.9654200000000003E-2</c:v>
                </c:pt>
                <c:pt idx="530">
                  <c:v>4.9654200000000003E-2</c:v>
                </c:pt>
                <c:pt idx="531">
                  <c:v>4.9654200000000003E-2</c:v>
                </c:pt>
                <c:pt idx="532">
                  <c:v>4.9654200000000003E-2</c:v>
                </c:pt>
                <c:pt idx="533">
                  <c:v>4.9654200000000003E-2</c:v>
                </c:pt>
                <c:pt idx="534">
                  <c:v>4.9654200000000003E-2</c:v>
                </c:pt>
                <c:pt idx="535">
                  <c:v>-3.2575699999999999E-2</c:v>
                </c:pt>
                <c:pt idx="536">
                  <c:v>4.9654200000000003E-2</c:v>
                </c:pt>
                <c:pt idx="537">
                  <c:v>4.9654200000000003E-2</c:v>
                </c:pt>
                <c:pt idx="538">
                  <c:v>4.9654200000000003E-2</c:v>
                </c:pt>
                <c:pt idx="539">
                  <c:v>4.9654200000000003E-2</c:v>
                </c:pt>
                <c:pt idx="540">
                  <c:v>4.9654200000000003E-2</c:v>
                </c:pt>
                <c:pt idx="541">
                  <c:v>-3.2575699999999999E-2</c:v>
                </c:pt>
                <c:pt idx="542">
                  <c:v>4.9654200000000003E-2</c:v>
                </c:pt>
                <c:pt idx="543">
                  <c:v>4.9654200000000003E-2</c:v>
                </c:pt>
                <c:pt idx="544">
                  <c:v>-3.2575699999999999E-2</c:v>
                </c:pt>
                <c:pt idx="545">
                  <c:v>4.9654200000000003E-2</c:v>
                </c:pt>
                <c:pt idx="546">
                  <c:v>-3.2575699999999999E-2</c:v>
                </c:pt>
                <c:pt idx="547">
                  <c:v>4.9654200000000003E-2</c:v>
                </c:pt>
                <c:pt idx="548">
                  <c:v>4.9654200000000003E-2</c:v>
                </c:pt>
                <c:pt idx="549">
                  <c:v>4.9654200000000003E-2</c:v>
                </c:pt>
                <c:pt idx="550">
                  <c:v>4.9654200000000003E-2</c:v>
                </c:pt>
                <c:pt idx="551">
                  <c:v>-3.2575699999999999E-2</c:v>
                </c:pt>
                <c:pt idx="552">
                  <c:v>4.9654200000000003E-2</c:v>
                </c:pt>
                <c:pt idx="553">
                  <c:v>4.9654200000000003E-2</c:v>
                </c:pt>
                <c:pt idx="554">
                  <c:v>4.9654200000000003E-2</c:v>
                </c:pt>
                <c:pt idx="555">
                  <c:v>4.9654200000000003E-2</c:v>
                </c:pt>
                <c:pt idx="556">
                  <c:v>4.9654200000000003E-2</c:v>
                </c:pt>
                <c:pt idx="557">
                  <c:v>4.9654200000000003E-2</c:v>
                </c:pt>
                <c:pt idx="558">
                  <c:v>-3.2575699999999999E-2</c:v>
                </c:pt>
                <c:pt idx="559">
                  <c:v>4.9654200000000003E-2</c:v>
                </c:pt>
                <c:pt idx="560">
                  <c:v>4.9654200000000003E-2</c:v>
                </c:pt>
                <c:pt idx="561">
                  <c:v>-3.2575699999999999E-2</c:v>
                </c:pt>
                <c:pt idx="562">
                  <c:v>4.9654200000000003E-2</c:v>
                </c:pt>
                <c:pt idx="563">
                  <c:v>4.9654200000000003E-2</c:v>
                </c:pt>
                <c:pt idx="564">
                  <c:v>4.9654200000000003E-2</c:v>
                </c:pt>
                <c:pt idx="565">
                  <c:v>4.9654200000000003E-2</c:v>
                </c:pt>
                <c:pt idx="566">
                  <c:v>4.9654200000000003E-2</c:v>
                </c:pt>
                <c:pt idx="567">
                  <c:v>4.9654200000000003E-2</c:v>
                </c:pt>
                <c:pt idx="568">
                  <c:v>4.9654200000000003E-2</c:v>
                </c:pt>
                <c:pt idx="569">
                  <c:v>4.9654200000000003E-2</c:v>
                </c:pt>
                <c:pt idx="570">
                  <c:v>4.9654200000000003E-2</c:v>
                </c:pt>
                <c:pt idx="571">
                  <c:v>4.9654200000000003E-2</c:v>
                </c:pt>
                <c:pt idx="572">
                  <c:v>4.9654200000000003E-2</c:v>
                </c:pt>
                <c:pt idx="573">
                  <c:v>-3.2575699999999999E-2</c:v>
                </c:pt>
                <c:pt idx="574">
                  <c:v>4.9654200000000003E-2</c:v>
                </c:pt>
                <c:pt idx="575">
                  <c:v>4.9654200000000003E-2</c:v>
                </c:pt>
                <c:pt idx="576">
                  <c:v>4.9654200000000003E-2</c:v>
                </c:pt>
                <c:pt idx="577">
                  <c:v>4.9654200000000003E-2</c:v>
                </c:pt>
                <c:pt idx="578">
                  <c:v>4.9654200000000003E-2</c:v>
                </c:pt>
                <c:pt idx="579">
                  <c:v>4.9654200000000003E-2</c:v>
                </c:pt>
                <c:pt idx="580">
                  <c:v>4.9654200000000003E-2</c:v>
                </c:pt>
                <c:pt idx="581">
                  <c:v>4.9654200000000003E-2</c:v>
                </c:pt>
                <c:pt idx="582">
                  <c:v>4.9654200000000003E-2</c:v>
                </c:pt>
                <c:pt idx="583">
                  <c:v>4.9654200000000003E-2</c:v>
                </c:pt>
                <c:pt idx="584">
                  <c:v>4.9654200000000003E-2</c:v>
                </c:pt>
                <c:pt idx="585">
                  <c:v>-3.2575699999999999E-2</c:v>
                </c:pt>
                <c:pt idx="586">
                  <c:v>4.9654200000000003E-2</c:v>
                </c:pt>
                <c:pt idx="587">
                  <c:v>4.9654200000000003E-2</c:v>
                </c:pt>
                <c:pt idx="588">
                  <c:v>4.9654200000000003E-2</c:v>
                </c:pt>
                <c:pt idx="589">
                  <c:v>4.9654200000000003E-2</c:v>
                </c:pt>
                <c:pt idx="590">
                  <c:v>4.9654200000000003E-2</c:v>
                </c:pt>
                <c:pt idx="591">
                  <c:v>4.9654200000000003E-2</c:v>
                </c:pt>
                <c:pt idx="592">
                  <c:v>4.9654200000000003E-2</c:v>
                </c:pt>
                <c:pt idx="593">
                  <c:v>4.9654200000000003E-2</c:v>
                </c:pt>
                <c:pt idx="594">
                  <c:v>4.9654200000000003E-2</c:v>
                </c:pt>
                <c:pt idx="595">
                  <c:v>-3.2575699999999999E-2</c:v>
                </c:pt>
                <c:pt idx="596">
                  <c:v>-3.2575699999999999E-2</c:v>
                </c:pt>
                <c:pt idx="597">
                  <c:v>4.9654200000000003E-2</c:v>
                </c:pt>
                <c:pt idx="598">
                  <c:v>4.9654200000000003E-2</c:v>
                </c:pt>
                <c:pt idx="599">
                  <c:v>4.9654200000000003E-2</c:v>
                </c:pt>
                <c:pt idx="600">
                  <c:v>4.9654200000000003E-2</c:v>
                </c:pt>
                <c:pt idx="601">
                  <c:v>4.9654200000000003E-2</c:v>
                </c:pt>
                <c:pt idx="602">
                  <c:v>4.9654200000000003E-2</c:v>
                </c:pt>
                <c:pt idx="603">
                  <c:v>-3.2575699999999999E-2</c:v>
                </c:pt>
                <c:pt idx="604">
                  <c:v>4.9654200000000003E-2</c:v>
                </c:pt>
                <c:pt idx="605">
                  <c:v>-3.2575699999999999E-2</c:v>
                </c:pt>
                <c:pt idx="606">
                  <c:v>4.9654200000000003E-2</c:v>
                </c:pt>
                <c:pt idx="607">
                  <c:v>4.9654200000000003E-2</c:v>
                </c:pt>
                <c:pt idx="608">
                  <c:v>4.9654200000000003E-2</c:v>
                </c:pt>
                <c:pt idx="609">
                  <c:v>4.9654200000000003E-2</c:v>
                </c:pt>
                <c:pt idx="610">
                  <c:v>4.9654200000000003E-2</c:v>
                </c:pt>
                <c:pt idx="611">
                  <c:v>4.9654200000000003E-2</c:v>
                </c:pt>
                <c:pt idx="612">
                  <c:v>4.9654200000000003E-2</c:v>
                </c:pt>
                <c:pt idx="613">
                  <c:v>4.9654200000000003E-2</c:v>
                </c:pt>
                <c:pt idx="614">
                  <c:v>4.9654200000000003E-2</c:v>
                </c:pt>
                <c:pt idx="615">
                  <c:v>4.9654200000000003E-2</c:v>
                </c:pt>
                <c:pt idx="616">
                  <c:v>4.9654200000000003E-2</c:v>
                </c:pt>
                <c:pt idx="617">
                  <c:v>4.9654200000000003E-2</c:v>
                </c:pt>
                <c:pt idx="618">
                  <c:v>4.9654200000000003E-2</c:v>
                </c:pt>
                <c:pt idx="619">
                  <c:v>4.9654200000000003E-2</c:v>
                </c:pt>
                <c:pt idx="620">
                  <c:v>4.9654200000000003E-2</c:v>
                </c:pt>
                <c:pt idx="621">
                  <c:v>4.9654200000000003E-2</c:v>
                </c:pt>
                <c:pt idx="622">
                  <c:v>-3.2575699999999999E-2</c:v>
                </c:pt>
                <c:pt idx="623">
                  <c:v>4.9654200000000003E-2</c:v>
                </c:pt>
                <c:pt idx="624">
                  <c:v>4.9654200000000003E-2</c:v>
                </c:pt>
                <c:pt idx="625">
                  <c:v>4.9654200000000003E-2</c:v>
                </c:pt>
                <c:pt idx="626">
                  <c:v>4.9654200000000003E-2</c:v>
                </c:pt>
                <c:pt idx="627">
                  <c:v>4.9654200000000003E-2</c:v>
                </c:pt>
                <c:pt idx="628">
                  <c:v>4.9654200000000003E-2</c:v>
                </c:pt>
                <c:pt idx="629">
                  <c:v>4.9654200000000003E-2</c:v>
                </c:pt>
                <c:pt idx="630">
                  <c:v>-3.2575699999999999E-2</c:v>
                </c:pt>
                <c:pt idx="631">
                  <c:v>-3.2575699999999999E-2</c:v>
                </c:pt>
                <c:pt idx="632">
                  <c:v>4.9654200000000003E-2</c:v>
                </c:pt>
                <c:pt idx="633">
                  <c:v>4.9654200000000003E-2</c:v>
                </c:pt>
                <c:pt idx="634">
                  <c:v>4.9654200000000003E-2</c:v>
                </c:pt>
                <c:pt idx="635">
                  <c:v>-3.2575699999999999E-2</c:v>
                </c:pt>
                <c:pt idx="636">
                  <c:v>-3.2575699999999999E-2</c:v>
                </c:pt>
                <c:pt idx="637">
                  <c:v>4.9654200000000003E-2</c:v>
                </c:pt>
                <c:pt idx="638">
                  <c:v>4.9654200000000003E-2</c:v>
                </c:pt>
                <c:pt idx="639">
                  <c:v>4.9654200000000003E-2</c:v>
                </c:pt>
                <c:pt idx="640">
                  <c:v>4.9654200000000003E-2</c:v>
                </c:pt>
                <c:pt idx="641">
                  <c:v>4.9654200000000003E-2</c:v>
                </c:pt>
                <c:pt idx="642">
                  <c:v>4.9654200000000003E-2</c:v>
                </c:pt>
                <c:pt idx="643">
                  <c:v>4.9654200000000003E-2</c:v>
                </c:pt>
                <c:pt idx="644">
                  <c:v>4.9654200000000003E-2</c:v>
                </c:pt>
                <c:pt idx="645">
                  <c:v>-3.2575699999999999E-2</c:v>
                </c:pt>
                <c:pt idx="646">
                  <c:v>-3.2575699999999999E-2</c:v>
                </c:pt>
                <c:pt idx="647">
                  <c:v>4.9654200000000003E-2</c:v>
                </c:pt>
                <c:pt idx="648">
                  <c:v>4.9654200000000003E-2</c:v>
                </c:pt>
                <c:pt idx="649">
                  <c:v>4.9654200000000003E-2</c:v>
                </c:pt>
                <c:pt idx="650">
                  <c:v>-3.2575699999999999E-2</c:v>
                </c:pt>
                <c:pt idx="651">
                  <c:v>-3.2575699999999999E-2</c:v>
                </c:pt>
                <c:pt idx="652">
                  <c:v>4.9654200000000003E-2</c:v>
                </c:pt>
                <c:pt idx="653">
                  <c:v>-3.2575699999999999E-2</c:v>
                </c:pt>
                <c:pt idx="654">
                  <c:v>4.9654200000000003E-2</c:v>
                </c:pt>
                <c:pt idx="655">
                  <c:v>4.9654200000000003E-2</c:v>
                </c:pt>
                <c:pt idx="656">
                  <c:v>-3.2575699999999999E-2</c:v>
                </c:pt>
                <c:pt idx="657">
                  <c:v>-3.2575699999999999E-2</c:v>
                </c:pt>
                <c:pt idx="658">
                  <c:v>-3.2575699999999999E-2</c:v>
                </c:pt>
                <c:pt idx="659">
                  <c:v>4.9654200000000003E-2</c:v>
                </c:pt>
                <c:pt idx="660">
                  <c:v>4.9654200000000003E-2</c:v>
                </c:pt>
                <c:pt idx="661">
                  <c:v>4.9654200000000003E-2</c:v>
                </c:pt>
                <c:pt idx="662">
                  <c:v>4.9654200000000003E-2</c:v>
                </c:pt>
                <c:pt idx="663">
                  <c:v>4.9654200000000003E-2</c:v>
                </c:pt>
                <c:pt idx="664">
                  <c:v>4.9654200000000003E-2</c:v>
                </c:pt>
                <c:pt idx="665">
                  <c:v>-3.2575699999999999E-2</c:v>
                </c:pt>
                <c:pt idx="666">
                  <c:v>4.9654200000000003E-2</c:v>
                </c:pt>
                <c:pt idx="667">
                  <c:v>4.9654200000000003E-2</c:v>
                </c:pt>
                <c:pt idx="668">
                  <c:v>4.9654200000000003E-2</c:v>
                </c:pt>
                <c:pt idx="669">
                  <c:v>4.9654200000000003E-2</c:v>
                </c:pt>
                <c:pt idx="670">
                  <c:v>4.9654200000000003E-2</c:v>
                </c:pt>
                <c:pt idx="671">
                  <c:v>4.9654200000000003E-2</c:v>
                </c:pt>
                <c:pt idx="672">
                  <c:v>4.9654200000000003E-2</c:v>
                </c:pt>
                <c:pt idx="673">
                  <c:v>4.9654200000000003E-2</c:v>
                </c:pt>
                <c:pt idx="674">
                  <c:v>4.9654200000000003E-2</c:v>
                </c:pt>
                <c:pt idx="675">
                  <c:v>4.9654200000000003E-2</c:v>
                </c:pt>
                <c:pt idx="676">
                  <c:v>4.9654200000000003E-2</c:v>
                </c:pt>
                <c:pt idx="677">
                  <c:v>4.9654200000000003E-2</c:v>
                </c:pt>
                <c:pt idx="678">
                  <c:v>-3.2575699999999999E-2</c:v>
                </c:pt>
                <c:pt idx="679">
                  <c:v>4.9654200000000003E-2</c:v>
                </c:pt>
                <c:pt idx="680">
                  <c:v>-3.2575699999999999E-2</c:v>
                </c:pt>
                <c:pt idx="681">
                  <c:v>4.9654200000000003E-2</c:v>
                </c:pt>
                <c:pt idx="682">
                  <c:v>4.9654200000000003E-2</c:v>
                </c:pt>
                <c:pt idx="683">
                  <c:v>4.9654200000000003E-2</c:v>
                </c:pt>
                <c:pt idx="684">
                  <c:v>-3.2575699999999999E-2</c:v>
                </c:pt>
                <c:pt idx="685">
                  <c:v>4.9654200000000003E-2</c:v>
                </c:pt>
                <c:pt idx="686">
                  <c:v>4.9654200000000003E-2</c:v>
                </c:pt>
                <c:pt idx="687">
                  <c:v>4.9654200000000003E-2</c:v>
                </c:pt>
                <c:pt idx="688">
                  <c:v>4.9654200000000003E-2</c:v>
                </c:pt>
                <c:pt idx="689">
                  <c:v>4.9654200000000003E-2</c:v>
                </c:pt>
                <c:pt idx="690">
                  <c:v>4.9654200000000003E-2</c:v>
                </c:pt>
                <c:pt idx="691">
                  <c:v>4.9654200000000003E-2</c:v>
                </c:pt>
                <c:pt idx="692">
                  <c:v>4.9654200000000003E-2</c:v>
                </c:pt>
                <c:pt idx="693">
                  <c:v>4.9654200000000003E-2</c:v>
                </c:pt>
                <c:pt idx="694">
                  <c:v>4.9654200000000003E-2</c:v>
                </c:pt>
                <c:pt idx="695">
                  <c:v>4.9654200000000003E-2</c:v>
                </c:pt>
                <c:pt idx="696">
                  <c:v>4.9654200000000003E-2</c:v>
                </c:pt>
                <c:pt idx="697">
                  <c:v>4.9654200000000003E-2</c:v>
                </c:pt>
                <c:pt idx="698">
                  <c:v>4.9654200000000003E-2</c:v>
                </c:pt>
                <c:pt idx="699">
                  <c:v>4.9654200000000003E-2</c:v>
                </c:pt>
                <c:pt idx="700">
                  <c:v>4.9654200000000003E-2</c:v>
                </c:pt>
                <c:pt idx="701">
                  <c:v>4.9654200000000003E-2</c:v>
                </c:pt>
                <c:pt idx="702">
                  <c:v>4.9654200000000003E-2</c:v>
                </c:pt>
                <c:pt idx="703">
                  <c:v>-3.2575699999999999E-2</c:v>
                </c:pt>
                <c:pt idx="704">
                  <c:v>4.9654200000000003E-2</c:v>
                </c:pt>
                <c:pt idx="705">
                  <c:v>4.9654200000000003E-2</c:v>
                </c:pt>
                <c:pt idx="706">
                  <c:v>4.9654200000000003E-2</c:v>
                </c:pt>
                <c:pt idx="707">
                  <c:v>4.9654200000000003E-2</c:v>
                </c:pt>
                <c:pt idx="708">
                  <c:v>-3.2575699999999999E-2</c:v>
                </c:pt>
                <c:pt idx="709">
                  <c:v>4.9654200000000003E-2</c:v>
                </c:pt>
                <c:pt idx="710">
                  <c:v>-3.2575699999999999E-2</c:v>
                </c:pt>
                <c:pt idx="711">
                  <c:v>4.9654200000000003E-2</c:v>
                </c:pt>
                <c:pt idx="712">
                  <c:v>4.9654200000000003E-2</c:v>
                </c:pt>
                <c:pt idx="713">
                  <c:v>4.9654200000000003E-2</c:v>
                </c:pt>
                <c:pt idx="714">
                  <c:v>-3.2575699999999999E-2</c:v>
                </c:pt>
                <c:pt idx="715">
                  <c:v>4.9654200000000003E-2</c:v>
                </c:pt>
                <c:pt idx="716">
                  <c:v>4.9654200000000003E-2</c:v>
                </c:pt>
                <c:pt idx="717">
                  <c:v>-3.2575699999999999E-2</c:v>
                </c:pt>
                <c:pt idx="718">
                  <c:v>-3.2575699999999999E-2</c:v>
                </c:pt>
                <c:pt idx="719">
                  <c:v>4.9654200000000003E-2</c:v>
                </c:pt>
                <c:pt idx="720">
                  <c:v>4.9654200000000003E-2</c:v>
                </c:pt>
                <c:pt idx="721">
                  <c:v>4.9654200000000003E-2</c:v>
                </c:pt>
                <c:pt idx="722">
                  <c:v>-3.2575699999999999E-2</c:v>
                </c:pt>
                <c:pt idx="723">
                  <c:v>-3.2575699999999999E-2</c:v>
                </c:pt>
                <c:pt idx="724">
                  <c:v>4.9654200000000003E-2</c:v>
                </c:pt>
                <c:pt idx="725">
                  <c:v>4.9654200000000003E-2</c:v>
                </c:pt>
                <c:pt idx="726">
                  <c:v>4.9654200000000003E-2</c:v>
                </c:pt>
                <c:pt idx="727">
                  <c:v>4.9654200000000003E-2</c:v>
                </c:pt>
                <c:pt idx="728">
                  <c:v>4.9654200000000003E-2</c:v>
                </c:pt>
                <c:pt idx="729">
                  <c:v>4.9654200000000003E-2</c:v>
                </c:pt>
                <c:pt idx="730">
                  <c:v>4.9654200000000003E-2</c:v>
                </c:pt>
                <c:pt idx="731">
                  <c:v>-3.2575699999999999E-2</c:v>
                </c:pt>
                <c:pt idx="732">
                  <c:v>4.9654200000000003E-2</c:v>
                </c:pt>
                <c:pt idx="733">
                  <c:v>4.9654200000000003E-2</c:v>
                </c:pt>
                <c:pt idx="734">
                  <c:v>-3.2575699999999999E-2</c:v>
                </c:pt>
                <c:pt idx="735">
                  <c:v>4.9654200000000003E-2</c:v>
                </c:pt>
                <c:pt idx="736">
                  <c:v>4.9654200000000003E-2</c:v>
                </c:pt>
                <c:pt idx="737">
                  <c:v>4.9654200000000003E-2</c:v>
                </c:pt>
                <c:pt idx="738">
                  <c:v>4.9654200000000003E-2</c:v>
                </c:pt>
                <c:pt idx="739">
                  <c:v>-3.2575699999999999E-2</c:v>
                </c:pt>
                <c:pt idx="740">
                  <c:v>4.9654200000000003E-2</c:v>
                </c:pt>
                <c:pt idx="741">
                  <c:v>-3.2575699999999999E-2</c:v>
                </c:pt>
                <c:pt idx="742">
                  <c:v>4.9654200000000003E-2</c:v>
                </c:pt>
                <c:pt idx="743">
                  <c:v>4.9654200000000003E-2</c:v>
                </c:pt>
                <c:pt idx="744">
                  <c:v>-3.2575699999999999E-2</c:v>
                </c:pt>
                <c:pt idx="745">
                  <c:v>4.9654200000000003E-2</c:v>
                </c:pt>
                <c:pt idx="746">
                  <c:v>4.9654200000000003E-2</c:v>
                </c:pt>
                <c:pt idx="747">
                  <c:v>4.9654200000000003E-2</c:v>
                </c:pt>
                <c:pt idx="748">
                  <c:v>4.9654200000000003E-2</c:v>
                </c:pt>
                <c:pt idx="749">
                  <c:v>4.9654200000000003E-2</c:v>
                </c:pt>
                <c:pt idx="750">
                  <c:v>4.9654200000000003E-2</c:v>
                </c:pt>
                <c:pt idx="751">
                  <c:v>4.9654200000000003E-2</c:v>
                </c:pt>
                <c:pt idx="752">
                  <c:v>4.9654200000000003E-2</c:v>
                </c:pt>
                <c:pt idx="753">
                  <c:v>4.9654200000000003E-2</c:v>
                </c:pt>
                <c:pt idx="754">
                  <c:v>-3.2575699999999999E-2</c:v>
                </c:pt>
                <c:pt idx="755">
                  <c:v>4.9654200000000003E-2</c:v>
                </c:pt>
                <c:pt idx="756">
                  <c:v>-3.2575699999999999E-2</c:v>
                </c:pt>
                <c:pt idx="757">
                  <c:v>-3.2575699999999999E-2</c:v>
                </c:pt>
                <c:pt idx="758">
                  <c:v>4.9654200000000003E-2</c:v>
                </c:pt>
                <c:pt idx="759">
                  <c:v>4.9654200000000003E-2</c:v>
                </c:pt>
                <c:pt idx="760">
                  <c:v>4.9654200000000003E-2</c:v>
                </c:pt>
                <c:pt idx="761">
                  <c:v>4.9654200000000003E-2</c:v>
                </c:pt>
                <c:pt idx="762">
                  <c:v>4.9654200000000003E-2</c:v>
                </c:pt>
                <c:pt idx="763">
                  <c:v>4.9654200000000003E-2</c:v>
                </c:pt>
                <c:pt idx="764">
                  <c:v>4.9654200000000003E-2</c:v>
                </c:pt>
                <c:pt idx="765">
                  <c:v>4.9654200000000003E-2</c:v>
                </c:pt>
                <c:pt idx="766">
                  <c:v>4.9654200000000003E-2</c:v>
                </c:pt>
                <c:pt idx="767">
                  <c:v>4.9654200000000003E-2</c:v>
                </c:pt>
                <c:pt idx="768">
                  <c:v>4.9654200000000003E-2</c:v>
                </c:pt>
                <c:pt idx="769">
                  <c:v>4.9654200000000003E-2</c:v>
                </c:pt>
                <c:pt idx="770">
                  <c:v>4.9654200000000003E-2</c:v>
                </c:pt>
                <c:pt idx="771">
                  <c:v>-3.2575699999999999E-2</c:v>
                </c:pt>
                <c:pt idx="772">
                  <c:v>4.9654200000000003E-2</c:v>
                </c:pt>
                <c:pt idx="773">
                  <c:v>4.9654200000000003E-2</c:v>
                </c:pt>
                <c:pt idx="774">
                  <c:v>4.9654200000000003E-2</c:v>
                </c:pt>
                <c:pt idx="775">
                  <c:v>4.9654200000000003E-2</c:v>
                </c:pt>
                <c:pt idx="776">
                  <c:v>4.9654200000000003E-2</c:v>
                </c:pt>
                <c:pt idx="777">
                  <c:v>-3.2575699999999999E-2</c:v>
                </c:pt>
                <c:pt idx="778">
                  <c:v>4.9654200000000003E-2</c:v>
                </c:pt>
                <c:pt idx="779">
                  <c:v>-3.2575699999999999E-2</c:v>
                </c:pt>
                <c:pt idx="780">
                  <c:v>4.9654200000000003E-2</c:v>
                </c:pt>
                <c:pt idx="781">
                  <c:v>4.9654200000000003E-2</c:v>
                </c:pt>
                <c:pt idx="782">
                  <c:v>4.9654200000000003E-2</c:v>
                </c:pt>
                <c:pt idx="783">
                  <c:v>4.9654200000000003E-2</c:v>
                </c:pt>
                <c:pt idx="784">
                  <c:v>4.9654200000000003E-2</c:v>
                </c:pt>
                <c:pt idx="785">
                  <c:v>4.9654200000000003E-2</c:v>
                </c:pt>
                <c:pt idx="786">
                  <c:v>4.9654200000000003E-2</c:v>
                </c:pt>
                <c:pt idx="787">
                  <c:v>4.9654200000000003E-2</c:v>
                </c:pt>
                <c:pt idx="788">
                  <c:v>4.9654200000000003E-2</c:v>
                </c:pt>
                <c:pt idx="789">
                  <c:v>-3.2575699999999999E-2</c:v>
                </c:pt>
                <c:pt idx="790">
                  <c:v>4.9654200000000003E-2</c:v>
                </c:pt>
                <c:pt idx="791">
                  <c:v>4.9654200000000003E-2</c:v>
                </c:pt>
                <c:pt idx="792">
                  <c:v>4.9654200000000003E-2</c:v>
                </c:pt>
                <c:pt idx="793">
                  <c:v>-3.2575699999999999E-2</c:v>
                </c:pt>
                <c:pt idx="794">
                  <c:v>4.9654200000000003E-2</c:v>
                </c:pt>
                <c:pt idx="795">
                  <c:v>4.9654200000000003E-2</c:v>
                </c:pt>
                <c:pt idx="796">
                  <c:v>0.131884</c:v>
                </c:pt>
                <c:pt idx="797">
                  <c:v>4.9654200000000003E-2</c:v>
                </c:pt>
                <c:pt idx="798">
                  <c:v>4.9654200000000003E-2</c:v>
                </c:pt>
                <c:pt idx="799">
                  <c:v>-3.2575699999999999E-2</c:v>
                </c:pt>
                <c:pt idx="800">
                  <c:v>4.9654200000000003E-2</c:v>
                </c:pt>
                <c:pt idx="801">
                  <c:v>4.9654200000000003E-2</c:v>
                </c:pt>
                <c:pt idx="802">
                  <c:v>4.9654200000000003E-2</c:v>
                </c:pt>
                <c:pt idx="803">
                  <c:v>4.9654200000000003E-2</c:v>
                </c:pt>
                <c:pt idx="804">
                  <c:v>4.9654200000000003E-2</c:v>
                </c:pt>
                <c:pt idx="805">
                  <c:v>4.9654200000000003E-2</c:v>
                </c:pt>
                <c:pt idx="806">
                  <c:v>4.9654200000000003E-2</c:v>
                </c:pt>
                <c:pt idx="807">
                  <c:v>-3.2575699999999999E-2</c:v>
                </c:pt>
                <c:pt idx="808">
                  <c:v>4.9654200000000003E-2</c:v>
                </c:pt>
                <c:pt idx="809">
                  <c:v>4.9654200000000003E-2</c:v>
                </c:pt>
                <c:pt idx="810">
                  <c:v>4.9654200000000003E-2</c:v>
                </c:pt>
                <c:pt idx="811">
                  <c:v>4.9654200000000003E-2</c:v>
                </c:pt>
                <c:pt idx="812">
                  <c:v>4.9654200000000003E-2</c:v>
                </c:pt>
                <c:pt idx="813">
                  <c:v>4.9654200000000003E-2</c:v>
                </c:pt>
                <c:pt idx="814">
                  <c:v>4.9654200000000003E-2</c:v>
                </c:pt>
                <c:pt idx="815">
                  <c:v>4.9654200000000003E-2</c:v>
                </c:pt>
                <c:pt idx="816">
                  <c:v>4.9654200000000003E-2</c:v>
                </c:pt>
                <c:pt idx="817">
                  <c:v>4.9654200000000003E-2</c:v>
                </c:pt>
                <c:pt idx="818">
                  <c:v>4.9654200000000003E-2</c:v>
                </c:pt>
                <c:pt idx="819">
                  <c:v>4.9654200000000003E-2</c:v>
                </c:pt>
                <c:pt idx="820">
                  <c:v>4.9654200000000003E-2</c:v>
                </c:pt>
                <c:pt idx="821">
                  <c:v>4.9654200000000003E-2</c:v>
                </c:pt>
                <c:pt idx="822">
                  <c:v>4.9654200000000003E-2</c:v>
                </c:pt>
                <c:pt idx="823">
                  <c:v>-3.2575699999999999E-2</c:v>
                </c:pt>
                <c:pt idx="824">
                  <c:v>4.9654200000000003E-2</c:v>
                </c:pt>
                <c:pt idx="825">
                  <c:v>4.9654200000000003E-2</c:v>
                </c:pt>
                <c:pt idx="826">
                  <c:v>4.9654200000000003E-2</c:v>
                </c:pt>
                <c:pt idx="827">
                  <c:v>4.9654200000000003E-2</c:v>
                </c:pt>
                <c:pt idx="828">
                  <c:v>4.9654200000000003E-2</c:v>
                </c:pt>
                <c:pt idx="829">
                  <c:v>4.9654200000000003E-2</c:v>
                </c:pt>
                <c:pt idx="830">
                  <c:v>4.9654200000000003E-2</c:v>
                </c:pt>
                <c:pt idx="831">
                  <c:v>4.9654200000000003E-2</c:v>
                </c:pt>
                <c:pt idx="832">
                  <c:v>4.9654200000000003E-2</c:v>
                </c:pt>
                <c:pt idx="833">
                  <c:v>4.9654200000000003E-2</c:v>
                </c:pt>
                <c:pt idx="834">
                  <c:v>4.9654200000000003E-2</c:v>
                </c:pt>
                <c:pt idx="835">
                  <c:v>4.9654200000000003E-2</c:v>
                </c:pt>
                <c:pt idx="836">
                  <c:v>4.9654200000000003E-2</c:v>
                </c:pt>
                <c:pt idx="837">
                  <c:v>4.9654200000000003E-2</c:v>
                </c:pt>
                <c:pt idx="838">
                  <c:v>4.9654200000000003E-2</c:v>
                </c:pt>
                <c:pt idx="839">
                  <c:v>4.9654200000000003E-2</c:v>
                </c:pt>
                <c:pt idx="840">
                  <c:v>4.9654200000000003E-2</c:v>
                </c:pt>
                <c:pt idx="841">
                  <c:v>4.9654200000000003E-2</c:v>
                </c:pt>
                <c:pt idx="842">
                  <c:v>4.9654200000000003E-2</c:v>
                </c:pt>
                <c:pt idx="843">
                  <c:v>4.9654200000000003E-2</c:v>
                </c:pt>
                <c:pt idx="844">
                  <c:v>4.9654200000000003E-2</c:v>
                </c:pt>
                <c:pt idx="845">
                  <c:v>4.9654200000000003E-2</c:v>
                </c:pt>
                <c:pt idx="846">
                  <c:v>4.9654200000000003E-2</c:v>
                </c:pt>
                <c:pt idx="847">
                  <c:v>-3.2575699999999999E-2</c:v>
                </c:pt>
                <c:pt idx="848">
                  <c:v>4.9654200000000003E-2</c:v>
                </c:pt>
                <c:pt idx="849">
                  <c:v>4.9654200000000003E-2</c:v>
                </c:pt>
                <c:pt idx="850">
                  <c:v>4.9654200000000003E-2</c:v>
                </c:pt>
                <c:pt idx="851">
                  <c:v>4.9654200000000003E-2</c:v>
                </c:pt>
                <c:pt idx="852">
                  <c:v>4.9654200000000003E-2</c:v>
                </c:pt>
                <c:pt idx="853">
                  <c:v>-3.2575699999999999E-2</c:v>
                </c:pt>
                <c:pt idx="854">
                  <c:v>-3.2575699999999999E-2</c:v>
                </c:pt>
                <c:pt idx="855">
                  <c:v>-3.2575699999999999E-2</c:v>
                </c:pt>
                <c:pt idx="856">
                  <c:v>4.9654200000000003E-2</c:v>
                </c:pt>
                <c:pt idx="857">
                  <c:v>-3.2575699999999999E-2</c:v>
                </c:pt>
                <c:pt idx="858">
                  <c:v>4.9654200000000003E-2</c:v>
                </c:pt>
                <c:pt idx="859">
                  <c:v>4.9654200000000003E-2</c:v>
                </c:pt>
                <c:pt idx="860">
                  <c:v>4.9654200000000003E-2</c:v>
                </c:pt>
                <c:pt idx="861">
                  <c:v>4.9654200000000003E-2</c:v>
                </c:pt>
                <c:pt idx="862">
                  <c:v>-3.2575699999999999E-2</c:v>
                </c:pt>
                <c:pt idx="863">
                  <c:v>4.9654200000000003E-2</c:v>
                </c:pt>
                <c:pt idx="864">
                  <c:v>-3.2575699999999999E-2</c:v>
                </c:pt>
                <c:pt idx="865">
                  <c:v>-3.2575699999999999E-2</c:v>
                </c:pt>
                <c:pt idx="866">
                  <c:v>4.9654200000000003E-2</c:v>
                </c:pt>
                <c:pt idx="867">
                  <c:v>4.9654200000000003E-2</c:v>
                </c:pt>
                <c:pt idx="868">
                  <c:v>4.9654200000000003E-2</c:v>
                </c:pt>
                <c:pt idx="869">
                  <c:v>4.9654200000000003E-2</c:v>
                </c:pt>
                <c:pt idx="870">
                  <c:v>-3.2575699999999999E-2</c:v>
                </c:pt>
                <c:pt idx="871">
                  <c:v>4.9654200000000003E-2</c:v>
                </c:pt>
                <c:pt idx="872">
                  <c:v>4.9654200000000003E-2</c:v>
                </c:pt>
                <c:pt idx="873">
                  <c:v>4.9654200000000003E-2</c:v>
                </c:pt>
                <c:pt idx="874">
                  <c:v>-3.2575699999999999E-2</c:v>
                </c:pt>
                <c:pt idx="875">
                  <c:v>4.9654200000000003E-2</c:v>
                </c:pt>
                <c:pt idx="876">
                  <c:v>4.9654200000000003E-2</c:v>
                </c:pt>
                <c:pt idx="877">
                  <c:v>4.9654200000000003E-2</c:v>
                </c:pt>
                <c:pt idx="878">
                  <c:v>-3.2575699999999999E-2</c:v>
                </c:pt>
                <c:pt idx="879">
                  <c:v>-3.2575699999999999E-2</c:v>
                </c:pt>
                <c:pt idx="880">
                  <c:v>4.9654200000000003E-2</c:v>
                </c:pt>
                <c:pt idx="881">
                  <c:v>-3.2575699999999999E-2</c:v>
                </c:pt>
                <c:pt idx="882">
                  <c:v>4.9654200000000003E-2</c:v>
                </c:pt>
                <c:pt idx="883">
                  <c:v>4.9654200000000003E-2</c:v>
                </c:pt>
                <c:pt idx="884">
                  <c:v>-3.2575699999999999E-2</c:v>
                </c:pt>
                <c:pt idx="885">
                  <c:v>4.9654200000000003E-2</c:v>
                </c:pt>
                <c:pt idx="886">
                  <c:v>-3.2575699999999999E-2</c:v>
                </c:pt>
                <c:pt idx="887">
                  <c:v>4.9654200000000003E-2</c:v>
                </c:pt>
                <c:pt idx="888">
                  <c:v>4.9654200000000003E-2</c:v>
                </c:pt>
                <c:pt idx="889">
                  <c:v>4.9654200000000003E-2</c:v>
                </c:pt>
                <c:pt idx="890">
                  <c:v>4.9654200000000003E-2</c:v>
                </c:pt>
                <c:pt idx="891">
                  <c:v>4.9654200000000003E-2</c:v>
                </c:pt>
                <c:pt idx="892">
                  <c:v>4.9654200000000003E-2</c:v>
                </c:pt>
                <c:pt idx="893">
                  <c:v>4.9654200000000003E-2</c:v>
                </c:pt>
                <c:pt idx="894">
                  <c:v>-3.2575699999999999E-2</c:v>
                </c:pt>
                <c:pt idx="895">
                  <c:v>4.9654200000000003E-2</c:v>
                </c:pt>
                <c:pt idx="896">
                  <c:v>4.9654200000000003E-2</c:v>
                </c:pt>
                <c:pt idx="897">
                  <c:v>4.9654200000000003E-2</c:v>
                </c:pt>
                <c:pt idx="898">
                  <c:v>4.9654200000000003E-2</c:v>
                </c:pt>
                <c:pt idx="899">
                  <c:v>0.131884</c:v>
                </c:pt>
                <c:pt idx="900">
                  <c:v>4.9654200000000003E-2</c:v>
                </c:pt>
                <c:pt idx="901">
                  <c:v>4.9654200000000003E-2</c:v>
                </c:pt>
                <c:pt idx="902">
                  <c:v>4.9654200000000003E-2</c:v>
                </c:pt>
                <c:pt idx="903">
                  <c:v>4.9654200000000003E-2</c:v>
                </c:pt>
                <c:pt idx="904">
                  <c:v>-3.2575699999999999E-2</c:v>
                </c:pt>
                <c:pt idx="905">
                  <c:v>-3.2575699999999999E-2</c:v>
                </c:pt>
                <c:pt idx="906">
                  <c:v>4.9654200000000003E-2</c:v>
                </c:pt>
                <c:pt idx="907">
                  <c:v>4.9654200000000003E-2</c:v>
                </c:pt>
                <c:pt idx="908">
                  <c:v>-3.2575699999999999E-2</c:v>
                </c:pt>
                <c:pt idx="909">
                  <c:v>4.9654200000000003E-2</c:v>
                </c:pt>
                <c:pt idx="910">
                  <c:v>4.9654200000000003E-2</c:v>
                </c:pt>
                <c:pt idx="911">
                  <c:v>4.9654200000000003E-2</c:v>
                </c:pt>
                <c:pt idx="912">
                  <c:v>4.9654200000000003E-2</c:v>
                </c:pt>
                <c:pt idx="913">
                  <c:v>-3.2575699999999999E-2</c:v>
                </c:pt>
                <c:pt idx="914">
                  <c:v>4.9654200000000003E-2</c:v>
                </c:pt>
                <c:pt idx="915">
                  <c:v>4.9654200000000003E-2</c:v>
                </c:pt>
                <c:pt idx="916">
                  <c:v>-3.2575699999999999E-2</c:v>
                </c:pt>
                <c:pt idx="917">
                  <c:v>4.9654200000000003E-2</c:v>
                </c:pt>
                <c:pt idx="918">
                  <c:v>4.9654200000000003E-2</c:v>
                </c:pt>
                <c:pt idx="919">
                  <c:v>4.9654200000000003E-2</c:v>
                </c:pt>
                <c:pt idx="920">
                  <c:v>4.9654200000000003E-2</c:v>
                </c:pt>
                <c:pt idx="921">
                  <c:v>4.9654200000000003E-2</c:v>
                </c:pt>
                <c:pt idx="922">
                  <c:v>4.9654200000000003E-2</c:v>
                </c:pt>
                <c:pt idx="923">
                  <c:v>4.9654200000000003E-2</c:v>
                </c:pt>
                <c:pt idx="924">
                  <c:v>4.9654200000000003E-2</c:v>
                </c:pt>
                <c:pt idx="925">
                  <c:v>-3.2575699999999999E-2</c:v>
                </c:pt>
                <c:pt idx="926">
                  <c:v>4.9654200000000003E-2</c:v>
                </c:pt>
                <c:pt idx="927">
                  <c:v>4.9654200000000003E-2</c:v>
                </c:pt>
                <c:pt idx="928">
                  <c:v>-3.2575699999999999E-2</c:v>
                </c:pt>
                <c:pt idx="929">
                  <c:v>4.9654200000000003E-2</c:v>
                </c:pt>
                <c:pt idx="930">
                  <c:v>4.9654200000000003E-2</c:v>
                </c:pt>
                <c:pt idx="931">
                  <c:v>4.9654200000000003E-2</c:v>
                </c:pt>
                <c:pt idx="932">
                  <c:v>4.9654200000000003E-2</c:v>
                </c:pt>
                <c:pt idx="933">
                  <c:v>4.9654200000000003E-2</c:v>
                </c:pt>
                <c:pt idx="934">
                  <c:v>4.9654200000000003E-2</c:v>
                </c:pt>
                <c:pt idx="935">
                  <c:v>4.9654200000000003E-2</c:v>
                </c:pt>
                <c:pt idx="936">
                  <c:v>-3.2575699999999999E-2</c:v>
                </c:pt>
                <c:pt idx="937">
                  <c:v>4.9654200000000003E-2</c:v>
                </c:pt>
                <c:pt idx="938">
                  <c:v>4.9654200000000003E-2</c:v>
                </c:pt>
                <c:pt idx="939">
                  <c:v>4.9654200000000003E-2</c:v>
                </c:pt>
                <c:pt idx="940">
                  <c:v>-3.2575699999999999E-2</c:v>
                </c:pt>
                <c:pt idx="941">
                  <c:v>4.9654200000000003E-2</c:v>
                </c:pt>
                <c:pt idx="942">
                  <c:v>4.9654200000000003E-2</c:v>
                </c:pt>
                <c:pt idx="943">
                  <c:v>4.9654200000000003E-2</c:v>
                </c:pt>
                <c:pt idx="944">
                  <c:v>-3.2575699999999999E-2</c:v>
                </c:pt>
                <c:pt idx="945">
                  <c:v>4.9654200000000003E-2</c:v>
                </c:pt>
                <c:pt idx="946">
                  <c:v>4.9654200000000003E-2</c:v>
                </c:pt>
                <c:pt idx="947">
                  <c:v>-3.2575699999999999E-2</c:v>
                </c:pt>
                <c:pt idx="948">
                  <c:v>4.9654200000000003E-2</c:v>
                </c:pt>
                <c:pt idx="949">
                  <c:v>4.9654200000000003E-2</c:v>
                </c:pt>
                <c:pt idx="950">
                  <c:v>4.9654200000000003E-2</c:v>
                </c:pt>
                <c:pt idx="951">
                  <c:v>4.9654200000000003E-2</c:v>
                </c:pt>
                <c:pt idx="952">
                  <c:v>-3.2575699999999999E-2</c:v>
                </c:pt>
                <c:pt idx="953">
                  <c:v>4.9654200000000003E-2</c:v>
                </c:pt>
                <c:pt idx="954">
                  <c:v>4.9654200000000003E-2</c:v>
                </c:pt>
                <c:pt idx="955">
                  <c:v>4.9654200000000003E-2</c:v>
                </c:pt>
                <c:pt idx="956">
                  <c:v>4.9654200000000003E-2</c:v>
                </c:pt>
                <c:pt idx="957">
                  <c:v>4.9654200000000003E-2</c:v>
                </c:pt>
                <c:pt idx="958">
                  <c:v>4.9654200000000003E-2</c:v>
                </c:pt>
                <c:pt idx="959">
                  <c:v>4.9654200000000003E-2</c:v>
                </c:pt>
                <c:pt idx="960">
                  <c:v>4.9654200000000003E-2</c:v>
                </c:pt>
                <c:pt idx="961">
                  <c:v>4.9654200000000003E-2</c:v>
                </c:pt>
                <c:pt idx="962">
                  <c:v>-3.2575699999999999E-2</c:v>
                </c:pt>
                <c:pt idx="963">
                  <c:v>4.9654200000000003E-2</c:v>
                </c:pt>
                <c:pt idx="964">
                  <c:v>4.9654200000000003E-2</c:v>
                </c:pt>
                <c:pt idx="965">
                  <c:v>4.9654200000000003E-2</c:v>
                </c:pt>
                <c:pt idx="966">
                  <c:v>4.9654200000000003E-2</c:v>
                </c:pt>
                <c:pt idx="967">
                  <c:v>4.9654200000000003E-2</c:v>
                </c:pt>
                <c:pt idx="968">
                  <c:v>4.9654200000000003E-2</c:v>
                </c:pt>
                <c:pt idx="969">
                  <c:v>4.9654200000000003E-2</c:v>
                </c:pt>
                <c:pt idx="970">
                  <c:v>4.9654200000000003E-2</c:v>
                </c:pt>
                <c:pt idx="971">
                  <c:v>-3.2575699999999999E-2</c:v>
                </c:pt>
                <c:pt idx="972">
                  <c:v>4.9654200000000003E-2</c:v>
                </c:pt>
                <c:pt idx="973">
                  <c:v>4.9654200000000003E-2</c:v>
                </c:pt>
                <c:pt idx="974">
                  <c:v>4.9654200000000003E-2</c:v>
                </c:pt>
                <c:pt idx="975">
                  <c:v>4.9654200000000003E-2</c:v>
                </c:pt>
                <c:pt idx="976">
                  <c:v>4.9654200000000003E-2</c:v>
                </c:pt>
                <c:pt idx="977">
                  <c:v>4.9654200000000003E-2</c:v>
                </c:pt>
                <c:pt idx="978">
                  <c:v>4.9654200000000003E-2</c:v>
                </c:pt>
                <c:pt idx="979">
                  <c:v>-3.2575699999999999E-2</c:v>
                </c:pt>
                <c:pt idx="980">
                  <c:v>4.9654200000000003E-2</c:v>
                </c:pt>
                <c:pt idx="981">
                  <c:v>4.9654200000000003E-2</c:v>
                </c:pt>
                <c:pt idx="982">
                  <c:v>4.9654200000000003E-2</c:v>
                </c:pt>
                <c:pt idx="983">
                  <c:v>4.9654200000000003E-2</c:v>
                </c:pt>
                <c:pt idx="984">
                  <c:v>4.9654200000000003E-2</c:v>
                </c:pt>
                <c:pt idx="985">
                  <c:v>4.9654200000000003E-2</c:v>
                </c:pt>
                <c:pt idx="986">
                  <c:v>4.9654200000000003E-2</c:v>
                </c:pt>
                <c:pt idx="987">
                  <c:v>4.9654200000000003E-2</c:v>
                </c:pt>
                <c:pt idx="988">
                  <c:v>-3.2575699999999999E-2</c:v>
                </c:pt>
                <c:pt idx="989">
                  <c:v>4.9654200000000003E-2</c:v>
                </c:pt>
                <c:pt idx="990">
                  <c:v>-3.2575699999999999E-2</c:v>
                </c:pt>
                <c:pt idx="991">
                  <c:v>4.9654200000000003E-2</c:v>
                </c:pt>
                <c:pt idx="992">
                  <c:v>4.9654200000000003E-2</c:v>
                </c:pt>
                <c:pt idx="993">
                  <c:v>4.9654200000000003E-2</c:v>
                </c:pt>
                <c:pt idx="994">
                  <c:v>4.9654200000000003E-2</c:v>
                </c:pt>
                <c:pt idx="995">
                  <c:v>4.9654200000000003E-2</c:v>
                </c:pt>
                <c:pt idx="996">
                  <c:v>4.9654200000000003E-2</c:v>
                </c:pt>
                <c:pt idx="997">
                  <c:v>4.9654200000000003E-2</c:v>
                </c:pt>
                <c:pt idx="998">
                  <c:v>4.9654200000000003E-2</c:v>
                </c:pt>
                <c:pt idx="999">
                  <c:v>4.9654200000000003E-2</c:v>
                </c:pt>
                <c:pt idx="1000">
                  <c:v>4.9654200000000003E-2</c:v>
                </c:pt>
                <c:pt idx="1001">
                  <c:v>-3.2575699999999999E-2</c:v>
                </c:pt>
                <c:pt idx="1002">
                  <c:v>4.9654200000000003E-2</c:v>
                </c:pt>
                <c:pt idx="1003">
                  <c:v>4.9654200000000003E-2</c:v>
                </c:pt>
                <c:pt idx="1004">
                  <c:v>4.9654200000000003E-2</c:v>
                </c:pt>
                <c:pt idx="1005">
                  <c:v>4.9654200000000003E-2</c:v>
                </c:pt>
                <c:pt idx="1006">
                  <c:v>4.9654200000000003E-2</c:v>
                </c:pt>
                <c:pt idx="1007">
                  <c:v>4.9654200000000003E-2</c:v>
                </c:pt>
                <c:pt idx="1008">
                  <c:v>-3.2575699999999999E-2</c:v>
                </c:pt>
                <c:pt idx="1009">
                  <c:v>-3.2575699999999999E-2</c:v>
                </c:pt>
                <c:pt idx="1010">
                  <c:v>4.9654200000000003E-2</c:v>
                </c:pt>
                <c:pt idx="1011">
                  <c:v>4.9654200000000003E-2</c:v>
                </c:pt>
                <c:pt idx="1012">
                  <c:v>4.9654200000000003E-2</c:v>
                </c:pt>
                <c:pt idx="1013">
                  <c:v>4.9654200000000003E-2</c:v>
                </c:pt>
                <c:pt idx="1014">
                  <c:v>4.9654200000000003E-2</c:v>
                </c:pt>
                <c:pt idx="1015">
                  <c:v>4.9654200000000003E-2</c:v>
                </c:pt>
                <c:pt idx="1016">
                  <c:v>4.9654200000000003E-2</c:v>
                </c:pt>
                <c:pt idx="1017">
                  <c:v>-3.2575699999999999E-2</c:v>
                </c:pt>
                <c:pt idx="1018">
                  <c:v>4.9654200000000003E-2</c:v>
                </c:pt>
                <c:pt idx="1019">
                  <c:v>4.9654200000000003E-2</c:v>
                </c:pt>
                <c:pt idx="1020">
                  <c:v>4.9654200000000003E-2</c:v>
                </c:pt>
                <c:pt idx="1021">
                  <c:v>4.9654200000000003E-2</c:v>
                </c:pt>
                <c:pt idx="1022">
                  <c:v>4.9654200000000003E-2</c:v>
                </c:pt>
                <c:pt idx="1023">
                  <c:v>4.9654200000000003E-2</c:v>
                </c:pt>
                <c:pt idx="1024">
                  <c:v>-3.2575699999999999E-2</c:v>
                </c:pt>
                <c:pt idx="1025">
                  <c:v>4.9654200000000003E-2</c:v>
                </c:pt>
                <c:pt idx="1026">
                  <c:v>4.9654200000000003E-2</c:v>
                </c:pt>
                <c:pt idx="1027">
                  <c:v>4.9654200000000003E-2</c:v>
                </c:pt>
                <c:pt idx="1028">
                  <c:v>4.9654200000000003E-2</c:v>
                </c:pt>
                <c:pt idx="1029">
                  <c:v>-3.2575699999999999E-2</c:v>
                </c:pt>
                <c:pt idx="1030">
                  <c:v>4.9654200000000003E-2</c:v>
                </c:pt>
                <c:pt idx="1031">
                  <c:v>-3.2575699999999999E-2</c:v>
                </c:pt>
                <c:pt idx="1032">
                  <c:v>4.9654200000000003E-2</c:v>
                </c:pt>
                <c:pt idx="1033">
                  <c:v>4.9654200000000003E-2</c:v>
                </c:pt>
                <c:pt idx="1034">
                  <c:v>4.9654200000000003E-2</c:v>
                </c:pt>
                <c:pt idx="1035">
                  <c:v>4.9654200000000003E-2</c:v>
                </c:pt>
                <c:pt idx="1036">
                  <c:v>-3.2575699999999999E-2</c:v>
                </c:pt>
                <c:pt idx="1037">
                  <c:v>4.9654200000000003E-2</c:v>
                </c:pt>
                <c:pt idx="1038">
                  <c:v>-3.2575699999999999E-2</c:v>
                </c:pt>
                <c:pt idx="1039">
                  <c:v>4.9654200000000003E-2</c:v>
                </c:pt>
                <c:pt idx="1040">
                  <c:v>4.9654200000000003E-2</c:v>
                </c:pt>
                <c:pt idx="1041">
                  <c:v>4.9654200000000003E-2</c:v>
                </c:pt>
                <c:pt idx="1042">
                  <c:v>4.9654200000000003E-2</c:v>
                </c:pt>
                <c:pt idx="1043">
                  <c:v>-3.2575699999999999E-2</c:v>
                </c:pt>
                <c:pt idx="1044">
                  <c:v>4.9654200000000003E-2</c:v>
                </c:pt>
                <c:pt idx="1045">
                  <c:v>4.9654200000000003E-2</c:v>
                </c:pt>
                <c:pt idx="1046">
                  <c:v>4.9654200000000003E-2</c:v>
                </c:pt>
                <c:pt idx="1047">
                  <c:v>-3.2575699999999999E-2</c:v>
                </c:pt>
                <c:pt idx="1048">
                  <c:v>4.9654200000000003E-2</c:v>
                </c:pt>
                <c:pt idx="1049">
                  <c:v>4.9654200000000003E-2</c:v>
                </c:pt>
                <c:pt idx="1050">
                  <c:v>4.9654200000000003E-2</c:v>
                </c:pt>
                <c:pt idx="1051">
                  <c:v>4.9654200000000003E-2</c:v>
                </c:pt>
                <c:pt idx="1052">
                  <c:v>4.9654200000000003E-2</c:v>
                </c:pt>
                <c:pt idx="1053">
                  <c:v>4.9654200000000003E-2</c:v>
                </c:pt>
                <c:pt idx="1054">
                  <c:v>4.9654200000000003E-2</c:v>
                </c:pt>
                <c:pt idx="1055">
                  <c:v>4.9654200000000003E-2</c:v>
                </c:pt>
                <c:pt idx="1056">
                  <c:v>4.9654200000000003E-2</c:v>
                </c:pt>
                <c:pt idx="1057">
                  <c:v>4.9654200000000003E-2</c:v>
                </c:pt>
                <c:pt idx="1058">
                  <c:v>4.9654200000000003E-2</c:v>
                </c:pt>
                <c:pt idx="1059">
                  <c:v>4.9654200000000003E-2</c:v>
                </c:pt>
                <c:pt idx="1060">
                  <c:v>-3.2575699999999999E-2</c:v>
                </c:pt>
                <c:pt idx="1061">
                  <c:v>4.9654200000000003E-2</c:v>
                </c:pt>
                <c:pt idx="1062">
                  <c:v>4.9654200000000003E-2</c:v>
                </c:pt>
                <c:pt idx="1063">
                  <c:v>4.9654200000000003E-2</c:v>
                </c:pt>
                <c:pt idx="1064">
                  <c:v>4.9654200000000003E-2</c:v>
                </c:pt>
                <c:pt idx="1065">
                  <c:v>4.9654200000000003E-2</c:v>
                </c:pt>
                <c:pt idx="1066">
                  <c:v>4.9654200000000003E-2</c:v>
                </c:pt>
                <c:pt idx="1067">
                  <c:v>4.9654200000000003E-2</c:v>
                </c:pt>
                <c:pt idx="1068">
                  <c:v>4.9654200000000003E-2</c:v>
                </c:pt>
                <c:pt idx="1069">
                  <c:v>0.131884</c:v>
                </c:pt>
                <c:pt idx="1070">
                  <c:v>4.9654200000000003E-2</c:v>
                </c:pt>
                <c:pt idx="1071">
                  <c:v>4.9654200000000003E-2</c:v>
                </c:pt>
                <c:pt idx="1072">
                  <c:v>4.9654200000000003E-2</c:v>
                </c:pt>
                <c:pt idx="1073">
                  <c:v>4.9654200000000003E-2</c:v>
                </c:pt>
                <c:pt idx="1074">
                  <c:v>4.9654200000000003E-2</c:v>
                </c:pt>
                <c:pt idx="1075">
                  <c:v>4.9654200000000003E-2</c:v>
                </c:pt>
                <c:pt idx="1076">
                  <c:v>4.9654200000000003E-2</c:v>
                </c:pt>
                <c:pt idx="1077">
                  <c:v>4.9654200000000003E-2</c:v>
                </c:pt>
                <c:pt idx="1078">
                  <c:v>4.9654200000000003E-2</c:v>
                </c:pt>
                <c:pt idx="1079">
                  <c:v>4.9654200000000003E-2</c:v>
                </c:pt>
                <c:pt idx="1080">
                  <c:v>4.9654200000000003E-2</c:v>
                </c:pt>
                <c:pt idx="1081">
                  <c:v>4.9654200000000003E-2</c:v>
                </c:pt>
                <c:pt idx="1082">
                  <c:v>4.9654200000000003E-2</c:v>
                </c:pt>
                <c:pt idx="1083">
                  <c:v>-3.2575699999999999E-2</c:v>
                </c:pt>
                <c:pt idx="1084">
                  <c:v>-3.2575699999999999E-2</c:v>
                </c:pt>
                <c:pt idx="1085">
                  <c:v>4.9654200000000003E-2</c:v>
                </c:pt>
                <c:pt idx="1086">
                  <c:v>4.9654200000000003E-2</c:v>
                </c:pt>
                <c:pt idx="1087">
                  <c:v>4.9654200000000003E-2</c:v>
                </c:pt>
                <c:pt idx="1088">
                  <c:v>4.9654200000000003E-2</c:v>
                </c:pt>
                <c:pt idx="1089">
                  <c:v>4.9654200000000003E-2</c:v>
                </c:pt>
                <c:pt idx="1090">
                  <c:v>4.9654200000000003E-2</c:v>
                </c:pt>
                <c:pt idx="1091">
                  <c:v>-3.2575699999999999E-2</c:v>
                </c:pt>
                <c:pt idx="1092">
                  <c:v>4.9654200000000003E-2</c:v>
                </c:pt>
                <c:pt idx="1093">
                  <c:v>4.9654200000000003E-2</c:v>
                </c:pt>
                <c:pt idx="1094">
                  <c:v>-3.2575699999999999E-2</c:v>
                </c:pt>
                <c:pt idx="1095">
                  <c:v>4.9654200000000003E-2</c:v>
                </c:pt>
                <c:pt idx="1096">
                  <c:v>4.9654200000000003E-2</c:v>
                </c:pt>
                <c:pt idx="1097">
                  <c:v>4.9654200000000003E-2</c:v>
                </c:pt>
                <c:pt idx="1098">
                  <c:v>4.9654200000000003E-2</c:v>
                </c:pt>
                <c:pt idx="1099">
                  <c:v>4.9654200000000003E-2</c:v>
                </c:pt>
                <c:pt idx="1100">
                  <c:v>4.9654200000000003E-2</c:v>
                </c:pt>
                <c:pt idx="1101">
                  <c:v>4.9654200000000003E-2</c:v>
                </c:pt>
                <c:pt idx="1102">
                  <c:v>4.9654200000000003E-2</c:v>
                </c:pt>
                <c:pt idx="1103">
                  <c:v>4.9654200000000003E-2</c:v>
                </c:pt>
                <c:pt idx="1104">
                  <c:v>4.9654200000000003E-2</c:v>
                </c:pt>
                <c:pt idx="1105">
                  <c:v>-3.2575699999999999E-2</c:v>
                </c:pt>
                <c:pt idx="1106">
                  <c:v>4.9654200000000003E-2</c:v>
                </c:pt>
                <c:pt idx="1107">
                  <c:v>4.9654200000000003E-2</c:v>
                </c:pt>
                <c:pt idx="1108">
                  <c:v>4.9654200000000003E-2</c:v>
                </c:pt>
                <c:pt idx="1109">
                  <c:v>4.9654200000000003E-2</c:v>
                </c:pt>
                <c:pt idx="1110">
                  <c:v>4.9654200000000003E-2</c:v>
                </c:pt>
                <c:pt idx="1111">
                  <c:v>4.9654200000000003E-2</c:v>
                </c:pt>
                <c:pt idx="1112">
                  <c:v>4.9654200000000003E-2</c:v>
                </c:pt>
                <c:pt idx="1113">
                  <c:v>0.131884</c:v>
                </c:pt>
                <c:pt idx="1114">
                  <c:v>4.9654200000000003E-2</c:v>
                </c:pt>
                <c:pt idx="1115">
                  <c:v>4.9654200000000003E-2</c:v>
                </c:pt>
                <c:pt idx="1116">
                  <c:v>4.9654200000000003E-2</c:v>
                </c:pt>
                <c:pt idx="1117">
                  <c:v>4.9654200000000003E-2</c:v>
                </c:pt>
                <c:pt idx="1118">
                  <c:v>-3.2575699999999999E-2</c:v>
                </c:pt>
                <c:pt idx="1119">
                  <c:v>4.9654200000000003E-2</c:v>
                </c:pt>
                <c:pt idx="1120">
                  <c:v>4.9654200000000003E-2</c:v>
                </c:pt>
                <c:pt idx="1121">
                  <c:v>4.9654200000000003E-2</c:v>
                </c:pt>
                <c:pt idx="1122">
                  <c:v>4.9654200000000003E-2</c:v>
                </c:pt>
                <c:pt idx="1123">
                  <c:v>4.9654200000000003E-2</c:v>
                </c:pt>
                <c:pt idx="1124">
                  <c:v>4.9654200000000003E-2</c:v>
                </c:pt>
                <c:pt idx="1125">
                  <c:v>4.9654200000000003E-2</c:v>
                </c:pt>
                <c:pt idx="1126">
                  <c:v>4.9654200000000003E-2</c:v>
                </c:pt>
                <c:pt idx="1127">
                  <c:v>-3.2575699999999999E-2</c:v>
                </c:pt>
                <c:pt idx="1128">
                  <c:v>0.131884</c:v>
                </c:pt>
                <c:pt idx="1129">
                  <c:v>4.9654200000000003E-2</c:v>
                </c:pt>
                <c:pt idx="1130">
                  <c:v>-3.2575699999999999E-2</c:v>
                </c:pt>
                <c:pt idx="1131">
                  <c:v>4.9654200000000003E-2</c:v>
                </c:pt>
                <c:pt idx="1132">
                  <c:v>4.9654200000000003E-2</c:v>
                </c:pt>
                <c:pt idx="1133">
                  <c:v>4.9654200000000003E-2</c:v>
                </c:pt>
                <c:pt idx="1134">
                  <c:v>4.9654200000000003E-2</c:v>
                </c:pt>
                <c:pt idx="1135">
                  <c:v>4.9654200000000003E-2</c:v>
                </c:pt>
                <c:pt idx="1136">
                  <c:v>4.9654200000000003E-2</c:v>
                </c:pt>
                <c:pt idx="1137">
                  <c:v>4.9654200000000003E-2</c:v>
                </c:pt>
                <c:pt idx="1138">
                  <c:v>4.9654200000000003E-2</c:v>
                </c:pt>
                <c:pt idx="1139">
                  <c:v>4.9654200000000003E-2</c:v>
                </c:pt>
                <c:pt idx="1140">
                  <c:v>4.9654200000000003E-2</c:v>
                </c:pt>
                <c:pt idx="1141">
                  <c:v>4.9654200000000003E-2</c:v>
                </c:pt>
                <c:pt idx="1142">
                  <c:v>4.9654200000000003E-2</c:v>
                </c:pt>
                <c:pt idx="1143">
                  <c:v>4.9654200000000003E-2</c:v>
                </c:pt>
                <c:pt idx="1144">
                  <c:v>4.9654200000000003E-2</c:v>
                </c:pt>
                <c:pt idx="1145">
                  <c:v>4.9654200000000003E-2</c:v>
                </c:pt>
                <c:pt idx="1146">
                  <c:v>4.9654200000000003E-2</c:v>
                </c:pt>
                <c:pt idx="1147">
                  <c:v>4.9654200000000003E-2</c:v>
                </c:pt>
                <c:pt idx="1148">
                  <c:v>4.9654200000000003E-2</c:v>
                </c:pt>
                <c:pt idx="1149">
                  <c:v>4.9654200000000003E-2</c:v>
                </c:pt>
                <c:pt idx="1150">
                  <c:v>4.9654200000000003E-2</c:v>
                </c:pt>
                <c:pt idx="1151">
                  <c:v>4.9654200000000003E-2</c:v>
                </c:pt>
                <c:pt idx="1152">
                  <c:v>4.9654200000000003E-2</c:v>
                </c:pt>
                <c:pt idx="1153">
                  <c:v>4.9654200000000003E-2</c:v>
                </c:pt>
                <c:pt idx="1154">
                  <c:v>4.9654200000000003E-2</c:v>
                </c:pt>
                <c:pt idx="1155">
                  <c:v>4.9654200000000003E-2</c:v>
                </c:pt>
                <c:pt idx="1156">
                  <c:v>4.9654200000000003E-2</c:v>
                </c:pt>
                <c:pt idx="1157">
                  <c:v>4.9654200000000003E-2</c:v>
                </c:pt>
                <c:pt idx="1158">
                  <c:v>-3.2575699999999999E-2</c:v>
                </c:pt>
                <c:pt idx="1159">
                  <c:v>4.9654200000000003E-2</c:v>
                </c:pt>
                <c:pt idx="1160">
                  <c:v>4.9654200000000003E-2</c:v>
                </c:pt>
                <c:pt idx="1161">
                  <c:v>-3.2575699999999999E-2</c:v>
                </c:pt>
                <c:pt idx="1162">
                  <c:v>-3.2575699999999999E-2</c:v>
                </c:pt>
                <c:pt idx="1163">
                  <c:v>4.9654200000000003E-2</c:v>
                </c:pt>
                <c:pt idx="1164">
                  <c:v>-3.2575699999999999E-2</c:v>
                </c:pt>
                <c:pt idx="1165">
                  <c:v>4.9654200000000003E-2</c:v>
                </c:pt>
                <c:pt idx="1166">
                  <c:v>4.9654200000000003E-2</c:v>
                </c:pt>
                <c:pt idx="1167">
                  <c:v>4.9654200000000003E-2</c:v>
                </c:pt>
                <c:pt idx="1168">
                  <c:v>4.9654200000000003E-2</c:v>
                </c:pt>
                <c:pt idx="1169">
                  <c:v>4.9654200000000003E-2</c:v>
                </c:pt>
                <c:pt idx="1170">
                  <c:v>4.9654200000000003E-2</c:v>
                </c:pt>
                <c:pt idx="1171">
                  <c:v>4.9654200000000003E-2</c:v>
                </c:pt>
                <c:pt idx="1172">
                  <c:v>4.9654200000000003E-2</c:v>
                </c:pt>
                <c:pt idx="1173">
                  <c:v>4.9654200000000003E-2</c:v>
                </c:pt>
                <c:pt idx="1174">
                  <c:v>4.9654200000000003E-2</c:v>
                </c:pt>
                <c:pt idx="1175">
                  <c:v>4.9654200000000003E-2</c:v>
                </c:pt>
                <c:pt idx="1176">
                  <c:v>-3.2575699999999999E-2</c:v>
                </c:pt>
                <c:pt idx="1177">
                  <c:v>-3.2575699999999999E-2</c:v>
                </c:pt>
                <c:pt idx="1178">
                  <c:v>4.9654200000000003E-2</c:v>
                </c:pt>
                <c:pt idx="1179">
                  <c:v>4.9654200000000003E-2</c:v>
                </c:pt>
                <c:pt idx="1180">
                  <c:v>4.9654200000000003E-2</c:v>
                </c:pt>
                <c:pt idx="1181">
                  <c:v>4.9654200000000003E-2</c:v>
                </c:pt>
                <c:pt idx="1182">
                  <c:v>4.9654200000000003E-2</c:v>
                </c:pt>
                <c:pt idx="1183">
                  <c:v>4.9654200000000003E-2</c:v>
                </c:pt>
                <c:pt idx="1184">
                  <c:v>4.9654200000000003E-2</c:v>
                </c:pt>
                <c:pt idx="1185">
                  <c:v>-3.2575699999999999E-2</c:v>
                </c:pt>
                <c:pt idx="1186">
                  <c:v>4.9654200000000003E-2</c:v>
                </c:pt>
                <c:pt idx="1187">
                  <c:v>4.9654200000000003E-2</c:v>
                </c:pt>
                <c:pt idx="1188">
                  <c:v>4.9654200000000003E-2</c:v>
                </c:pt>
                <c:pt idx="1189">
                  <c:v>4.9654200000000003E-2</c:v>
                </c:pt>
                <c:pt idx="1190">
                  <c:v>4.9654200000000003E-2</c:v>
                </c:pt>
                <c:pt idx="1191">
                  <c:v>4.9654200000000003E-2</c:v>
                </c:pt>
                <c:pt idx="1192">
                  <c:v>4.9654200000000003E-2</c:v>
                </c:pt>
                <c:pt idx="1193">
                  <c:v>4.9654200000000003E-2</c:v>
                </c:pt>
                <c:pt idx="1194">
                  <c:v>4.9654200000000003E-2</c:v>
                </c:pt>
                <c:pt idx="1195">
                  <c:v>4.9654200000000003E-2</c:v>
                </c:pt>
                <c:pt idx="1196">
                  <c:v>4.9654200000000003E-2</c:v>
                </c:pt>
                <c:pt idx="1197">
                  <c:v>4.9654200000000003E-2</c:v>
                </c:pt>
                <c:pt idx="1198">
                  <c:v>4.9654200000000003E-2</c:v>
                </c:pt>
                <c:pt idx="1199">
                  <c:v>-3.2575699999999999E-2</c:v>
                </c:pt>
                <c:pt idx="1200">
                  <c:v>4.9654200000000003E-2</c:v>
                </c:pt>
                <c:pt idx="1201">
                  <c:v>4.9654200000000003E-2</c:v>
                </c:pt>
                <c:pt idx="1202">
                  <c:v>-3.2575699999999999E-2</c:v>
                </c:pt>
                <c:pt idx="1203">
                  <c:v>4.9654200000000003E-2</c:v>
                </c:pt>
                <c:pt idx="1204">
                  <c:v>-3.2575699999999999E-2</c:v>
                </c:pt>
                <c:pt idx="1205">
                  <c:v>4.9654200000000003E-2</c:v>
                </c:pt>
                <c:pt idx="1206">
                  <c:v>4.9654200000000003E-2</c:v>
                </c:pt>
                <c:pt idx="1207">
                  <c:v>4.9654200000000003E-2</c:v>
                </c:pt>
                <c:pt idx="1208">
                  <c:v>4.9654200000000003E-2</c:v>
                </c:pt>
                <c:pt idx="1209">
                  <c:v>4.9654200000000003E-2</c:v>
                </c:pt>
                <c:pt idx="1210">
                  <c:v>4.9654200000000003E-2</c:v>
                </c:pt>
                <c:pt idx="1211">
                  <c:v>-3.2575699999999999E-2</c:v>
                </c:pt>
                <c:pt idx="1212">
                  <c:v>4.9654200000000003E-2</c:v>
                </c:pt>
                <c:pt idx="1213">
                  <c:v>4.9654200000000003E-2</c:v>
                </c:pt>
                <c:pt idx="1214">
                  <c:v>4.9654200000000003E-2</c:v>
                </c:pt>
                <c:pt idx="1215">
                  <c:v>4.9654200000000003E-2</c:v>
                </c:pt>
                <c:pt idx="1216">
                  <c:v>4.9654200000000003E-2</c:v>
                </c:pt>
                <c:pt idx="1217">
                  <c:v>4.9654200000000003E-2</c:v>
                </c:pt>
                <c:pt idx="1218">
                  <c:v>4.9654200000000003E-2</c:v>
                </c:pt>
                <c:pt idx="1219">
                  <c:v>4.9654200000000003E-2</c:v>
                </c:pt>
                <c:pt idx="1220">
                  <c:v>-3.2575699999999999E-2</c:v>
                </c:pt>
                <c:pt idx="1221">
                  <c:v>4.9654200000000003E-2</c:v>
                </c:pt>
                <c:pt idx="1222">
                  <c:v>4.9654200000000003E-2</c:v>
                </c:pt>
                <c:pt idx="1223">
                  <c:v>4.9654200000000003E-2</c:v>
                </c:pt>
                <c:pt idx="1224">
                  <c:v>4.9654200000000003E-2</c:v>
                </c:pt>
                <c:pt idx="1225">
                  <c:v>4.9654200000000003E-2</c:v>
                </c:pt>
                <c:pt idx="1226">
                  <c:v>-3.2575699999999999E-2</c:v>
                </c:pt>
                <c:pt idx="1227">
                  <c:v>4.9654200000000003E-2</c:v>
                </c:pt>
                <c:pt idx="1228">
                  <c:v>-3.2575699999999999E-2</c:v>
                </c:pt>
                <c:pt idx="1229">
                  <c:v>4.9654200000000003E-2</c:v>
                </c:pt>
                <c:pt idx="1230">
                  <c:v>4.9654200000000003E-2</c:v>
                </c:pt>
                <c:pt idx="1231">
                  <c:v>4.9654200000000003E-2</c:v>
                </c:pt>
                <c:pt idx="1232">
                  <c:v>4.9654200000000003E-2</c:v>
                </c:pt>
                <c:pt idx="1233">
                  <c:v>4.9654200000000003E-2</c:v>
                </c:pt>
                <c:pt idx="1234">
                  <c:v>4.9654200000000003E-2</c:v>
                </c:pt>
                <c:pt idx="1235">
                  <c:v>4.9654200000000003E-2</c:v>
                </c:pt>
                <c:pt idx="1236">
                  <c:v>-3.2575699999999999E-2</c:v>
                </c:pt>
                <c:pt idx="1237">
                  <c:v>4.9654200000000003E-2</c:v>
                </c:pt>
                <c:pt idx="1238">
                  <c:v>4.9654200000000003E-2</c:v>
                </c:pt>
                <c:pt idx="1239">
                  <c:v>-3.2575699999999999E-2</c:v>
                </c:pt>
                <c:pt idx="1240">
                  <c:v>-3.2575699999999999E-2</c:v>
                </c:pt>
                <c:pt idx="1241">
                  <c:v>4.9654200000000003E-2</c:v>
                </c:pt>
                <c:pt idx="1242">
                  <c:v>4.9654200000000003E-2</c:v>
                </c:pt>
                <c:pt idx="1243">
                  <c:v>4.9654200000000003E-2</c:v>
                </c:pt>
                <c:pt idx="1244">
                  <c:v>4.9654200000000003E-2</c:v>
                </c:pt>
                <c:pt idx="1245">
                  <c:v>4.9654200000000003E-2</c:v>
                </c:pt>
                <c:pt idx="1246">
                  <c:v>4.9654200000000003E-2</c:v>
                </c:pt>
                <c:pt idx="1247">
                  <c:v>4.9654200000000003E-2</c:v>
                </c:pt>
                <c:pt idx="1248">
                  <c:v>4.9654200000000003E-2</c:v>
                </c:pt>
                <c:pt idx="1249">
                  <c:v>4.9654200000000003E-2</c:v>
                </c:pt>
                <c:pt idx="1250">
                  <c:v>4.9654200000000003E-2</c:v>
                </c:pt>
                <c:pt idx="1251">
                  <c:v>-3.2575699999999999E-2</c:v>
                </c:pt>
                <c:pt idx="1252">
                  <c:v>4.9654200000000003E-2</c:v>
                </c:pt>
                <c:pt idx="1253">
                  <c:v>4.9654200000000003E-2</c:v>
                </c:pt>
                <c:pt idx="1254">
                  <c:v>4.9654200000000003E-2</c:v>
                </c:pt>
                <c:pt idx="1255">
                  <c:v>4.9654200000000003E-2</c:v>
                </c:pt>
                <c:pt idx="1256">
                  <c:v>-3.2575699999999999E-2</c:v>
                </c:pt>
                <c:pt idx="1257">
                  <c:v>4.9654200000000003E-2</c:v>
                </c:pt>
                <c:pt idx="1258">
                  <c:v>4.9654200000000003E-2</c:v>
                </c:pt>
                <c:pt idx="1259">
                  <c:v>4.9654200000000003E-2</c:v>
                </c:pt>
                <c:pt idx="1260">
                  <c:v>4.9654200000000003E-2</c:v>
                </c:pt>
                <c:pt idx="1261">
                  <c:v>-3.2575699999999999E-2</c:v>
                </c:pt>
                <c:pt idx="1262">
                  <c:v>4.9654200000000003E-2</c:v>
                </c:pt>
                <c:pt idx="1263">
                  <c:v>-3.2575699999999999E-2</c:v>
                </c:pt>
                <c:pt idx="1264">
                  <c:v>4.9654200000000003E-2</c:v>
                </c:pt>
                <c:pt idx="1265">
                  <c:v>4.9654200000000003E-2</c:v>
                </c:pt>
                <c:pt idx="1266">
                  <c:v>4.9654200000000003E-2</c:v>
                </c:pt>
                <c:pt idx="1267">
                  <c:v>4.9654200000000003E-2</c:v>
                </c:pt>
                <c:pt idx="1268">
                  <c:v>4.9654200000000003E-2</c:v>
                </c:pt>
                <c:pt idx="1269">
                  <c:v>4.9654200000000003E-2</c:v>
                </c:pt>
                <c:pt idx="1270">
                  <c:v>4.9654200000000003E-2</c:v>
                </c:pt>
                <c:pt idx="1271">
                  <c:v>4.9654200000000003E-2</c:v>
                </c:pt>
                <c:pt idx="1272">
                  <c:v>4.9654200000000003E-2</c:v>
                </c:pt>
                <c:pt idx="1273">
                  <c:v>4.9654200000000003E-2</c:v>
                </c:pt>
                <c:pt idx="1274">
                  <c:v>4.9654200000000003E-2</c:v>
                </c:pt>
                <c:pt idx="1275">
                  <c:v>4.9654200000000003E-2</c:v>
                </c:pt>
                <c:pt idx="1276">
                  <c:v>4.9654200000000003E-2</c:v>
                </c:pt>
                <c:pt idx="1277">
                  <c:v>4.9654200000000003E-2</c:v>
                </c:pt>
                <c:pt idx="1278">
                  <c:v>4.9654200000000003E-2</c:v>
                </c:pt>
                <c:pt idx="1279">
                  <c:v>-3.2575699999999999E-2</c:v>
                </c:pt>
                <c:pt idx="1280">
                  <c:v>4.9654200000000003E-2</c:v>
                </c:pt>
                <c:pt idx="1281">
                  <c:v>4.9654200000000003E-2</c:v>
                </c:pt>
                <c:pt idx="1282">
                  <c:v>4.9654200000000003E-2</c:v>
                </c:pt>
                <c:pt idx="1283">
                  <c:v>-3.2575699999999999E-2</c:v>
                </c:pt>
                <c:pt idx="1284">
                  <c:v>4.9654200000000003E-2</c:v>
                </c:pt>
                <c:pt idx="1285">
                  <c:v>-3.2575699999999999E-2</c:v>
                </c:pt>
                <c:pt idx="1286">
                  <c:v>-3.2575699999999999E-2</c:v>
                </c:pt>
                <c:pt idx="1287">
                  <c:v>4.9654200000000003E-2</c:v>
                </c:pt>
                <c:pt idx="1288">
                  <c:v>4.9654200000000003E-2</c:v>
                </c:pt>
                <c:pt idx="1289">
                  <c:v>4.9654200000000003E-2</c:v>
                </c:pt>
                <c:pt idx="1290">
                  <c:v>4.9654200000000003E-2</c:v>
                </c:pt>
                <c:pt idx="1291">
                  <c:v>4.9654200000000003E-2</c:v>
                </c:pt>
                <c:pt idx="1292">
                  <c:v>-3.2575699999999999E-2</c:v>
                </c:pt>
                <c:pt idx="1293">
                  <c:v>4.9654200000000003E-2</c:v>
                </c:pt>
                <c:pt idx="1294">
                  <c:v>-3.2575699999999999E-2</c:v>
                </c:pt>
                <c:pt idx="1295">
                  <c:v>4.9654200000000003E-2</c:v>
                </c:pt>
                <c:pt idx="1296">
                  <c:v>4.9654200000000003E-2</c:v>
                </c:pt>
                <c:pt idx="1297">
                  <c:v>4.9654200000000003E-2</c:v>
                </c:pt>
                <c:pt idx="1298">
                  <c:v>4.9654200000000003E-2</c:v>
                </c:pt>
                <c:pt idx="1299">
                  <c:v>0.131884</c:v>
                </c:pt>
                <c:pt idx="1300">
                  <c:v>4.9654200000000003E-2</c:v>
                </c:pt>
                <c:pt idx="1301">
                  <c:v>4.9654200000000003E-2</c:v>
                </c:pt>
                <c:pt idx="1302">
                  <c:v>4.9654200000000003E-2</c:v>
                </c:pt>
                <c:pt idx="1303">
                  <c:v>4.9654200000000003E-2</c:v>
                </c:pt>
                <c:pt idx="1304">
                  <c:v>4.9654200000000003E-2</c:v>
                </c:pt>
                <c:pt idx="1305">
                  <c:v>4.9654200000000003E-2</c:v>
                </c:pt>
                <c:pt idx="1306">
                  <c:v>4.9654200000000003E-2</c:v>
                </c:pt>
                <c:pt idx="1307">
                  <c:v>0.131884</c:v>
                </c:pt>
                <c:pt idx="1308">
                  <c:v>4.9654200000000003E-2</c:v>
                </c:pt>
                <c:pt idx="1309">
                  <c:v>4.9654200000000003E-2</c:v>
                </c:pt>
                <c:pt idx="1310">
                  <c:v>4.9654200000000003E-2</c:v>
                </c:pt>
                <c:pt idx="1311">
                  <c:v>0.131884</c:v>
                </c:pt>
                <c:pt idx="1312">
                  <c:v>0.131884</c:v>
                </c:pt>
                <c:pt idx="1313">
                  <c:v>0.214114</c:v>
                </c:pt>
                <c:pt idx="1314">
                  <c:v>0.296344</c:v>
                </c:pt>
                <c:pt idx="1315">
                  <c:v>0.131884</c:v>
                </c:pt>
                <c:pt idx="1316">
                  <c:v>0.296344</c:v>
                </c:pt>
                <c:pt idx="1317">
                  <c:v>0.296344</c:v>
                </c:pt>
                <c:pt idx="1318">
                  <c:v>0.37857400000000002</c:v>
                </c:pt>
                <c:pt idx="1319">
                  <c:v>0.37857400000000002</c:v>
                </c:pt>
                <c:pt idx="1320">
                  <c:v>0.46080399999999999</c:v>
                </c:pt>
                <c:pt idx="1321">
                  <c:v>0.54303299999999999</c:v>
                </c:pt>
                <c:pt idx="1322">
                  <c:v>0.62526300000000001</c:v>
                </c:pt>
                <c:pt idx="1323">
                  <c:v>0.62526300000000001</c:v>
                </c:pt>
                <c:pt idx="1324">
                  <c:v>0.62526300000000001</c:v>
                </c:pt>
                <c:pt idx="1325">
                  <c:v>0.70749300000000004</c:v>
                </c:pt>
                <c:pt idx="1326">
                  <c:v>0.78972299999999995</c:v>
                </c:pt>
                <c:pt idx="1327">
                  <c:v>0.70749300000000004</c:v>
                </c:pt>
                <c:pt idx="1328">
                  <c:v>0.70749300000000004</c:v>
                </c:pt>
                <c:pt idx="1329">
                  <c:v>0.70749300000000004</c:v>
                </c:pt>
                <c:pt idx="1330">
                  <c:v>0.78972299999999995</c:v>
                </c:pt>
                <c:pt idx="1331">
                  <c:v>0.70749300000000004</c:v>
                </c:pt>
                <c:pt idx="1332">
                  <c:v>0.70749300000000004</c:v>
                </c:pt>
                <c:pt idx="1333">
                  <c:v>0.54303299999999999</c:v>
                </c:pt>
                <c:pt idx="1334">
                  <c:v>0.70749300000000004</c:v>
                </c:pt>
                <c:pt idx="1335">
                  <c:v>0.78972299999999995</c:v>
                </c:pt>
                <c:pt idx="1336">
                  <c:v>0.70749300000000004</c:v>
                </c:pt>
                <c:pt idx="1337">
                  <c:v>0.62526300000000001</c:v>
                </c:pt>
                <c:pt idx="1338">
                  <c:v>0.70749300000000004</c:v>
                </c:pt>
                <c:pt idx="1339">
                  <c:v>0.87195299999999998</c:v>
                </c:pt>
                <c:pt idx="1340">
                  <c:v>0.954183</c:v>
                </c:pt>
                <c:pt idx="1341">
                  <c:v>0.87195299999999998</c:v>
                </c:pt>
                <c:pt idx="1342">
                  <c:v>0.87195299999999998</c:v>
                </c:pt>
                <c:pt idx="1343">
                  <c:v>0.954183</c:v>
                </c:pt>
                <c:pt idx="1344">
                  <c:v>1.1186400000000001</c:v>
                </c:pt>
                <c:pt idx="1345">
                  <c:v>1.2830999999999999</c:v>
                </c:pt>
                <c:pt idx="1346">
                  <c:v>1.3653299999999999</c:v>
                </c:pt>
                <c:pt idx="1347">
                  <c:v>1.2830999999999999</c:v>
                </c:pt>
                <c:pt idx="1348">
                  <c:v>1.3653299999999999</c:v>
                </c:pt>
                <c:pt idx="1349">
                  <c:v>1.61202</c:v>
                </c:pt>
                <c:pt idx="1350">
                  <c:v>1.69425</c:v>
                </c:pt>
                <c:pt idx="1351">
                  <c:v>1.69425</c:v>
                </c:pt>
                <c:pt idx="1352">
                  <c:v>1.69425</c:v>
                </c:pt>
                <c:pt idx="1353">
                  <c:v>1.7764800000000001</c:v>
                </c:pt>
                <c:pt idx="1354">
                  <c:v>1.9409400000000001</c:v>
                </c:pt>
                <c:pt idx="1355">
                  <c:v>1.9409400000000001</c:v>
                </c:pt>
                <c:pt idx="1356">
                  <c:v>1.9409400000000001</c:v>
                </c:pt>
                <c:pt idx="1357">
                  <c:v>2.0231699999999999</c:v>
                </c:pt>
                <c:pt idx="1358">
                  <c:v>2.18763</c:v>
                </c:pt>
                <c:pt idx="1359">
                  <c:v>2.18763</c:v>
                </c:pt>
                <c:pt idx="1360">
                  <c:v>2.18763</c:v>
                </c:pt>
                <c:pt idx="1361">
                  <c:v>2.26986</c:v>
                </c:pt>
                <c:pt idx="1362">
                  <c:v>2.35209</c:v>
                </c:pt>
                <c:pt idx="1363">
                  <c:v>2.5165500000000001</c:v>
                </c:pt>
                <c:pt idx="1364">
                  <c:v>2.5987800000000001</c:v>
                </c:pt>
                <c:pt idx="1365">
                  <c:v>2.5165500000000001</c:v>
                </c:pt>
                <c:pt idx="1366">
                  <c:v>2.5987800000000001</c:v>
                </c:pt>
                <c:pt idx="1367">
                  <c:v>2.7632400000000001</c:v>
                </c:pt>
                <c:pt idx="1368">
                  <c:v>2.8454700000000002</c:v>
                </c:pt>
                <c:pt idx="1369">
                  <c:v>2.8454700000000002</c:v>
                </c:pt>
                <c:pt idx="1370">
                  <c:v>2.8454700000000002</c:v>
                </c:pt>
                <c:pt idx="1371">
                  <c:v>2.9277000000000002</c:v>
                </c:pt>
                <c:pt idx="1372">
                  <c:v>3.0099300000000002</c:v>
                </c:pt>
                <c:pt idx="1373">
                  <c:v>3.0099300000000002</c:v>
                </c:pt>
                <c:pt idx="1374">
                  <c:v>3.0921599999999998</c:v>
                </c:pt>
                <c:pt idx="1375">
                  <c:v>3.0921599999999998</c:v>
                </c:pt>
                <c:pt idx="1376">
                  <c:v>3.0099300000000002</c:v>
                </c:pt>
                <c:pt idx="1377">
                  <c:v>3.1743899999999998</c:v>
                </c:pt>
                <c:pt idx="1378">
                  <c:v>3.3388499999999999</c:v>
                </c:pt>
                <c:pt idx="1379">
                  <c:v>3.2566199999999998</c:v>
                </c:pt>
                <c:pt idx="1380">
                  <c:v>3.2566199999999998</c:v>
                </c:pt>
                <c:pt idx="1381">
                  <c:v>3.3388499999999999</c:v>
                </c:pt>
                <c:pt idx="1382">
                  <c:v>3.5033099999999999</c:v>
                </c:pt>
                <c:pt idx="1383">
                  <c:v>3.5855399999999999</c:v>
                </c:pt>
                <c:pt idx="1384">
                  <c:v>3.5033099999999999</c:v>
                </c:pt>
                <c:pt idx="1385">
                  <c:v>3.5855399999999999</c:v>
                </c:pt>
                <c:pt idx="1386">
                  <c:v>3.66777</c:v>
                </c:pt>
                <c:pt idx="1387">
                  <c:v>3.75</c:v>
                </c:pt>
                <c:pt idx="1388">
                  <c:v>3.83223</c:v>
                </c:pt>
                <c:pt idx="1389">
                  <c:v>3.83223</c:v>
                </c:pt>
                <c:pt idx="1390">
                  <c:v>3.9144600000000001</c:v>
                </c:pt>
                <c:pt idx="1391">
                  <c:v>3.9966900000000001</c:v>
                </c:pt>
                <c:pt idx="1392">
                  <c:v>4.0789200000000001</c:v>
                </c:pt>
                <c:pt idx="1393">
                  <c:v>4.1611500000000001</c:v>
                </c:pt>
                <c:pt idx="1394">
                  <c:v>4.1611500000000001</c:v>
                </c:pt>
                <c:pt idx="1395">
                  <c:v>4.1611500000000001</c:v>
                </c:pt>
                <c:pt idx="1396">
                  <c:v>4.2433800000000002</c:v>
                </c:pt>
                <c:pt idx="1397">
                  <c:v>4.2433800000000002</c:v>
                </c:pt>
                <c:pt idx="1398">
                  <c:v>4.2433800000000002</c:v>
                </c:pt>
                <c:pt idx="1399">
                  <c:v>4.1611500000000001</c:v>
                </c:pt>
                <c:pt idx="1400">
                  <c:v>4.2433800000000002</c:v>
                </c:pt>
                <c:pt idx="1401">
                  <c:v>4.0789200000000001</c:v>
                </c:pt>
                <c:pt idx="1402">
                  <c:v>4.1611500000000001</c:v>
                </c:pt>
                <c:pt idx="1403">
                  <c:v>4.1611500000000001</c:v>
                </c:pt>
                <c:pt idx="1404">
                  <c:v>4.0789200000000001</c:v>
                </c:pt>
                <c:pt idx="1405">
                  <c:v>4.0789200000000001</c:v>
                </c:pt>
                <c:pt idx="1406">
                  <c:v>3.9966900000000001</c:v>
                </c:pt>
                <c:pt idx="1407">
                  <c:v>3.9966900000000001</c:v>
                </c:pt>
                <c:pt idx="1408">
                  <c:v>4.0789200000000001</c:v>
                </c:pt>
                <c:pt idx="1409">
                  <c:v>4.1611500000000001</c:v>
                </c:pt>
                <c:pt idx="1410">
                  <c:v>4.0789200000000001</c:v>
                </c:pt>
                <c:pt idx="1411">
                  <c:v>3.9966900000000001</c:v>
                </c:pt>
                <c:pt idx="1412">
                  <c:v>4.0789200000000001</c:v>
                </c:pt>
                <c:pt idx="1413">
                  <c:v>4.3256100000000002</c:v>
                </c:pt>
                <c:pt idx="1414">
                  <c:v>4.4078400000000002</c:v>
                </c:pt>
                <c:pt idx="1415">
                  <c:v>4.2433800000000002</c:v>
                </c:pt>
                <c:pt idx="1416">
                  <c:v>4.2433800000000002</c:v>
                </c:pt>
                <c:pt idx="1417">
                  <c:v>4.3256100000000002</c:v>
                </c:pt>
                <c:pt idx="1418">
                  <c:v>4.4900700000000002</c:v>
                </c:pt>
                <c:pt idx="1419">
                  <c:v>4.4900700000000002</c:v>
                </c:pt>
                <c:pt idx="1420">
                  <c:v>4.4900700000000002</c:v>
                </c:pt>
                <c:pt idx="1421">
                  <c:v>4.4078400000000002</c:v>
                </c:pt>
                <c:pt idx="1422">
                  <c:v>4.4078400000000002</c:v>
                </c:pt>
                <c:pt idx="1423">
                  <c:v>4.4078400000000002</c:v>
                </c:pt>
                <c:pt idx="1424">
                  <c:v>4.4900700000000002</c:v>
                </c:pt>
                <c:pt idx="1425">
                  <c:v>4.4078400000000002</c:v>
                </c:pt>
                <c:pt idx="1426">
                  <c:v>4.4078400000000002</c:v>
                </c:pt>
                <c:pt idx="1427">
                  <c:v>4.4078400000000002</c:v>
                </c:pt>
                <c:pt idx="1428">
                  <c:v>4.4900700000000002</c:v>
                </c:pt>
                <c:pt idx="1429">
                  <c:v>4.4078400000000002</c:v>
                </c:pt>
                <c:pt idx="1430">
                  <c:v>4.3256100000000002</c:v>
                </c:pt>
                <c:pt idx="1431">
                  <c:v>4.2433800000000002</c:v>
                </c:pt>
                <c:pt idx="1432">
                  <c:v>4.4078400000000002</c:v>
                </c:pt>
                <c:pt idx="1433">
                  <c:v>4.4078400000000002</c:v>
                </c:pt>
                <c:pt idx="1434">
                  <c:v>4.3256100000000002</c:v>
                </c:pt>
                <c:pt idx="1435">
                  <c:v>4.2433800000000002</c:v>
                </c:pt>
                <c:pt idx="1436">
                  <c:v>4.1611500000000001</c:v>
                </c:pt>
                <c:pt idx="1437">
                  <c:v>4.1611500000000001</c:v>
                </c:pt>
                <c:pt idx="1438">
                  <c:v>4.2433800000000002</c:v>
                </c:pt>
                <c:pt idx="1439">
                  <c:v>4.3256100000000002</c:v>
                </c:pt>
                <c:pt idx="1440">
                  <c:v>4.2433800000000002</c:v>
                </c:pt>
                <c:pt idx="1441">
                  <c:v>4.2433800000000002</c:v>
                </c:pt>
                <c:pt idx="1442">
                  <c:v>4.2433800000000002</c:v>
                </c:pt>
                <c:pt idx="1443">
                  <c:v>4.3256100000000002</c:v>
                </c:pt>
                <c:pt idx="1444">
                  <c:v>4.4078400000000002</c:v>
                </c:pt>
                <c:pt idx="1445">
                  <c:v>4.4078400000000002</c:v>
                </c:pt>
                <c:pt idx="1446">
                  <c:v>4.3256100000000002</c:v>
                </c:pt>
                <c:pt idx="1447">
                  <c:v>4.4900700000000002</c:v>
                </c:pt>
                <c:pt idx="1448">
                  <c:v>4.5723000000000003</c:v>
                </c:pt>
                <c:pt idx="1449">
                  <c:v>4.5723000000000003</c:v>
                </c:pt>
                <c:pt idx="1450">
                  <c:v>4.4900700000000002</c:v>
                </c:pt>
                <c:pt idx="1451">
                  <c:v>4.5723000000000003</c:v>
                </c:pt>
                <c:pt idx="1452">
                  <c:v>4.5723000000000003</c:v>
                </c:pt>
                <c:pt idx="1453">
                  <c:v>4.6545300000000003</c:v>
                </c:pt>
                <c:pt idx="1454">
                  <c:v>4.6545300000000003</c:v>
                </c:pt>
                <c:pt idx="1455">
                  <c:v>4.6545300000000003</c:v>
                </c:pt>
                <c:pt idx="1456">
                  <c:v>4.5723000000000003</c:v>
                </c:pt>
                <c:pt idx="1457">
                  <c:v>4.4900700000000002</c:v>
                </c:pt>
                <c:pt idx="1458">
                  <c:v>4.6545300000000003</c:v>
                </c:pt>
                <c:pt idx="1459">
                  <c:v>4.7367600000000003</c:v>
                </c:pt>
                <c:pt idx="1460">
                  <c:v>4.5723000000000003</c:v>
                </c:pt>
                <c:pt idx="1461">
                  <c:v>4.4900700000000002</c:v>
                </c:pt>
                <c:pt idx="1462">
                  <c:v>4.5723000000000003</c:v>
                </c:pt>
                <c:pt idx="1463">
                  <c:v>4.6545300000000003</c:v>
                </c:pt>
                <c:pt idx="1464">
                  <c:v>4.6545300000000003</c:v>
                </c:pt>
                <c:pt idx="1465">
                  <c:v>4.6545300000000003</c:v>
                </c:pt>
                <c:pt idx="1466">
                  <c:v>4.4900700000000002</c:v>
                </c:pt>
                <c:pt idx="1467">
                  <c:v>4.4900700000000002</c:v>
                </c:pt>
                <c:pt idx="1468">
                  <c:v>4.7367600000000003</c:v>
                </c:pt>
                <c:pt idx="1469">
                  <c:v>4.8189900000000003</c:v>
                </c:pt>
                <c:pt idx="1470">
                  <c:v>4.6545300000000003</c:v>
                </c:pt>
                <c:pt idx="1471">
                  <c:v>4.4900700000000002</c:v>
                </c:pt>
                <c:pt idx="1472">
                  <c:v>4.5723000000000003</c:v>
                </c:pt>
                <c:pt idx="1473">
                  <c:v>4.7367600000000003</c:v>
                </c:pt>
                <c:pt idx="1474">
                  <c:v>4.7367600000000003</c:v>
                </c:pt>
                <c:pt idx="1475">
                  <c:v>4.6545300000000003</c:v>
                </c:pt>
                <c:pt idx="1476">
                  <c:v>4.4900700000000002</c:v>
                </c:pt>
                <c:pt idx="1477">
                  <c:v>4.4900700000000002</c:v>
                </c:pt>
                <c:pt idx="1478">
                  <c:v>4.6545300000000003</c:v>
                </c:pt>
                <c:pt idx="1479">
                  <c:v>4.7367600000000003</c:v>
                </c:pt>
                <c:pt idx="1480">
                  <c:v>4.7367600000000003</c:v>
                </c:pt>
                <c:pt idx="1481">
                  <c:v>4.5723000000000003</c:v>
                </c:pt>
                <c:pt idx="1482">
                  <c:v>4.5723000000000003</c:v>
                </c:pt>
                <c:pt idx="1483">
                  <c:v>4.7367600000000003</c:v>
                </c:pt>
                <c:pt idx="1484">
                  <c:v>4.8189900000000003</c:v>
                </c:pt>
                <c:pt idx="1485">
                  <c:v>4.7367600000000003</c:v>
                </c:pt>
                <c:pt idx="1486">
                  <c:v>4.7367600000000003</c:v>
                </c:pt>
                <c:pt idx="1487">
                  <c:v>4.9012200000000004</c:v>
                </c:pt>
                <c:pt idx="1488">
                  <c:v>5.1479100000000004</c:v>
                </c:pt>
                <c:pt idx="1489">
                  <c:v>5.1479100000000004</c:v>
                </c:pt>
                <c:pt idx="1490">
                  <c:v>4.9834500000000004</c:v>
                </c:pt>
                <c:pt idx="1491">
                  <c:v>4.9834500000000004</c:v>
                </c:pt>
                <c:pt idx="1492">
                  <c:v>5.1479100000000004</c:v>
                </c:pt>
                <c:pt idx="1493">
                  <c:v>5.3945999999999996</c:v>
                </c:pt>
                <c:pt idx="1494">
                  <c:v>5.3123699999999996</c:v>
                </c:pt>
                <c:pt idx="1495">
                  <c:v>5.1479100000000004</c:v>
                </c:pt>
                <c:pt idx="1496">
                  <c:v>5.0656800000000004</c:v>
                </c:pt>
                <c:pt idx="1497">
                  <c:v>5.2301399999999996</c:v>
                </c:pt>
                <c:pt idx="1498">
                  <c:v>5.3945999999999996</c:v>
                </c:pt>
                <c:pt idx="1499">
                  <c:v>5.3945999999999996</c:v>
                </c:pt>
                <c:pt idx="1500">
                  <c:v>5.2301399999999996</c:v>
                </c:pt>
                <c:pt idx="1501">
                  <c:v>5.3123699999999996</c:v>
                </c:pt>
                <c:pt idx="1502">
                  <c:v>5.47682</c:v>
                </c:pt>
                <c:pt idx="1503">
                  <c:v>5.55905</c:v>
                </c:pt>
                <c:pt idx="1504">
                  <c:v>5.6412800000000001</c:v>
                </c:pt>
                <c:pt idx="1505">
                  <c:v>5.6412800000000001</c:v>
                </c:pt>
                <c:pt idx="1506">
                  <c:v>5.7235100000000001</c:v>
                </c:pt>
                <c:pt idx="1507">
                  <c:v>5.9702000000000002</c:v>
                </c:pt>
                <c:pt idx="1508">
                  <c:v>6.1346600000000002</c:v>
                </c:pt>
                <c:pt idx="1509">
                  <c:v>6.2168900000000002</c:v>
                </c:pt>
                <c:pt idx="1510">
                  <c:v>6.1346600000000002</c:v>
                </c:pt>
                <c:pt idx="1511">
                  <c:v>6.1346600000000002</c:v>
                </c:pt>
                <c:pt idx="1512">
                  <c:v>6.3813500000000003</c:v>
                </c:pt>
                <c:pt idx="1513">
                  <c:v>6.5458100000000004</c:v>
                </c:pt>
                <c:pt idx="1514">
                  <c:v>6.5458100000000004</c:v>
                </c:pt>
                <c:pt idx="1515">
                  <c:v>6.4635800000000003</c:v>
                </c:pt>
                <c:pt idx="1516">
                  <c:v>6.4635800000000003</c:v>
                </c:pt>
                <c:pt idx="1517">
                  <c:v>6.6280400000000004</c:v>
                </c:pt>
                <c:pt idx="1518">
                  <c:v>6.6280400000000004</c:v>
                </c:pt>
                <c:pt idx="1519">
                  <c:v>6.6280400000000004</c:v>
                </c:pt>
                <c:pt idx="1520">
                  <c:v>6.7102700000000004</c:v>
                </c:pt>
                <c:pt idx="1521">
                  <c:v>6.7102700000000004</c:v>
                </c:pt>
                <c:pt idx="1522">
                  <c:v>6.6280400000000004</c:v>
                </c:pt>
                <c:pt idx="1523">
                  <c:v>6.7102700000000004</c:v>
                </c:pt>
                <c:pt idx="1524">
                  <c:v>6.7102700000000004</c:v>
                </c:pt>
                <c:pt idx="1525">
                  <c:v>6.6280400000000004</c:v>
                </c:pt>
                <c:pt idx="1526">
                  <c:v>6.6280400000000004</c:v>
                </c:pt>
                <c:pt idx="1527">
                  <c:v>6.7925000000000004</c:v>
                </c:pt>
                <c:pt idx="1528">
                  <c:v>6.7925000000000004</c:v>
                </c:pt>
                <c:pt idx="1529">
                  <c:v>6.7102700000000004</c:v>
                </c:pt>
                <c:pt idx="1530">
                  <c:v>6.7102700000000004</c:v>
                </c:pt>
                <c:pt idx="1531">
                  <c:v>6.6280400000000004</c:v>
                </c:pt>
                <c:pt idx="1532">
                  <c:v>6.7925000000000004</c:v>
                </c:pt>
                <c:pt idx="1533">
                  <c:v>6.8747299999999996</c:v>
                </c:pt>
                <c:pt idx="1534">
                  <c:v>6.8747299999999996</c:v>
                </c:pt>
                <c:pt idx="1535">
                  <c:v>6.8747299999999996</c:v>
                </c:pt>
                <c:pt idx="1536">
                  <c:v>6.8747299999999996</c:v>
                </c:pt>
                <c:pt idx="1537">
                  <c:v>6.9569599999999996</c:v>
                </c:pt>
                <c:pt idx="1538">
                  <c:v>7.0391899999999996</c:v>
                </c:pt>
                <c:pt idx="1539">
                  <c:v>7.2036499999999997</c:v>
                </c:pt>
                <c:pt idx="1540">
                  <c:v>7.1214199999999996</c:v>
                </c:pt>
                <c:pt idx="1541">
                  <c:v>7.0391899999999996</c:v>
                </c:pt>
                <c:pt idx="1542">
                  <c:v>7.0391899999999996</c:v>
                </c:pt>
                <c:pt idx="1543">
                  <c:v>7.2858799999999997</c:v>
                </c:pt>
                <c:pt idx="1544">
                  <c:v>7.2858799999999997</c:v>
                </c:pt>
                <c:pt idx="1545">
                  <c:v>7.0391899999999996</c:v>
                </c:pt>
                <c:pt idx="1546">
                  <c:v>7.0391899999999996</c:v>
                </c:pt>
                <c:pt idx="1547">
                  <c:v>7.2036499999999997</c:v>
                </c:pt>
                <c:pt idx="1548">
                  <c:v>7.3681099999999997</c:v>
                </c:pt>
                <c:pt idx="1549">
                  <c:v>7.2858799999999997</c:v>
                </c:pt>
                <c:pt idx="1550">
                  <c:v>7.2036499999999997</c:v>
                </c:pt>
                <c:pt idx="1551">
                  <c:v>7.1214199999999996</c:v>
                </c:pt>
                <c:pt idx="1552">
                  <c:v>7.2036499999999997</c:v>
                </c:pt>
                <c:pt idx="1553">
                  <c:v>7.2858799999999997</c:v>
                </c:pt>
                <c:pt idx="1554">
                  <c:v>7.3681099999999997</c:v>
                </c:pt>
                <c:pt idx="1555">
                  <c:v>7.3681099999999997</c:v>
                </c:pt>
                <c:pt idx="1556">
                  <c:v>7.1214199999999996</c:v>
                </c:pt>
                <c:pt idx="1557">
                  <c:v>7.2036499999999997</c:v>
                </c:pt>
                <c:pt idx="1558">
                  <c:v>7.3681099999999997</c:v>
                </c:pt>
                <c:pt idx="1559">
                  <c:v>7.3681099999999997</c:v>
                </c:pt>
                <c:pt idx="1560">
                  <c:v>7.2858799999999997</c:v>
                </c:pt>
                <c:pt idx="1561">
                  <c:v>7.2036499999999997</c:v>
                </c:pt>
                <c:pt idx="1562">
                  <c:v>7.2858799999999997</c:v>
                </c:pt>
                <c:pt idx="1563">
                  <c:v>7.2858799999999997</c:v>
                </c:pt>
                <c:pt idx="1564">
                  <c:v>7.2858799999999997</c:v>
                </c:pt>
                <c:pt idx="1565">
                  <c:v>7.1214199999999996</c:v>
                </c:pt>
                <c:pt idx="1566">
                  <c:v>7.2036499999999997</c:v>
                </c:pt>
                <c:pt idx="1567">
                  <c:v>7.2036499999999997</c:v>
                </c:pt>
                <c:pt idx="1568">
                  <c:v>7.2036499999999997</c:v>
                </c:pt>
                <c:pt idx="1569">
                  <c:v>7.2036499999999997</c:v>
                </c:pt>
                <c:pt idx="1570">
                  <c:v>7.2036499999999997</c:v>
                </c:pt>
                <c:pt idx="1571">
                  <c:v>7.2036499999999997</c:v>
                </c:pt>
                <c:pt idx="1572">
                  <c:v>7.1214199999999996</c:v>
                </c:pt>
                <c:pt idx="1573">
                  <c:v>7.3681099999999997</c:v>
                </c:pt>
                <c:pt idx="1574">
                  <c:v>7.3681099999999997</c:v>
                </c:pt>
                <c:pt idx="1575">
                  <c:v>7.2858799999999997</c:v>
                </c:pt>
                <c:pt idx="1576">
                  <c:v>7.3681099999999997</c:v>
                </c:pt>
                <c:pt idx="1577">
                  <c:v>7.3681099999999997</c:v>
                </c:pt>
                <c:pt idx="1578">
                  <c:v>7.5325699999999998</c:v>
                </c:pt>
                <c:pt idx="1579">
                  <c:v>7.4503399999999997</c:v>
                </c:pt>
                <c:pt idx="1580">
                  <c:v>7.5325699999999998</c:v>
                </c:pt>
                <c:pt idx="1581">
                  <c:v>7.5325699999999998</c:v>
                </c:pt>
                <c:pt idx="1582">
                  <c:v>7.5325699999999998</c:v>
                </c:pt>
                <c:pt idx="1583">
                  <c:v>7.5325699999999998</c:v>
                </c:pt>
                <c:pt idx="1584">
                  <c:v>7.5325699999999998</c:v>
                </c:pt>
                <c:pt idx="1585">
                  <c:v>7.4503399999999997</c:v>
                </c:pt>
                <c:pt idx="1586">
                  <c:v>7.4503399999999997</c:v>
                </c:pt>
                <c:pt idx="1587">
                  <c:v>7.4503399999999997</c:v>
                </c:pt>
                <c:pt idx="1588">
                  <c:v>7.4503399999999997</c:v>
                </c:pt>
                <c:pt idx="1589">
                  <c:v>7.4503399999999997</c:v>
                </c:pt>
                <c:pt idx="1590">
                  <c:v>7.3681099999999997</c:v>
                </c:pt>
                <c:pt idx="1591">
                  <c:v>7.2858799999999997</c:v>
                </c:pt>
                <c:pt idx="1592">
                  <c:v>7.2858799999999997</c:v>
                </c:pt>
                <c:pt idx="1593">
                  <c:v>7.2858799999999997</c:v>
                </c:pt>
                <c:pt idx="1594">
                  <c:v>7.2036499999999997</c:v>
                </c:pt>
                <c:pt idx="1595">
                  <c:v>7.0391899999999996</c:v>
                </c:pt>
                <c:pt idx="1596">
                  <c:v>7.0391899999999996</c:v>
                </c:pt>
                <c:pt idx="1597">
                  <c:v>6.9569599999999996</c:v>
                </c:pt>
                <c:pt idx="1598">
                  <c:v>6.9569599999999996</c:v>
                </c:pt>
                <c:pt idx="1599">
                  <c:v>6.8747299999999996</c:v>
                </c:pt>
                <c:pt idx="1600">
                  <c:v>6.7925000000000004</c:v>
                </c:pt>
                <c:pt idx="1601">
                  <c:v>6.7102700000000004</c:v>
                </c:pt>
                <c:pt idx="1602">
                  <c:v>6.7102700000000004</c:v>
                </c:pt>
                <c:pt idx="1603">
                  <c:v>6.7102700000000004</c:v>
                </c:pt>
                <c:pt idx="1604">
                  <c:v>6.7925000000000004</c:v>
                </c:pt>
                <c:pt idx="1605">
                  <c:v>6.7925000000000004</c:v>
                </c:pt>
                <c:pt idx="1606">
                  <c:v>6.7925000000000004</c:v>
                </c:pt>
                <c:pt idx="1607">
                  <c:v>6.7925000000000004</c:v>
                </c:pt>
                <c:pt idx="1608">
                  <c:v>6.8747299999999996</c:v>
                </c:pt>
                <c:pt idx="1609">
                  <c:v>6.9569599999999996</c:v>
                </c:pt>
                <c:pt idx="1610">
                  <c:v>7.0391899999999996</c:v>
                </c:pt>
                <c:pt idx="1611">
                  <c:v>7.1214199999999996</c:v>
                </c:pt>
                <c:pt idx="1612">
                  <c:v>7.2036499999999997</c:v>
                </c:pt>
                <c:pt idx="1613">
                  <c:v>7.2858799999999997</c:v>
                </c:pt>
                <c:pt idx="1614">
                  <c:v>7.2858799999999997</c:v>
                </c:pt>
                <c:pt idx="1615">
                  <c:v>7.3681099999999997</c:v>
                </c:pt>
                <c:pt idx="1616">
                  <c:v>7.5325699999999998</c:v>
                </c:pt>
                <c:pt idx="1617">
                  <c:v>7.5325699999999998</c:v>
                </c:pt>
                <c:pt idx="1618">
                  <c:v>7.6147999999999998</c:v>
                </c:pt>
                <c:pt idx="1619">
                  <c:v>7.6970299999999998</c:v>
                </c:pt>
                <c:pt idx="1620">
                  <c:v>7.6970299999999998</c:v>
                </c:pt>
                <c:pt idx="1621">
                  <c:v>7.7792599999999998</c:v>
                </c:pt>
                <c:pt idx="1622">
                  <c:v>7.8614899999999999</c:v>
                </c:pt>
                <c:pt idx="1623">
                  <c:v>7.9437199999999999</c:v>
                </c:pt>
                <c:pt idx="1624">
                  <c:v>7.8614899999999999</c:v>
                </c:pt>
                <c:pt idx="1625">
                  <c:v>7.9437199999999999</c:v>
                </c:pt>
                <c:pt idx="1626">
                  <c:v>7.9437199999999999</c:v>
                </c:pt>
                <c:pt idx="1627">
                  <c:v>7.9437199999999999</c:v>
                </c:pt>
                <c:pt idx="1628">
                  <c:v>7.9437199999999999</c:v>
                </c:pt>
                <c:pt idx="1629">
                  <c:v>7.9437199999999999</c:v>
                </c:pt>
                <c:pt idx="1630">
                  <c:v>7.9437199999999999</c:v>
                </c:pt>
                <c:pt idx="1631">
                  <c:v>7.9437199999999999</c:v>
                </c:pt>
                <c:pt idx="1632">
                  <c:v>7.9437199999999999</c:v>
                </c:pt>
                <c:pt idx="1633">
                  <c:v>7.9437199999999999</c:v>
                </c:pt>
                <c:pt idx="1634">
                  <c:v>7.8614899999999999</c:v>
                </c:pt>
                <c:pt idx="1635">
                  <c:v>7.9437199999999999</c:v>
                </c:pt>
                <c:pt idx="1636">
                  <c:v>7.9437199999999999</c:v>
                </c:pt>
                <c:pt idx="1637">
                  <c:v>7.9437199999999999</c:v>
                </c:pt>
                <c:pt idx="1638">
                  <c:v>7.9437199999999999</c:v>
                </c:pt>
                <c:pt idx="1639">
                  <c:v>7.9437199999999999</c:v>
                </c:pt>
                <c:pt idx="1640">
                  <c:v>7.9437199999999999</c:v>
                </c:pt>
                <c:pt idx="1641">
                  <c:v>8.0259499999999999</c:v>
                </c:pt>
                <c:pt idx="1642">
                  <c:v>8.1081800000000008</c:v>
                </c:pt>
                <c:pt idx="1643">
                  <c:v>8.0259499999999999</c:v>
                </c:pt>
                <c:pt idx="1644">
                  <c:v>8.1081800000000008</c:v>
                </c:pt>
                <c:pt idx="1645">
                  <c:v>8.19041</c:v>
                </c:pt>
                <c:pt idx="1646">
                  <c:v>8.2726400000000009</c:v>
                </c:pt>
                <c:pt idx="1647">
                  <c:v>8.2726400000000009</c:v>
                </c:pt>
                <c:pt idx="1648">
                  <c:v>8.19041</c:v>
                </c:pt>
                <c:pt idx="1649">
                  <c:v>8.35487</c:v>
                </c:pt>
                <c:pt idx="1650">
                  <c:v>8.5193300000000001</c:v>
                </c:pt>
                <c:pt idx="1651">
                  <c:v>8.5193300000000001</c:v>
                </c:pt>
                <c:pt idx="1652">
                  <c:v>8.35487</c:v>
                </c:pt>
                <c:pt idx="1653">
                  <c:v>8.35487</c:v>
                </c:pt>
                <c:pt idx="1654">
                  <c:v>8.5193300000000001</c:v>
                </c:pt>
                <c:pt idx="1655">
                  <c:v>8.6837900000000001</c:v>
                </c:pt>
                <c:pt idx="1656">
                  <c:v>8.7660199999999993</c:v>
                </c:pt>
                <c:pt idx="1657">
                  <c:v>8.6015599999999992</c:v>
                </c:pt>
                <c:pt idx="1658">
                  <c:v>8.5193300000000001</c:v>
                </c:pt>
                <c:pt idx="1659">
                  <c:v>8.8482500000000002</c:v>
                </c:pt>
                <c:pt idx="1660">
                  <c:v>9.3416300000000003</c:v>
                </c:pt>
                <c:pt idx="1661">
                  <c:v>9.1771700000000003</c:v>
                </c:pt>
                <c:pt idx="1662">
                  <c:v>8.8482500000000002</c:v>
                </c:pt>
                <c:pt idx="1663">
                  <c:v>8.9304799999999993</c:v>
                </c:pt>
                <c:pt idx="1664">
                  <c:v>9.5060900000000004</c:v>
                </c:pt>
                <c:pt idx="1665">
                  <c:v>9.7527799999999996</c:v>
                </c:pt>
                <c:pt idx="1666">
                  <c:v>9.5883199999999995</c:v>
                </c:pt>
                <c:pt idx="1667">
                  <c:v>9.3416300000000003</c:v>
                </c:pt>
                <c:pt idx="1668">
                  <c:v>9.3416300000000003</c:v>
                </c:pt>
                <c:pt idx="1669">
                  <c:v>9.5883199999999995</c:v>
                </c:pt>
                <c:pt idx="1670">
                  <c:v>9.7527799999999996</c:v>
                </c:pt>
                <c:pt idx="1671">
                  <c:v>9.7527799999999996</c:v>
                </c:pt>
                <c:pt idx="1672">
                  <c:v>9.5883199999999995</c:v>
                </c:pt>
                <c:pt idx="1673">
                  <c:v>9.4238599999999995</c:v>
                </c:pt>
                <c:pt idx="1674">
                  <c:v>9.4238599999999995</c:v>
                </c:pt>
                <c:pt idx="1675">
                  <c:v>9.7527799999999996</c:v>
                </c:pt>
                <c:pt idx="1676">
                  <c:v>9.9172399999999996</c:v>
                </c:pt>
                <c:pt idx="1677">
                  <c:v>9.7527799999999996</c:v>
                </c:pt>
                <c:pt idx="1678">
                  <c:v>9.5060900000000004</c:v>
                </c:pt>
                <c:pt idx="1679">
                  <c:v>9.5060900000000004</c:v>
                </c:pt>
                <c:pt idx="1680">
                  <c:v>9.7527799999999996</c:v>
                </c:pt>
                <c:pt idx="1681">
                  <c:v>9.9172399999999996</c:v>
                </c:pt>
                <c:pt idx="1682">
                  <c:v>9.7527799999999996</c:v>
                </c:pt>
                <c:pt idx="1683">
                  <c:v>9.3416300000000003</c:v>
                </c:pt>
                <c:pt idx="1684">
                  <c:v>9.2593999999999994</c:v>
                </c:pt>
                <c:pt idx="1685">
                  <c:v>9.4238599999999995</c:v>
                </c:pt>
                <c:pt idx="1686">
                  <c:v>9.4238599999999995</c:v>
                </c:pt>
                <c:pt idx="1687">
                  <c:v>9.4238599999999995</c:v>
                </c:pt>
                <c:pt idx="1688">
                  <c:v>9.2593999999999994</c:v>
                </c:pt>
                <c:pt idx="1689">
                  <c:v>9.2593999999999994</c:v>
                </c:pt>
                <c:pt idx="1690">
                  <c:v>9.3416300000000003</c:v>
                </c:pt>
                <c:pt idx="1691">
                  <c:v>9.5060900000000004</c:v>
                </c:pt>
                <c:pt idx="1692">
                  <c:v>9.5060900000000004</c:v>
                </c:pt>
                <c:pt idx="1693">
                  <c:v>9.4238599999999995</c:v>
                </c:pt>
                <c:pt idx="1694">
                  <c:v>9.4238599999999995</c:v>
                </c:pt>
                <c:pt idx="1695">
                  <c:v>9.6705500000000004</c:v>
                </c:pt>
                <c:pt idx="1696">
                  <c:v>9.6705500000000004</c:v>
                </c:pt>
                <c:pt idx="1697">
                  <c:v>9.6705500000000004</c:v>
                </c:pt>
                <c:pt idx="1698">
                  <c:v>9.6705500000000004</c:v>
                </c:pt>
                <c:pt idx="1699">
                  <c:v>9.7527799999999996</c:v>
                </c:pt>
                <c:pt idx="1700">
                  <c:v>9.7527799999999996</c:v>
                </c:pt>
                <c:pt idx="1701">
                  <c:v>9.7527799999999996</c:v>
                </c:pt>
                <c:pt idx="1702">
                  <c:v>9.7527799999999996</c:v>
                </c:pt>
                <c:pt idx="1703">
                  <c:v>9.8350100000000005</c:v>
                </c:pt>
                <c:pt idx="1704">
                  <c:v>9.8350100000000005</c:v>
                </c:pt>
                <c:pt idx="1705">
                  <c:v>9.8350100000000005</c:v>
                </c:pt>
                <c:pt idx="1706">
                  <c:v>9.9172399999999996</c:v>
                </c:pt>
                <c:pt idx="1707">
                  <c:v>9.9994700000000005</c:v>
                </c:pt>
                <c:pt idx="1708">
                  <c:v>10.0817</c:v>
                </c:pt>
                <c:pt idx="1709">
                  <c:v>10.0817</c:v>
                </c:pt>
                <c:pt idx="1710">
                  <c:v>10.1639</c:v>
                </c:pt>
                <c:pt idx="1711">
                  <c:v>9.9994700000000005</c:v>
                </c:pt>
                <c:pt idx="1712">
                  <c:v>9.9994700000000005</c:v>
                </c:pt>
                <c:pt idx="1713">
                  <c:v>9.9994700000000005</c:v>
                </c:pt>
                <c:pt idx="1714">
                  <c:v>9.9994700000000005</c:v>
                </c:pt>
                <c:pt idx="1715">
                  <c:v>9.9172399999999996</c:v>
                </c:pt>
                <c:pt idx="1716">
                  <c:v>9.6705500000000004</c:v>
                </c:pt>
                <c:pt idx="1717">
                  <c:v>9.6705500000000004</c:v>
                </c:pt>
                <c:pt idx="1718">
                  <c:v>9.6705500000000004</c:v>
                </c:pt>
                <c:pt idx="1719">
                  <c:v>9.6705500000000004</c:v>
                </c:pt>
                <c:pt idx="1720">
                  <c:v>9.5883199999999995</c:v>
                </c:pt>
                <c:pt idx="1721">
                  <c:v>9.5883199999999995</c:v>
                </c:pt>
                <c:pt idx="1722">
                  <c:v>9.5883199999999995</c:v>
                </c:pt>
                <c:pt idx="1723">
                  <c:v>9.5060900000000004</c:v>
                </c:pt>
                <c:pt idx="1724">
                  <c:v>9.5883199999999995</c:v>
                </c:pt>
                <c:pt idx="1725">
                  <c:v>9.5883199999999995</c:v>
                </c:pt>
                <c:pt idx="1726">
                  <c:v>9.5883199999999995</c:v>
                </c:pt>
                <c:pt idx="1727">
                  <c:v>9.5883199999999995</c:v>
                </c:pt>
                <c:pt idx="1728">
                  <c:v>9.5060900000000004</c:v>
                </c:pt>
                <c:pt idx="1729">
                  <c:v>9.5883199999999995</c:v>
                </c:pt>
                <c:pt idx="1730">
                  <c:v>9.5883199999999995</c:v>
                </c:pt>
                <c:pt idx="1731">
                  <c:v>9.5883199999999995</c:v>
                </c:pt>
                <c:pt idx="1732">
                  <c:v>9.5060900000000004</c:v>
                </c:pt>
                <c:pt idx="1733">
                  <c:v>9.5060900000000004</c:v>
                </c:pt>
                <c:pt idx="1734">
                  <c:v>9.5883199999999995</c:v>
                </c:pt>
                <c:pt idx="1735">
                  <c:v>9.5883199999999995</c:v>
                </c:pt>
                <c:pt idx="1736">
                  <c:v>9.5883199999999995</c:v>
                </c:pt>
                <c:pt idx="1737">
                  <c:v>9.5883199999999995</c:v>
                </c:pt>
                <c:pt idx="1738">
                  <c:v>9.6705500000000004</c:v>
                </c:pt>
                <c:pt idx="1739">
                  <c:v>9.6705500000000004</c:v>
                </c:pt>
                <c:pt idx="1740">
                  <c:v>9.8350100000000005</c:v>
                </c:pt>
                <c:pt idx="1741">
                  <c:v>9.7527799999999996</c:v>
                </c:pt>
                <c:pt idx="1742">
                  <c:v>9.8350100000000005</c:v>
                </c:pt>
                <c:pt idx="1743">
                  <c:v>9.8350100000000005</c:v>
                </c:pt>
                <c:pt idx="1744">
                  <c:v>9.8350100000000005</c:v>
                </c:pt>
                <c:pt idx="1745">
                  <c:v>9.8350100000000005</c:v>
                </c:pt>
                <c:pt idx="1746">
                  <c:v>9.8350100000000005</c:v>
                </c:pt>
                <c:pt idx="1747">
                  <c:v>9.7527799999999996</c:v>
                </c:pt>
                <c:pt idx="1748">
                  <c:v>9.8350100000000005</c:v>
                </c:pt>
                <c:pt idx="1749">
                  <c:v>9.7527799999999996</c:v>
                </c:pt>
                <c:pt idx="1750">
                  <c:v>9.8350100000000005</c:v>
                </c:pt>
                <c:pt idx="1751">
                  <c:v>9.7527799999999996</c:v>
                </c:pt>
                <c:pt idx="1752">
                  <c:v>9.8350100000000005</c:v>
                </c:pt>
                <c:pt idx="1753">
                  <c:v>9.9172399999999996</c:v>
                </c:pt>
                <c:pt idx="1754">
                  <c:v>9.9172399999999996</c:v>
                </c:pt>
                <c:pt idx="1755">
                  <c:v>9.9994700000000005</c:v>
                </c:pt>
                <c:pt idx="1756">
                  <c:v>9.9994700000000005</c:v>
                </c:pt>
                <c:pt idx="1757">
                  <c:v>9.9994700000000005</c:v>
                </c:pt>
                <c:pt idx="1758">
                  <c:v>9.9994700000000005</c:v>
                </c:pt>
                <c:pt idx="1759">
                  <c:v>10.0817</c:v>
                </c:pt>
                <c:pt idx="1760">
                  <c:v>10.0817</c:v>
                </c:pt>
                <c:pt idx="1761">
                  <c:v>9.9994700000000005</c:v>
                </c:pt>
                <c:pt idx="1762">
                  <c:v>9.9994700000000005</c:v>
                </c:pt>
                <c:pt idx="1763">
                  <c:v>10.0817</c:v>
                </c:pt>
                <c:pt idx="1764">
                  <c:v>10.0817</c:v>
                </c:pt>
                <c:pt idx="1765">
                  <c:v>10.1639</c:v>
                </c:pt>
                <c:pt idx="1766">
                  <c:v>10.0817</c:v>
                </c:pt>
                <c:pt idx="1767">
                  <c:v>10.1639</c:v>
                </c:pt>
                <c:pt idx="1768">
                  <c:v>10.2462</c:v>
                </c:pt>
                <c:pt idx="1769">
                  <c:v>10.2462</c:v>
                </c:pt>
                <c:pt idx="1770">
                  <c:v>10.1639</c:v>
                </c:pt>
                <c:pt idx="1771">
                  <c:v>10.1639</c:v>
                </c:pt>
                <c:pt idx="1772">
                  <c:v>10.2462</c:v>
                </c:pt>
                <c:pt idx="1773">
                  <c:v>10.2462</c:v>
                </c:pt>
                <c:pt idx="1774">
                  <c:v>10.1639</c:v>
                </c:pt>
                <c:pt idx="1775">
                  <c:v>10.1639</c:v>
                </c:pt>
                <c:pt idx="1776">
                  <c:v>10.0817</c:v>
                </c:pt>
                <c:pt idx="1777">
                  <c:v>10.1639</c:v>
                </c:pt>
                <c:pt idx="1778">
                  <c:v>10.1639</c:v>
                </c:pt>
                <c:pt idx="1779">
                  <c:v>10.0817</c:v>
                </c:pt>
                <c:pt idx="1780">
                  <c:v>10.1639</c:v>
                </c:pt>
                <c:pt idx="1781">
                  <c:v>10.1639</c:v>
                </c:pt>
                <c:pt idx="1782">
                  <c:v>10.3284</c:v>
                </c:pt>
                <c:pt idx="1783">
                  <c:v>10.3284</c:v>
                </c:pt>
                <c:pt idx="1784">
                  <c:v>10.3284</c:v>
                </c:pt>
                <c:pt idx="1785">
                  <c:v>10.492800000000001</c:v>
                </c:pt>
                <c:pt idx="1786">
                  <c:v>10.575100000000001</c:v>
                </c:pt>
                <c:pt idx="1787">
                  <c:v>10.657299999999999</c:v>
                </c:pt>
                <c:pt idx="1788">
                  <c:v>10.7395</c:v>
                </c:pt>
                <c:pt idx="1789">
                  <c:v>10.7395</c:v>
                </c:pt>
                <c:pt idx="1790">
                  <c:v>10.8218</c:v>
                </c:pt>
                <c:pt idx="1791">
                  <c:v>10.904</c:v>
                </c:pt>
                <c:pt idx="1792">
                  <c:v>10.9862</c:v>
                </c:pt>
                <c:pt idx="1793">
                  <c:v>11.0685</c:v>
                </c:pt>
                <c:pt idx="1794">
                  <c:v>11.150700000000001</c:v>
                </c:pt>
                <c:pt idx="1795">
                  <c:v>11.315099999999999</c:v>
                </c:pt>
                <c:pt idx="1796">
                  <c:v>11.397399999999999</c:v>
                </c:pt>
                <c:pt idx="1797">
                  <c:v>11.397399999999999</c:v>
                </c:pt>
                <c:pt idx="1798">
                  <c:v>11.5618</c:v>
                </c:pt>
                <c:pt idx="1799">
                  <c:v>11.5618</c:v>
                </c:pt>
                <c:pt idx="1800">
                  <c:v>11.6441</c:v>
                </c:pt>
                <c:pt idx="1801">
                  <c:v>11.6441</c:v>
                </c:pt>
                <c:pt idx="1802">
                  <c:v>11.6441</c:v>
                </c:pt>
                <c:pt idx="1803">
                  <c:v>11.6441</c:v>
                </c:pt>
                <c:pt idx="1804">
                  <c:v>11.6441</c:v>
                </c:pt>
                <c:pt idx="1805">
                  <c:v>11.6441</c:v>
                </c:pt>
                <c:pt idx="1806">
                  <c:v>11.5618</c:v>
                </c:pt>
                <c:pt idx="1807">
                  <c:v>11.5618</c:v>
                </c:pt>
                <c:pt idx="1808">
                  <c:v>11.6441</c:v>
                </c:pt>
                <c:pt idx="1809">
                  <c:v>11.6441</c:v>
                </c:pt>
                <c:pt idx="1810">
                  <c:v>11.5618</c:v>
                </c:pt>
                <c:pt idx="1811">
                  <c:v>11.5618</c:v>
                </c:pt>
                <c:pt idx="1812">
                  <c:v>11.5618</c:v>
                </c:pt>
                <c:pt idx="1813">
                  <c:v>11.5618</c:v>
                </c:pt>
                <c:pt idx="1814">
                  <c:v>11.5618</c:v>
                </c:pt>
                <c:pt idx="1815">
                  <c:v>11.5618</c:v>
                </c:pt>
                <c:pt idx="1816">
                  <c:v>11.5618</c:v>
                </c:pt>
                <c:pt idx="1817">
                  <c:v>11.5618</c:v>
                </c:pt>
                <c:pt idx="1818">
                  <c:v>11.5618</c:v>
                </c:pt>
                <c:pt idx="1819">
                  <c:v>11.5618</c:v>
                </c:pt>
                <c:pt idx="1820">
                  <c:v>11.5618</c:v>
                </c:pt>
                <c:pt idx="1821">
                  <c:v>11.5618</c:v>
                </c:pt>
                <c:pt idx="1822">
                  <c:v>11.5618</c:v>
                </c:pt>
                <c:pt idx="1823">
                  <c:v>11.6441</c:v>
                </c:pt>
                <c:pt idx="1824">
                  <c:v>11.7263</c:v>
                </c:pt>
                <c:pt idx="1825">
                  <c:v>11.7263</c:v>
                </c:pt>
                <c:pt idx="1826">
                  <c:v>11.7263</c:v>
                </c:pt>
                <c:pt idx="1827">
                  <c:v>11.8085</c:v>
                </c:pt>
                <c:pt idx="1828">
                  <c:v>11.8908</c:v>
                </c:pt>
                <c:pt idx="1829">
                  <c:v>11.8908</c:v>
                </c:pt>
                <c:pt idx="1830">
                  <c:v>11.8908</c:v>
                </c:pt>
                <c:pt idx="1831">
                  <c:v>11.973000000000001</c:v>
                </c:pt>
                <c:pt idx="1832">
                  <c:v>11.973000000000001</c:v>
                </c:pt>
                <c:pt idx="1833">
                  <c:v>11.973000000000001</c:v>
                </c:pt>
                <c:pt idx="1834">
                  <c:v>12.055199999999999</c:v>
                </c:pt>
                <c:pt idx="1835">
                  <c:v>12.055199999999999</c:v>
                </c:pt>
                <c:pt idx="1836">
                  <c:v>12.055199999999999</c:v>
                </c:pt>
                <c:pt idx="1837">
                  <c:v>11.973000000000001</c:v>
                </c:pt>
                <c:pt idx="1838">
                  <c:v>11.973000000000001</c:v>
                </c:pt>
                <c:pt idx="1839">
                  <c:v>11.973000000000001</c:v>
                </c:pt>
                <c:pt idx="1840">
                  <c:v>11.973000000000001</c:v>
                </c:pt>
                <c:pt idx="1841">
                  <c:v>11.973000000000001</c:v>
                </c:pt>
                <c:pt idx="1842">
                  <c:v>11.973000000000001</c:v>
                </c:pt>
                <c:pt idx="1843">
                  <c:v>11.973000000000001</c:v>
                </c:pt>
                <c:pt idx="1844">
                  <c:v>11.973000000000001</c:v>
                </c:pt>
                <c:pt idx="1845">
                  <c:v>11.973000000000001</c:v>
                </c:pt>
                <c:pt idx="1846">
                  <c:v>11.973000000000001</c:v>
                </c:pt>
                <c:pt idx="1847">
                  <c:v>11.973000000000001</c:v>
                </c:pt>
                <c:pt idx="1848">
                  <c:v>11.973000000000001</c:v>
                </c:pt>
                <c:pt idx="1849">
                  <c:v>11.973000000000001</c:v>
                </c:pt>
                <c:pt idx="1850">
                  <c:v>11.973000000000001</c:v>
                </c:pt>
                <c:pt idx="1851">
                  <c:v>11.973000000000001</c:v>
                </c:pt>
                <c:pt idx="1852">
                  <c:v>11.8908</c:v>
                </c:pt>
                <c:pt idx="1853">
                  <c:v>11.8908</c:v>
                </c:pt>
                <c:pt idx="1854">
                  <c:v>11.973000000000001</c:v>
                </c:pt>
                <c:pt idx="1855">
                  <c:v>11.973000000000001</c:v>
                </c:pt>
                <c:pt idx="1856">
                  <c:v>11.973000000000001</c:v>
                </c:pt>
                <c:pt idx="1857">
                  <c:v>11.8908</c:v>
                </c:pt>
                <c:pt idx="1858">
                  <c:v>11.8908</c:v>
                </c:pt>
                <c:pt idx="1859">
                  <c:v>11.8908</c:v>
                </c:pt>
                <c:pt idx="1860">
                  <c:v>11.8908</c:v>
                </c:pt>
                <c:pt idx="1861">
                  <c:v>11.8908</c:v>
                </c:pt>
                <c:pt idx="1862">
                  <c:v>11.8085</c:v>
                </c:pt>
                <c:pt idx="1863">
                  <c:v>11.8085</c:v>
                </c:pt>
                <c:pt idx="1864">
                  <c:v>11.7263</c:v>
                </c:pt>
                <c:pt idx="1865">
                  <c:v>11.7263</c:v>
                </c:pt>
                <c:pt idx="1866">
                  <c:v>11.6441</c:v>
                </c:pt>
                <c:pt idx="1867">
                  <c:v>11.6441</c:v>
                </c:pt>
                <c:pt idx="1868">
                  <c:v>11.6441</c:v>
                </c:pt>
                <c:pt idx="1869">
                  <c:v>11.6441</c:v>
                </c:pt>
                <c:pt idx="1870">
                  <c:v>11.5618</c:v>
                </c:pt>
                <c:pt idx="1871">
                  <c:v>11.5618</c:v>
                </c:pt>
                <c:pt idx="1872">
                  <c:v>11.5618</c:v>
                </c:pt>
                <c:pt idx="1873">
                  <c:v>11.6441</c:v>
                </c:pt>
                <c:pt idx="1874">
                  <c:v>11.5618</c:v>
                </c:pt>
                <c:pt idx="1875">
                  <c:v>11.5618</c:v>
                </c:pt>
                <c:pt idx="1876">
                  <c:v>11.5618</c:v>
                </c:pt>
                <c:pt idx="1877">
                  <c:v>11.5618</c:v>
                </c:pt>
                <c:pt idx="1878">
                  <c:v>11.6441</c:v>
                </c:pt>
                <c:pt idx="1879">
                  <c:v>11.6441</c:v>
                </c:pt>
                <c:pt idx="1880">
                  <c:v>11.6441</c:v>
                </c:pt>
                <c:pt idx="1881">
                  <c:v>11.6441</c:v>
                </c:pt>
                <c:pt idx="1882">
                  <c:v>11.7263</c:v>
                </c:pt>
                <c:pt idx="1883">
                  <c:v>11.7263</c:v>
                </c:pt>
                <c:pt idx="1884">
                  <c:v>11.8085</c:v>
                </c:pt>
                <c:pt idx="1885">
                  <c:v>11.8908</c:v>
                </c:pt>
                <c:pt idx="1886">
                  <c:v>11.8908</c:v>
                </c:pt>
                <c:pt idx="1887">
                  <c:v>11.8908</c:v>
                </c:pt>
                <c:pt idx="1888">
                  <c:v>11.973000000000001</c:v>
                </c:pt>
                <c:pt idx="1889">
                  <c:v>11.973000000000001</c:v>
                </c:pt>
                <c:pt idx="1890">
                  <c:v>12.055199999999999</c:v>
                </c:pt>
                <c:pt idx="1891">
                  <c:v>11.973000000000001</c:v>
                </c:pt>
                <c:pt idx="1892">
                  <c:v>11.973000000000001</c:v>
                </c:pt>
                <c:pt idx="1893">
                  <c:v>11.973000000000001</c:v>
                </c:pt>
                <c:pt idx="1894">
                  <c:v>12.055199999999999</c:v>
                </c:pt>
                <c:pt idx="1895">
                  <c:v>12.055199999999999</c:v>
                </c:pt>
                <c:pt idx="1896">
                  <c:v>12.055199999999999</c:v>
                </c:pt>
                <c:pt idx="1897">
                  <c:v>12.055199999999999</c:v>
                </c:pt>
                <c:pt idx="1898">
                  <c:v>11.973000000000001</c:v>
                </c:pt>
                <c:pt idx="1899">
                  <c:v>11.973000000000001</c:v>
                </c:pt>
                <c:pt idx="1900">
                  <c:v>11.973000000000001</c:v>
                </c:pt>
                <c:pt idx="1901">
                  <c:v>12.055199999999999</c:v>
                </c:pt>
                <c:pt idx="1902">
                  <c:v>11.973000000000001</c:v>
                </c:pt>
                <c:pt idx="1903">
                  <c:v>11.973000000000001</c:v>
                </c:pt>
                <c:pt idx="1904">
                  <c:v>11.973000000000001</c:v>
                </c:pt>
                <c:pt idx="1905">
                  <c:v>11.973000000000001</c:v>
                </c:pt>
                <c:pt idx="1906">
                  <c:v>11.973000000000001</c:v>
                </c:pt>
                <c:pt idx="1907">
                  <c:v>11.973000000000001</c:v>
                </c:pt>
                <c:pt idx="1908">
                  <c:v>11.973000000000001</c:v>
                </c:pt>
                <c:pt idx="1909">
                  <c:v>11.973000000000001</c:v>
                </c:pt>
                <c:pt idx="1910">
                  <c:v>11.973000000000001</c:v>
                </c:pt>
                <c:pt idx="1911">
                  <c:v>11.973000000000001</c:v>
                </c:pt>
                <c:pt idx="1912">
                  <c:v>12.055199999999999</c:v>
                </c:pt>
                <c:pt idx="1913">
                  <c:v>12.055199999999999</c:v>
                </c:pt>
                <c:pt idx="1914">
                  <c:v>12.1374</c:v>
                </c:pt>
                <c:pt idx="1915">
                  <c:v>12.1374</c:v>
                </c:pt>
                <c:pt idx="1916">
                  <c:v>12.1374</c:v>
                </c:pt>
                <c:pt idx="1917">
                  <c:v>12.2197</c:v>
                </c:pt>
                <c:pt idx="1918">
                  <c:v>12.2197</c:v>
                </c:pt>
                <c:pt idx="1919">
                  <c:v>12.3019</c:v>
                </c:pt>
                <c:pt idx="1920">
                  <c:v>12.3019</c:v>
                </c:pt>
                <c:pt idx="1921">
                  <c:v>12.3019</c:v>
                </c:pt>
                <c:pt idx="1922">
                  <c:v>12.3841</c:v>
                </c:pt>
                <c:pt idx="1923">
                  <c:v>12.4664</c:v>
                </c:pt>
                <c:pt idx="1924">
                  <c:v>12.3841</c:v>
                </c:pt>
                <c:pt idx="1925">
                  <c:v>12.4664</c:v>
                </c:pt>
                <c:pt idx="1926">
                  <c:v>12.5486</c:v>
                </c:pt>
                <c:pt idx="1927">
                  <c:v>12.5486</c:v>
                </c:pt>
                <c:pt idx="1928">
                  <c:v>12.5486</c:v>
                </c:pt>
                <c:pt idx="1929">
                  <c:v>12.630800000000001</c:v>
                </c:pt>
                <c:pt idx="1930">
                  <c:v>12.630800000000001</c:v>
                </c:pt>
                <c:pt idx="1931">
                  <c:v>12.630800000000001</c:v>
                </c:pt>
                <c:pt idx="1932">
                  <c:v>12.630800000000001</c:v>
                </c:pt>
                <c:pt idx="1933">
                  <c:v>12.713100000000001</c:v>
                </c:pt>
                <c:pt idx="1934">
                  <c:v>12.713100000000001</c:v>
                </c:pt>
                <c:pt idx="1935">
                  <c:v>12.713100000000001</c:v>
                </c:pt>
                <c:pt idx="1936">
                  <c:v>12.713100000000001</c:v>
                </c:pt>
                <c:pt idx="1937">
                  <c:v>12.713100000000001</c:v>
                </c:pt>
                <c:pt idx="1938">
                  <c:v>12.795299999999999</c:v>
                </c:pt>
                <c:pt idx="1939">
                  <c:v>12.795299999999999</c:v>
                </c:pt>
                <c:pt idx="1940">
                  <c:v>12.8775</c:v>
                </c:pt>
                <c:pt idx="1941">
                  <c:v>12.8775</c:v>
                </c:pt>
                <c:pt idx="1942">
                  <c:v>12.9597</c:v>
                </c:pt>
                <c:pt idx="1943">
                  <c:v>12.9597</c:v>
                </c:pt>
                <c:pt idx="1944">
                  <c:v>12.9597</c:v>
                </c:pt>
                <c:pt idx="1945">
                  <c:v>12.9597</c:v>
                </c:pt>
                <c:pt idx="1946">
                  <c:v>13.042</c:v>
                </c:pt>
                <c:pt idx="1947">
                  <c:v>13.1242</c:v>
                </c:pt>
                <c:pt idx="1948">
                  <c:v>13.1242</c:v>
                </c:pt>
                <c:pt idx="1949">
                  <c:v>13.042</c:v>
                </c:pt>
                <c:pt idx="1950">
                  <c:v>13.2064</c:v>
                </c:pt>
                <c:pt idx="1951">
                  <c:v>13.2064</c:v>
                </c:pt>
                <c:pt idx="1952">
                  <c:v>13.2064</c:v>
                </c:pt>
                <c:pt idx="1953">
                  <c:v>13.2064</c:v>
                </c:pt>
                <c:pt idx="1954">
                  <c:v>13.2064</c:v>
                </c:pt>
                <c:pt idx="1955">
                  <c:v>13.2064</c:v>
                </c:pt>
                <c:pt idx="1956">
                  <c:v>13.2064</c:v>
                </c:pt>
                <c:pt idx="1957">
                  <c:v>13.2064</c:v>
                </c:pt>
                <c:pt idx="1958">
                  <c:v>13.2064</c:v>
                </c:pt>
                <c:pt idx="1959">
                  <c:v>13.2887</c:v>
                </c:pt>
                <c:pt idx="1960">
                  <c:v>13.2064</c:v>
                </c:pt>
                <c:pt idx="1961">
                  <c:v>13.2064</c:v>
                </c:pt>
                <c:pt idx="1962">
                  <c:v>13.2887</c:v>
                </c:pt>
                <c:pt idx="1963">
                  <c:v>13.2064</c:v>
                </c:pt>
                <c:pt idx="1964">
                  <c:v>13.2064</c:v>
                </c:pt>
                <c:pt idx="1965">
                  <c:v>13.2064</c:v>
                </c:pt>
                <c:pt idx="1966">
                  <c:v>13.2064</c:v>
                </c:pt>
                <c:pt idx="1967">
                  <c:v>13.2064</c:v>
                </c:pt>
                <c:pt idx="1968">
                  <c:v>13.2064</c:v>
                </c:pt>
                <c:pt idx="1969">
                  <c:v>13.2887</c:v>
                </c:pt>
                <c:pt idx="1970">
                  <c:v>13.2887</c:v>
                </c:pt>
                <c:pt idx="1971">
                  <c:v>13.2887</c:v>
                </c:pt>
                <c:pt idx="1972">
                  <c:v>13.2887</c:v>
                </c:pt>
                <c:pt idx="1973">
                  <c:v>13.2887</c:v>
                </c:pt>
                <c:pt idx="1974">
                  <c:v>13.370900000000001</c:v>
                </c:pt>
                <c:pt idx="1975">
                  <c:v>13.2887</c:v>
                </c:pt>
                <c:pt idx="1976">
                  <c:v>13.2887</c:v>
                </c:pt>
                <c:pt idx="1977">
                  <c:v>13.370900000000001</c:v>
                </c:pt>
                <c:pt idx="1978">
                  <c:v>13.2887</c:v>
                </c:pt>
                <c:pt idx="1979">
                  <c:v>13.370900000000001</c:v>
                </c:pt>
                <c:pt idx="1980">
                  <c:v>13.370900000000001</c:v>
                </c:pt>
                <c:pt idx="1981">
                  <c:v>13.370900000000001</c:v>
                </c:pt>
                <c:pt idx="1982">
                  <c:v>13.2887</c:v>
                </c:pt>
                <c:pt idx="1983">
                  <c:v>13.370900000000001</c:v>
                </c:pt>
                <c:pt idx="1984">
                  <c:v>13.370900000000001</c:v>
                </c:pt>
                <c:pt idx="1985">
                  <c:v>13.2887</c:v>
                </c:pt>
                <c:pt idx="1986">
                  <c:v>13.2887</c:v>
                </c:pt>
                <c:pt idx="1987">
                  <c:v>13.2887</c:v>
                </c:pt>
                <c:pt idx="1988">
                  <c:v>13.2887</c:v>
                </c:pt>
                <c:pt idx="1989">
                  <c:v>13.2887</c:v>
                </c:pt>
                <c:pt idx="1990">
                  <c:v>13.2064</c:v>
                </c:pt>
                <c:pt idx="1991">
                  <c:v>13.2064</c:v>
                </c:pt>
                <c:pt idx="1992">
                  <c:v>13.1242</c:v>
                </c:pt>
                <c:pt idx="1993">
                  <c:v>13.1242</c:v>
                </c:pt>
                <c:pt idx="1994">
                  <c:v>13.1242</c:v>
                </c:pt>
                <c:pt idx="1995">
                  <c:v>13.1242</c:v>
                </c:pt>
                <c:pt idx="1996">
                  <c:v>13.042</c:v>
                </c:pt>
                <c:pt idx="1997">
                  <c:v>12.9597</c:v>
                </c:pt>
                <c:pt idx="1998">
                  <c:v>12.9597</c:v>
                </c:pt>
                <c:pt idx="1999">
                  <c:v>12.9597</c:v>
                </c:pt>
                <c:pt idx="2000">
                  <c:v>12.9597</c:v>
                </c:pt>
                <c:pt idx="2001">
                  <c:v>12.9597</c:v>
                </c:pt>
                <c:pt idx="2002">
                  <c:v>12.795299999999999</c:v>
                </c:pt>
                <c:pt idx="2003">
                  <c:v>12.8775</c:v>
                </c:pt>
                <c:pt idx="2004">
                  <c:v>12.9597</c:v>
                </c:pt>
                <c:pt idx="2005">
                  <c:v>12.8775</c:v>
                </c:pt>
                <c:pt idx="2006">
                  <c:v>12.8775</c:v>
                </c:pt>
                <c:pt idx="2007">
                  <c:v>12.9597</c:v>
                </c:pt>
                <c:pt idx="2008">
                  <c:v>12.795299999999999</c:v>
                </c:pt>
                <c:pt idx="2009">
                  <c:v>12.8775</c:v>
                </c:pt>
                <c:pt idx="2010">
                  <c:v>12.8775</c:v>
                </c:pt>
                <c:pt idx="2011">
                  <c:v>12.8775</c:v>
                </c:pt>
                <c:pt idx="2012">
                  <c:v>12.8775</c:v>
                </c:pt>
                <c:pt idx="2013">
                  <c:v>12.8775</c:v>
                </c:pt>
                <c:pt idx="2014">
                  <c:v>12.8775</c:v>
                </c:pt>
                <c:pt idx="2015">
                  <c:v>12.8775</c:v>
                </c:pt>
                <c:pt idx="2016">
                  <c:v>12.9597</c:v>
                </c:pt>
                <c:pt idx="2017">
                  <c:v>12.8775</c:v>
                </c:pt>
                <c:pt idx="2018">
                  <c:v>12.8775</c:v>
                </c:pt>
                <c:pt idx="2019">
                  <c:v>12.8775</c:v>
                </c:pt>
                <c:pt idx="2020">
                  <c:v>12.8775</c:v>
                </c:pt>
                <c:pt idx="2021">
                  <c:v>12.795299999999999</c:v>
                </c:pt>
                <c:pt idx="2022">
                  <c:v>12.795299999999999</c:v>
                </c:pt>
                <c:pt idx="2023">
                  <c:v>12.795299999999999</c:v>
                </c:pt>
                <c:pt idx="2024">
                  <c:v>12.795299999999999</c:v>
                </c:pt>
                <c:pt idx="2025">
                  <c:v>12.795299999999999</c:v>
                </c:pt>
                <c:pt idx="2026">
                  <c:v>12.713100000000001</c:v>
                </c:pt>
                <c:pt idx="2027">
                  <c:v>12.713100000000001</c:v>
                </c:pt>
                <c:pt idx="2028">
                  <c:v>12.713100000000001</c:v>
                </c:pt>
                <c:pt idx="2029">
                  <c:v>12.795299999999999</c:v>
                </c:pt>
                <c:pt idx="2030">
                  <c:v>12.713100000000001</c:v>
                </c:pt>
                <c:pt idx="2031">
                  <c:v>12.713100000000001</c:v>
                </c:pt>
                <c:pt idx="2032">
                  <c:v>12.795299999999999</c:v>
                </c:pt>
                <c:pt idx="2033">
                  <c:v>12.713100000000001</c:v>
                </c:pt>
                <c:pt idx="2034">
                  <c:v>12.713100000000001</c:v>
                </c:pt>
                <c:pt idx="2035">
                  <c:v>12.713100000000001</c:v>
                </c:pt>
                <c:pt idx="2036">
                  <c:v>12.713100000000001</c:v>
                </c:pt>
                <c:pt idx="2037">
                  <c:v>12.795299999999999</c:v>
                </c:pt>
                <c:pt idx="2038">
                  <c:v>12.713100000000001</c:v>
                </c:pt>
                <c:pt idx="2039">
                  <c:v>12.795299999999999</c:v>
                </c:pt>
                <c:pt idx="2040">
                  <c:v>12.795299999999999</c:v>
                </c:pt>
                <c:pt idx="2041">
                  <c:v>12.795299999999999</c:v>
                </c:pt>
                <c:pt idx="2042">
                  <c:v>12.795299999999999</c:v>
                </c:pt>
                <c:pt idx="2043">
                  <c:v>12.795299999999999</c:v>
                </c:pt>
                <c:pt idx="2044">
                  <c:v>12.795299999999999</c:v>
                </c:pt>
                <c:pt idx="2045">
                  <c:v>12.8775</c:v>
                </c:pt>
                <c:pt idx="2046">
                  <c:v>12.8775</c:v>
                </c:pt>
                <c:pt idx="2047">
                  <c:v>12.8775</c:v>
                </c:pt>
                <c:pt idx="2048">
                  <c:v>12.8775</c:v>
                </c:pt>
                <c:pt idx="2049">
                  <c:v>12.9597</c:v>
                </c:pt>
                <c:pt idx="2050">
                  <c:v>12.8775</c:v>
                </c:pt>
                <c:pt idx="2051">
                  <c:v>12.8775</c:v>
                </c:pt>
                <c:pt idx="2052">
                  <c:v>12.8775</c:v>
                </c:pt>
                <c:pt idx="2053">
                  <c:v>12.9597</c:v>
                </c:pt>
                <c:pt idx="2054">
                  <c:v>12.9597</c:v>
                </c:pt>
                <c:pt idx="2055">
                  <c:v>12.9597</c:v>
                </c:pt>
                <c:pt idx="2056">
                  <c:v>12.9597</c:v>
                </c:pt>
                <c:pt idx="2057">
                  <c:v>12.8775</c:v>
                </c:pt>
                <c:pt idx="2058">
                  <c:v>12.8775</c:v>
                </c:pt>
                <c:pt idx="2059">
                  <c:v>12.9597</c:v>
                </c:pt>
                <c:pt idx="2060">
                  <c:v>12.9597</c:v>
                </c:pt>
                <c:pt idx="2061">
                  <c:v>12.9597</c:v>
                </c:pt>
                <c:pt idx="2062">
                  <c:v>12.9597</c:v>
                </c:pt>
                <c:pt idx="2063">
                  <c:v>12.9597</c:v>
                </c:pt>
                <c:pt idx="2064">
                  <c:v>12.9597</c:v>
                </c:pt>
                <c:pt idx="2065">
                  <c:v>12.9597</c:v>
                </c:pt>
                <c:pt idx="2066">
                  <c:v>13.042</c:v>
                </c:pt>
                <c:pt idx="2067">
                  <c:v>13.042</c:v>
                </c:pt>
                <c:pt idx="2068">
                  <c:v>13.042</c:v>
                </c:pt>
                <c:pt idx="2069">
                  <c:v>13.042</c:v>
                </c:pt>
                <c:pt idx="2070">
                  <c:v>13.1242</c:v>
                </c:pt>
                <c:pt idx="2071">
                  <c:v>13.042</c:v>
                </c:pt>
                <c:pt idx="2072">
                  <c:v>13.1242</c:v>
                </c:pt>
                <c:pt idx="2073">
                  <c:v>13.2064</c:v>
                </c:pt>
                <c:pt idx="2074">
                  <c:v>13.2887</c:v>
                </c:pt>
                <c:pt idx="2075">
                  <c:v>13.2064</c:v>
                </c:pt>
                <c:pt idx="2076">
                  <c:v>13.2064</c:v>
                </c:pt>
                <c:pt idx="2077">
                  <c:v>13.2064</c:v>
                </c:pt>
                <c:pt idx="2078">
                  <c:v>13.2887</c:v>
                </c:pt>
                <c:pt idx="2079">
                  <c:v>13.2887</c:v>
                </c:pt>
                <c:pt idx="2080">
                  <c:v>13.2887</c:v>
                </c:pt>
                <c:pt idx="2081">
                  <c:v>13.2887</c:v>
                </c:pt>
                <c:pt idx="2082">
                  <c:v>13.2887</c:v>
                </c:pt>
                <c:pt idx="2083">
                  <c:v>13.2887</c:v>
                </c:pt>
                <c:pt idx="2084">
                  <c:v>13.370900000000001</c:v>
                </c:pt>
                <c:pt idx="2085">
                  <c:v>13.370900000000001</c:v>
                </c:pt>
                <c:pt idx="2086">
                  <c:v>13.370900000000001</c:v>
                </c:pt>
                <c:pt idx="2087">
                  <c:v>13.370900000000001</c:v>
                </c:pt>
                <c:pt idx="2088">
                  <c:v>13.370900000000001</c:v>
                </c:pt>
                <c:pt idx="2089">
                  <c:v>13.2887</c:v>
                </c:pt>
                <c:pt idx="2090">
                  <c:v>13.370900000000001</c:v>
                </c:pt>
                <c:pt idx="2091">
                  <c:v>13.370900000000001</c:v>
                </c:pt>
                <c:pt idx="2092">
                  <c:v>13.370900000000001</c:v>
                </c:pt>
                <c:pt idx="2093">
                  <c:v>13.2887</c:v>
                </c:pt>
                <c:pt idx="2094">
                  <c:v>13.370900000000001</c:v>
                </c:pt>
                <c:pt idx="2095">
                  <c:v>13.370900000000001</c:v>
                </c:pt>
                <c:pt idx="2096">
                  <c:v>13.2887</c:v>
                </c:pt>
                <c:pt idx="2097">
                  <c:v>13.2887</c:v>
                </c:pt>
                <c:pt idx="2098">
                  <c:v>13.370900000000001</c:v>
                </c:pt>
                <c:pt idx="2099">
                  <c:v>13.370900000000001</c:v>
                </c:pt>
                <c:pt idx="2100">
                  <c:v>13.370900000000001</c:v>
                </c:pt>
                <c:pt idx="2101">
                  <c:v>13.370900000000001</c:v>
                </c:pt>
                <c:pt idx="2102">
                  <c:v>13.370900000000001</c:v>
                </c:pt>
                <c:pt idx="2103">
                  <c:v>13.370900000000001</c:v>
                </c:pt>
                <c:pt idx="2104">
                  <c:v>13.453099999999999</c:v>
                </c:pt>
                <c:pt idx="2105">
                  <c:v>13.370900000000001</c:v>
                </c:pt>
                <c:pt idx="2106">
                  <c:v>13.453099999999999</c:v>
                </c:pt>
                <c:pt idx="2107">
                  <c:v>13.370900000000001</c:v>
                </c:pt>
                <c:pt idx="2108">
                  <c:v>13.370900000000001</c:v>
                </c:pt>
                <c:pt idx="2109">
                  <c:v>13.370900000000001</c:v>
                </c:pt>
                <c:pt idx="2110">
                  <c:v>13.370900000000001</c:v>
                </c:pt>
                <c:pt idx="2111">
                  <c:v>13.2887</c:v>
                </c:pt>
                <c:pt idx="2112">
                  <c:v>13.2887</c:v>
                </c:pt>
                <c:pt idx="2113">
                  <c:v>13.2887</c:v>
                </c:pt>
                <c:pt idx="2114">
                  <c:v>13.2887</c:v>
                </c:pt>
                <c:pt idx="2115">
                  <c:v>13.2887</c:v>
                </c:pt>
                <c:pt idx="2116">
                  <c:v>13.2064</c:v>
                </c:pt>
                <c:pt idx="2117">
                  <c:v>13.2064</c:v>
                </c:pt>
                <c:pt idx="2118">
                  <c:v>13.2887</c:v>
                </c:pt>
                <c:pt idx="2119">
                  <c:v>13.2064</c:v>
                </c:pt>
                <c:pt idx="2120">
                  <c:v>13.2064</c:v>
                </c:pt>
                <c:pt idx="2121">
                  <c:v>13.2064</c:v>
                </c:pt>
                <c:pt idx="2122">
                  <c:v>13.1242</c:v>
                </c:pt>
                <c:pt idx="2123">
                  <c:v>13.1242</c:v>
                </c:pt>
                <c:pt idx="2124">
                  <c:v>13.2064</c:v>
                </c:pt>
                <c:pt idx="2125">
                  <c:v>13.1242</c:v>
                </c:pt>
                <c:pt idx="2126">
                  <c:v>13.1242</c:v>
                </c:pt>
                <c:pt idx="2127">
                  <c:v>13.1242</c:v>
                </c:pt>
                <c:pt idx="2128">
                  <c:v>13.042</c:v>
                </c:pt>
                <c:pt idx="2129">
                  <c:v>13.042</c:v>
                </c:pt>
                <c:pt idx="2130">
                  <c:v>13.042</c:v>
                </c:pt>
                <c:pt idx="2131">
                  <c:v>13.042</c:v>
                </c:pt>
                <c:pt idx="2132">
                  <c:v>12.9597</c:v>
                </c:pt>
                <c:pt idx="2133">
                  <c:v>13.042</c:v>
                </c:pt>
                <c:pt idx="2134">
                  <c:v>12.9597</c:v>
                </c:pt>
                <c:pt idx="2135">
                  <c:v>12.9597</c:v>
                </c:pt>
                <c:pt idx="2136">
                  <c:v>12.9597</c:v>
                </c:pt>
                <c:pt idx="2137">
                  <c:v>12.9597</c:v>
                </c:pt>
                <c:pt idx="2138">
                  <c:v>12.8775</c:v>
                </c:pt>
                <c:pt idx="2139">
                  <c:v>12.8775</c:v>
                </c:pt>
                <c:pt idx="2140">
                  <c:v>12.8775</c:v>
                </c:pt>
                <c:pt idx="2141">
                  <c:v>12.8775</c:v>
                </c:pt>
                <c:pt idx="2142">
                  <c:v>12.8775</c:v>
                </c:pt>
                <c:pt idx="2143">
                  <c:v>12.795299999999999</c:v>
                </c:pt>
                <c:pt idx="2144">
                  <c:v>12.795299999999999</c:v>
                </c:pt>
                <c:pt idx="2145">
                  <c:v>12.795299999999999</c:v>
                </c:pt>
                <c:pt idx="2146">
                  <c:v>12.713100000000001</c:v>
                </c:pt>
                <c:pt idx="2147">
                  <c:v>12.713100000000001</c:v>
                </c:pt>
                <c:pt idx="2148">
                  <c:v>12.630800000000001</c:v>
                </c:pt>
                <c:pt idx="2149">
                  <c:v>12.630800000000001</c:v>
                </c:pt>
                <c:pt idx="2150">
                  <c:v>12.630800000000001</c:v>
                </c:pt>
                <c:pt idx="2151">
                  <c:v>12.5486</c:v>
                </c:pt>
                <c:pt idx="2152">
                  <c:v>12.5486</c:v>
                </c:pt>
                <c:pt idx="2153">
                  <c:v>12.5486</c:v>
                </c:pt>
                <c:pt idx="2154">
                  <c:v>12.4664</c:v>
                </c:pt>
                <c:pt idx="2155">
                  <c:v>12.4664</c:v>
                </c:pt>
                <c:pt idx="2156">
                  <c:v>12.4664</c:v>
                </c:pt>
                <c:pt idx="2157">
                  <c:v>12.3841</c:v>
                </c:pt>
                <c:pt idx="2158">
                  <c:v>12.3841</c:v>
                </c:pt>
                <c:pt idx="2159">
                  <c:v>12.3841</c:v>
                </c:pt>
                <c:pt idx="2160">
                  <c:v>12.4664</c:v>
                </c:pt>
                <c:pt idx="2161">
                  <c:v>12.3841</c:v>
                </c:pt>
                <c:pt idx="2162">
                  <c:v>12.3841</c:v>
                </c:pt>
                <c:pt idx="2163">
                  <c:v>12.3019</c:v>
                </c:pt>
                <c:pt idx="2164">
                  <c:v>12.3841</c:v>
                </c:pt>
                <c:pt idx="2165">
                  <c:v>12.3841</c:v>
                </c:pt>
                <c:pt idx="2166">
                  <c:v>12.3019</c:v>
                </c:pt>
                <c:pt idx="2167">
                  <c:v>12.3019</c:v>
                </c:pt>
                <c:pt idx="2168">
                  <c:v>12.3019</c:v>
                </c:pt>
                <c:pt idx="2169">
                  <c:v>12.3019</c:v>
                </c:pt>
                <c:pt idx="2170">
                  <c:v>12.3019</c:v>
                </c:pt>
                <c:pt idx="2171">
                  <c:v>12.3019</c:v>
                </c:pt>
                <c:pt idx="2172">
                  <c:v>12.3841</c:v>
                </c:pt>
                <c:pt idx="2173">
                  <c:v>12.2197</c:v>
                </c:pt>
                <c:pt idx="2174">
                  <c:v>12.3019</c:v>
                </c:pt>
                <c:pt idx="2175">
                  <c:v>12.3841</c:v>
                </c:pt>
                <c:pt idx="2176">
                  <c:v>12.3019</c:v>
                </c:pt>
                <c:pt idx="2177">
                  <c:v>12.3019</c:v>
                </c:pt>
                <c:pt idx="2178">
                  <c:v>12.2197</c:v>
                </c:pt>
                <c:pt idx="2179">
                  <c:v>12.3019</c:v>
                </c:pt>
                <c:pt idx="2180">
                  <c:v>12.3019</c:v>
                </c:pt>
                <c:pt idx="2181">
                  <c:v>12.3019</c:v>
                </c:pt>
                <c:pt idx="2182">
                  <c:v>12.2197</c:v>
                </c:pt>
                <c:pt idx="2183">
                  <c:v>12.3019</c:v>
                </c:pt>
                <c:pt idx="2184">
                  <c:v>12.2197</c:v>
                </c:pt>
                <c:pt idx="2185">
                  <c:v>12.3019</c:v>
                </c:pt>
                <c:pt idx="2186">
                  <c:v>12.3019</c:v>
                </c:pt>
                <c:pt idx="2187">
                  <c:v>12.2197</c:v>
                </c:pt>
                <c:pt idx="2188">
                  <c:v>12.3019</c:v>
                </c:pt>
                <c:pt idx="2189">
                  <c:v>12.3019</c:v>
                </c:pt>
                <c:pt idx="2190">
                  <c:v>12.3019</c:v>
                </c:pt>
                <c:pt idx="2191">
                  <c:v>12.3019</c:v>
                </c:pt>
                <c:pt idx="2192">
                  <c:v>12.3019</c:v>
                </c:pt>
                <c:pt idx="2193">
                  <c:v>12.3019</c:v>
                </c:pt>
                <c:pt idx="2194">
                  <c:v>12.3019</c:v>
                </c:pt>
                <c:pt idx="2195">
                  <c:v>12.3019</c:v>
                </c:pt>
                <c:pt idx="2196">
                  <c:v>12.3019</c:v>
                </c:pt>
                <c:pt idx="2197">
                  <c:v>12.3019</c:v>
                </c:pt>
                <c:pt idx="2198">
                  <c:v>12.3841</c:v>
                </c:pt>
                <c:pt idx="2199">
                  <c:v>12.3019</c:v>
                </c:pt>
                <c:pt idx="2200">
                  <c:v>12.3019</c:v>
                </c:pt>
                <c:pt idx="2201">
                  <c:v>12.3019</c:v>
                </c:pt>
                <c:pt idx="2202">
                  <c:v>12.3841</c:v>
                </c:pt>
                <c:pt idx="2203">
                  <c:v>12.3841</c:v>
                </c:pt>
                <c:pt idx="2204">
                  <c:v>12.3841</c:v>
                </c:pt>
                <c:pt idx="2205">
                  <c:v>12.3841</c:v>
                </c:pt>
                <c:pt idx="2206">
                  <c:v>12.3019</c:v>
                </c:pt>
                <c:pt idx="2207">
                  <c:v>12.3019</c:v>
                </c:pt>
                <c:pt idx="2208">
                  <c:v>12.3019</c:v>
                </c:pt>
                <c:pt idx="2209">
                  <c:v>12.3019</c:v>
                </c:pt>
                <c:pt idx="2210">
                  <c:v>12.3019</c:v>
                </c:pt>
                <c:pt idx="2211">
                  <c:v>12.3019</c:v>
                </c:pt>
                <c:pt idx="2212">
                  <c:v>12.3019</c:v>
                </c:pt>
                <c:pt idx="2213">
                  <c:v>12.3019</c:v>
                </c:pt>
                <c:pt idx="2214">
                  <c:v>12.3019</c:v>
                </c:pt>
                <c:pt idx="2215">
                  <c:v>12.3019</c:v>
                </c:pt>
                <c:pt idx="2216">
                  <c:v>12.3841</c:v>
                </c:pt>
                <c:pt idx="2217">
                  <c:v>12.3019</c:v>
                </c:pt>
                <c:pt idx="2218">
                  <c:v>12.3019</c:v>
                </c:pt>
                <c:pt idx="2219">
                  <c:v>12.3841</c:v>
                </c:pt>
                <c:pt idx="2220">
                  <c:v>12.3019</c:v>
                </c:pt>
                <c:pt idx="2221">
                  <c:v>12.3841</c:v>
                </c:pt>
                <c:pt idx="2222">
                  <c:v>12.3841</c:v>
                </c:pt>
                <c:pt idx="2223">
                  <c:v>12.3841</c:v>
                </c:pt>
                <c:pt idx="2224">
                  <c:v>12.3841</c:v>
                </c:pt>
                <c:pt idx="2225">
                  <c:v>12.3841</c:v>
                </c:pt>
                <c:pt idx="2226">
                  <c:v>12.3019</c:v>
                </c:pt>
                <c:pt idx="2227">
                  <c:v>12.3841</c:v>
                </c:pt>
                <c:pt idx="2228">
                  <c:v>12.4664</c:v>
                </c:pt>
                <c:pt idx="2229">
                  <c:v>12.3841</c:v>
                </c:pt>
                <c:pt idx="2230">
                  <c:v>12.3841</c:v>
                </c:pt>
                <c:pt idx="2231">
                  <c:v>12.3841</c:v>
                </c:pt>
                <c:pt idx="2232">
                  <c:v>12.3841</c:v>
                </c:pt>
                <c:pt idx="2233">
                  <c:v>12.3841</c:v>
                </c:pt>
                <c:pt idx="2234">
                  <c:v>12.3841</c:v>
                </c:pt>
                <c:pt idx="2235">
                  <c:v>12.3841</c:v>
                </c:pt>
                <c:pt idx="2236">
                  <c:v>12.3841</c:v>
                </c:pt>
                <c:pt idx="2237">
                  <c:v>12.3019</c:v>
                </c:pt>
                <c:pt idx="2238">
                  <c:v>12.3019</c:v>
                </c:pt>
                <c:pt idx="2239">
                  <c:v>12.3019</c:v>
                </c:pt>
                <c:pt idx="2240">
                  <c:v>12.3019</c:v>
                </c:pt>
                <c:pt idx="2241">
                  <c:v>12.3019</c:v>
                </c:pt>
                <c:pt idx="2242">
                  <c:v>12.2197</c:v>
                </c:pt>
                <c:pt idx="2243">
                  <c:v>12.2197</c:v>
                </c:pt>
                <c:pt idx="2244">
                  <c:v>12.3019</c:v>
                </c:pt>
                <c:pt idx="2245">
                  <c:v>12.2197</c:v>
                </c:pt>
                <c:pt idx="2246">
                  <c:v>12.2197</c:v>
                </c:pt>
                <c:pt idx="2247">
                  <c:v>12.2197</c:v>
                </c:pt>
                <c:pt idx="2248">
                  <c:v>12.1374</c:v>
                </c:pt>
                <c:pt idx="2249">
                  <c:v>12.1374</c:v>
                </c:pt>
                <c:pt idx="2250">
                  <c:v>12.1374</c:v>
                </c:pt>
                <c:pt idx="2251">
                  <c:v>12.1374</c:v>
                </c:pt>
                <c:pt idx="2252">
                  <c:v>12.1374</c:v>
                </c:pt>
                <c:pt idx="2253">
                  <c:v>12.055199999999999</c:v>
                </c:pt>
                <c:pt idx="2254">
                  <c:v>12.1374</c:v>
                </c:pt>
                <c:pt idx="2255">
                  <c:v>12.1374</c:v>
                </c:pt>
                <c:pt idx="2256">
                  <c:v>12.055199999999999</c:v>
                </c:pt>
                <c:pt idx="2257">
                  <c:v>12.055199999999999</c:v>
                </c:pt>
                <c:pt idx="2258">
                  <c:v>12.055199999999999</c:v>
                </c:pt>
                <c:pt idx="2259">
                  <c:v>12.055199999999999</c:v>
                </c:pt>
                <c:pt idx="2260">
                  <c:v>12.055199999999999</c:v>
                </c:pt>
                <c:pt idx="2261">
                  <c:v>12.055199999999999</c:v>
                </c:pt>
                <c:pt idx="2262">
                  <c:v>11.973000000000001</c:v>
                </c:pt>
                <c:pt idx="2263">
                  <c:v>11.8908</c:v>
                </c:pt>
                <c:pt idx="2264">
                  <c:v>11.8908</c:v>
                </c:pt>
                <c:pt idx="2265">
                  <c:v>11.8908</c:v>
                </c:pt>
                <c:pt idx="2266">
                  <c:v>11.973000000000001</c:v>
                </c:pt>
                <c:pt idx="2267">
                  <c:v>11.8908</c:v>
                </c:pt>
                <c:pt idx="2268">
                  <c:v>11.8085</c:v>
                </c:pt>
                <c:pt idx="2269">
                  <c:v>11.8085</c:v>
                </c:pt>
                <c:pt idx="2270">
                  <c:v>11.8085</c:v>
                </c:pt>
                <c:pt idx="2271">
                  <c:v>11.7263</c:v>
                </c:pt>
                <c:pt idx="2272">
                  <c:v>11.7263</c:v>
                </c:pt>
                <c:pt idx="2273">
                  <c:v>11.7263</c:v>
                </c:pt>
                <c:pt idx="2274">
                  <c:v>11.7263</c:v>
                </c:pt>
                <c:pt idx="2275">
                  <c:v>11.7263</c:v>
                </c:pt>
                <c:pt idx="2276">
                  <c:v>11.6441</c:v>
                </c:pt>
                <c:pt idx="2277">
                  <c:v>11.6441</c:v>
                </c:pt>
                <c:pt idx="2278">
                  <c:v>11.5618</c:v>
                </c:pt>
                <c:pt idx="2279">
                  <c:v>11.4796</c:v>
                </c:pt>
                <c:pt idx="2280">
                  <c:v>11.5618</c:v>
                </c:pt>
                <c:pt idx="2281">
                  <c:v>11.4796</c:v>
                </c:pt>
                <c:pt idx="2282">
                  <c:v>11.4796</c:v>
                </c:pt>
                <c:pt idx="2283">
                  <c:v>11.4796</c:v>
                </c:pt>
                <c:pt idx="2284">
                  <c:v>11.397399999999999</c:v>
                </c:pt>
                <c:pt idx="2285">
                  <c:v>11.397399999999999</c:v>
                </c:pt>
                <c:pt idx="2286">
                  <c:v>11.397399999999999</c:v>
                </c:pt>
                <c:pt idx="2287">
                  <c:v>11.315099999999999</c:v>
                </c:pt>
                <c:pt idx="2288">
                  <c:v>11.315099999999999</c:v>
                </c:pt>
                <c:pt idx="2289">
                  <c:v>11.315099999999999</c:v>
                </c:pt>
                <c:pt idx="2290">
                  <c:v>11.232900000000001</c:v>
                </c:pt>
                <c:pt idx="2291">
                  <c:v>11.232900000000001</c:v>
                </c:pt>
                <c:pt idx="2292">
                  <c:v>11.232900000000001</c:v>
                </c:pt>
                <c:pt idx="2293">
                  <c:v>11.232900000000001</c:v>
                </c:pt>
                <c:pt idx="2294">
                  <c:v>11.150700000000001</c:v>
                </c:pt>
                <c:pt idx="2295">
                  <c:v>11.150700000000001</c:v>
                </c:pt>
                <c:pt idx="2296">
                  <c:v>11.150700000000001</c:v>
                </c:pt>
                <c:pt idx="2297">
                  <c:v>11.0685</c:v>
                </c:pt>
                <c:pt idx="2298">
                  <c:v>11.0685</c:v>
                </c:pt>
                <c:pt idx="2299">
                  <c:v>11.0685</c:v>
                </c:pt>
                <c:pt idx="2300">
                  <c:v>11.0685</c:v>
                </c:pt>
                <c:pt idx="2301">
                  <c:v>11.0685</c:v>
                </c:pt>
                <c:pt idx="2302">
                  <c:v>10.9862</c:v>
                </c:pt>
                <c:pt idx="2303">
                  <c:v>11.0685</c:v>
                </c:pt>
                <c:pt idx="2304">
                  <c:v>10.9862</c:v>
                </c:pt>
                <c:pt idx="2305">
                  <c:v>11.0685</c:v>
                </c:pt>
                <c:pt idx="2306">
                  <c:v>11.0685</c:v>
                </c:pt>
                <c:pt idx="2307">
                  <c:v>10.9862</c:v>
                </c:pt>
                <c:pt idx="2308">
                  <c:v>10.9862</c:v>
                </c:pt>
                <c:pt idx="2309">
                  <c:v>10.9862</c:v>
                </c:pt>
                <c:pt idx="2310">
                  <c:v>10.9862</c:v>
                </c:pt>
                <c:pt idx="2311">
                  <c:v>10.9862</c:v>
                </c:pt>
                <c:pt idx="2312">
                  <c:v>10.9862</c:v>
                </c:pt>
                <c:pt idx="2313">
                  <c:v>10.904</c:v>
                </c:pt>
                <c:pt idx="2314">
                  <c:v>10.9862</c:v>
                </c:pt>
                <c:pt idx="2315">
                  <c:v>10.9862</c:v>
                </c:pt>
                <c:pt idx="2316">
                  <c:v>10.9862</c:v>
                </c:pt>
                <c:pt idx="2317">
                  <c:v>10.904</c:v>
                </c:pt>
                <c:pt idx="2318">
                  <c:v>10.904</c:v>
                </c:pt>
                <c:pt idx="2319">
                  <c:v>10.904</c:v>
                </c:pt>
                <c:pt idx="2320">
                  <c:v>10.9862</c:v>
                </c:pt>
                <c:pt idx="2321">
                  <c:v>10.904</c:v>
                </c:pt>
                <c:pt idx="2322">
                  <c:v>10.904</c:v>
                </c:pt>
                <c:pt idx="2323">
                  <c:v>10.904</c:v>
                </c:pt>
                <c:pt idx="2324">
                  <c:v>10.904</c:v>
                </c:pt>
                <c:pt idx="2325">
                  <c:v>10.904</c:v>
                </c:pt>
                <c:pt idx="2326">
                  <c:v>10.904</c:v>
                </c:pt>
                <c:pt idx="2327">
                  <c:v>10.904</c:v>
                </c:pt>
                <c:pt idx="2328">
                  <c:v>10.904</c:v>
                </c:pt>
                <c:pt idx="2329">
                  <c:v>10.904</c:v>
                </c:pt>
                <c:pt idx="2330">
                  <c:v>10.8218</c:v>
                </c:pt>
                <c:pt idx="2331">
                  <c:v>10.8218</c:v>
                </c:pt>
                <c:pt idx="2332">
                  <c:v>10.904</c:v>
                </c:pt>
                <c:pt idx="2333">
                  <c:v>10.8218</c:v>
                </c:pt>
                <c:pt idx="2334">
                  <c:v>10.8218</c:v>
                </c:pt>
                <c:pt idx="2335">
                  <c:v>10.8218</c:v>
                </c:pt>
                <c:pt idx="2336">
                  <c:v>10.8218</c:v>
                </c:pt>
                <c:pt idx="2337">
                  <c:v>10.8218</c:v>
                </c:pt>
                <c:pt idx="2338">
                  <c:v>10.8218</c:v>
                </c:pt>
                <c:pt idx="2339">
                  <c:v>10.8218</c:v>
                </c:pt>
                <c:pt idx="2340">
                  <c:v>10.7395</c:v>
                </c:pt>
                <c:pt idx="2341">
                  <c:v>10.7395</c:v>
                </c:pt>
                <c:pt idx="2342">
                  <c:v>10.8218</c:v>
                </c:pt>
                <c:pt idx="2343">
                  <c:v>10.7395</c:v>
                </c:pt>
                <c:pt idx="2344">
                  <c:v>10.8218</c:v>
                </c:pt>
                <c:pt idx="2345">
                  <c:v>10.7395</c:v>
                </c:pt>
                <c:pt idx="2346">
                  <c:v>10.7395</c:v>
                </c:pt>
                <c:pt idx="2347">
                  <c:v>10.7395</c:v>
                </c:pt>
                <c:pt idx="2348">
                  <c:v>10.7395</c:v>
                </c:pt>
                <c:pt idx="2349">
                  <c:v>10.7395</c:v>
                </c:pt>
                <c:pt idx="2350">
                  <c:v>10.657299999999999</c:v>
                </c:pt>
                <c:pt idx="2351">
                  <c:v>10.7395</c:v>
                </c:pt>
                <c:pt idx="2352">
                  <c:v>10.657299999999999</c:v>
                </c:pt>
                <c:pt idx="2353">
                  <c:v>10.657299999999999</c:v>
                </c:pt>
                <c:pt idx="2354">
                  <c:v>10.657299999999999</c:v>
                </c:pt>
                <c:pt idx="2355">
                  <c:v>10.657299999999999</c:v>
                </c:pt>
                <c:pt idx="2356">
                  <c:v>10.657299999999999</c:v>
                </c:pt>
                <c:pt idx="2357">
                  <c:v>10.657299999999999</c:v>
                </c:pt>
                <c:pt idx="2358">
                  <c:v>10.657299999999999</c:v>
                </c:pt>
                <c:pt idx="2359">
                  <c:v>10.7395</c:v>
                </c:pt>
                <c:pt idx="2360">
                  <c:v>10.657299999999999</c:v>
                </c:pt>
                <c:pt idx="2361">
                  <c:v>10.7395</c:v>
                </c:pt>
                <c:pt idx="2362">
                  <c:v>10.657299999999999</c:v>
                </c:pt>
                <c:pt idx="2363">
                  <c:v>10.657299999999999</c:v>
                </c:pt>
                <c:pt idx="2364">
                  <c:v>10.657299999999999</c:v>
                </c:pt>
                <c:pt idx="2365">
                  <c:v>10.657299999999999</c:v>
                </c:pt>
                <c:pt idx="2366">
                  <c:v>10.657299999999999</c:v>
                </c:pt>
                <c:pt idx="2367">
                  <c:v>10.575100000000001</c:v>
                </c:pt>
                <c:pt idx="2368">
                  <c:v>10.657299999999999</c:v>
                </c:pt>
                <c:pt idx="2369">
                  <c:v>10.657299999999999</c:v>
                </c:pt>
                <c:pt idx="2370">
                  <c:v>10.575100000000001</c:v>
                </c:pt>
                <c:pt idx="2371">
                  <c:v>10.657299999999999</c:v>
                </c:pt>
                <c:pt idx="2372">
                  <c:v>10.575100000000001</c:v>
                </c:pt>
                <c:pt idx="2373">
                  <c:v>10.575100000000001</c:v>
                </c:pt>
                <c:pt idx="2374">
                  <c:v>10.575100000000001</c:v>
                </c:pt>
                <c:pt idx="2375">
                  <c:v>10.575100000000001</c:v>
                </c:pt>
                <c:pt idx="2376">
                  <c:v>10.492800000000001</c:v>
                </c:pt>
                <c:pt idx="2377">
                  <c:v>10.492800000000001</c:v>
                </c:pt>
                <c:pt idx="2378">
                  <c:v>10.492800000000001</c:v>
                </c:pt>
                <c:pt idx="2379">
                  <c:v>10.492800000000001</c:v>
                </c:pt>
                <c:pt idx="2380">
                  <c:v>10.492800000000001</c:v>
                </c:pt>
                <c:pt idx="2381">
                  <c:v>10.492800000000001</c:v>
                </c:pt>
                <c:pt idx="2382">
                  <c:v>10.410600000000001</c:v>
                </c:pt>
                <c:pt idx="2383">
                  <c:v>10.410600000000001</c:v>
                </c:pt>
                <c:pt idx="2384">
                  <c:v>10.410600000000001</c:v>
                </c:pt>
                <c:pt idx="2385">
                  <c:v>10.3284</c:v>
                </c:pt>
                <c:pt idx="2386">
                  <c:v>10.3284</c:v>
                </c:pt>
                <c:pt idx="2387">
                  <c:v>10.3284</c:v>
                </c:pt>
                <c:pt idx="2388">
                  <c:v>10.3284</c:v>
                </c:pt>
                <c:pt idx="2389">
                  <c:v>10.3284</c:v>
                </c:pt>
                <c:pt idx="2390">
                  <c:v>10.2462</c:v>
                </c:pt>
                <c:pt idx="2391">
                  <c:v>10.3284</c:v>
                </c:pt>
                <c:pt idx="2392">
                  <c:v>10.2462</c:v>
                </c:pt>
                <c:pt idx="2393">
                  <c:v>10.2462</c:v>
                </c:pt>
                <c:pt idx="2394">
                  <c:v>10.1639</c:v>
                </c:pt>
                <c:pt idx="2395">
                  <c:v>10.1639</c:v>
                </c:pt>
                <c:pt idx="2396">
                  <c:v>10.1639</c:v>
                </c:pt>
                <c:pt idx="2397">
                  <c:v>10.0817</c:v>
                </c:pt>
                <c:pt idx="2398">
                  <c:v>10.0817</c:v>
                </c:pt>
                <c:pt idx="2399">
                  <c:v>10.0817</c:v>
                </c:pt>
                <c:pt idx="2400">
                  <c:v>10.0817</c:v>
                </c:pt>
                <c:pt idx="2401">
                  <c:v>9.9994700000000005</c:v>
                </c:pt>
                <c:pt idx="2402">
                  <c:v>9.9994700000000005</c:v>
                </c:pt>
                <c:pt idx="2403">
                  <c:v>9.9994700000000005</c:v>
                </c:pt>
                <c:pt idx="2404">
                  <c:v>9.9994700000000005</c:v>
                </c:pt>
                <c:pt idx="2405">
                  <c:v>9.9172399999999996</c:v>
                </c:pt>
                <c:pt idx="2406">
                  <c:v>9.9172399999999996</c:v>
                </c:pt>
                <c:pt idx="2407">
                  <c:v>9.8350100000000005</c:v>
                </c:pt>
                <c:pt idx="2408">
                  <c:v>9.8350100000000005</c:v>
                </c:pt>
                <c:pt idx="2409">
                  <c:v>9.8350100000000005</c:v>
                </c:pt>
                <c:pt idx="2410">
                  <c:v>9.8350100000000005</c:v>
                </c:pt>
                <c:pt idx="2411">
                  <c:v>9.7527799999999996</c:v>
                </c:pt>
                <c:pt idx="2412">
                  <c:v>9.6705500000000004</c:v>
                </c:pt>
                <c:pt idx="2413">
                  <c:v>9.6705500000000004</c:v>
                </c:pt>
                <c:pt idx="2414">
                  <c:v>9.6705500000000004</c:v>
                </c:pt>
                <c:pt idx="2415">
                  <c:v>9.5883199999999995</c:v>
                </c:pt>
                <c:pt idx="2416">
                  <c:v>9.5883199999999995</c:v>
                </c:pt>
                <c:pt idx="2417">
                  <c:v>9.5883199999999995</c:v>
                </c:pt>
                <c:pt idx="2418">
                  <c:v>9.5883199999999995</c:v>
                </c:pt>
                <c:pt idx="2419">
                  <c:v>9.5060900000000004</c:v>
                </c:pt>
                <c:pt idx="2420">
                  <c:v>9.5060900000000004</c:v>
                </c:pt>
                <c:pt idx="2421">
                  <c:v>9.4238599999999995</c:v>
                </c:pt>
                <c:pt idx="2422">
                  <c:v>9.4238599999999995</c:v>
                </c:pt>
                <c:pt idx="2423">
                  <c:v>9.4238599999999995</c:v>
                </c:pt>
                <c:pt idx="2424">
                  <c:v>9.4238599999999995</c:v>
                </c:pt>
                <c:pt idx="2425">
                  <c:v>9.4238599999999995</c:v>
                </c:pt>
                <c:pt idx="2426">
                  <c:v>9.3416300000000003</c:v>
                </c:pt>
                <c:pt idx="2427">
                  <c:v>9.3416300000000003</c:v>
                </c:pt>
                <c:pt idx="2428">
                  <c:v>9.3416300000000003</c:v>
                </c:pt>
                <c:pt idx="2429">
                  <c:v>9.2593999999999994</c:v>
                </c:pt>
                <c:pt idx="2430">
                  <c:v>9.2593999999999994</c:v>
                </c:pt>
                <c:pt idx="2431">
                  <c:v>9.2593999999999994</c:v>
                </c:pt>
                <c:pt idx="2432">
                  <c:v>9.1771700000000003</c:v>
                </c:pt>
                <c:pt idx="2433">
                  <c:v>9.1771700000000003</c:v>
                </c:pt>
                <c:pt idx="2434">
                  <c:v>9.1771700000000003</c:v>
                </c:pt>
                <c:pt idx="2435">
                  <c:v>9.1771700000000003</c:v>
                </c:pt>
                <c:pt idx="2436">
                  <c:v>9.0949399999999994</c:v>
                </c:pt>
                <c:pt idx="2437">
                  <c:v>9.0949399999999994</c:v>
                </c:pt>
                <c:pt idx="2438">
                  <c:v>9.0949399999999994</c:v>
                </c:pt>
                <c:pt idx="2439">
                  <c:v>9.0949399999999994</c:v>
                </c:pt>
                <c:pt idx="2440">
                  <c:v>9.0127100000000002</c:v>
                </c:pt>
                <c:pt idx="2441">
                  <c:v>9.0949399999999994</c:v>
                </c:pt>
                <c:pt idx="2442">
                  <c:v>9.0127100000000002</c:v>
                </c:pt>
                <c:pt idx="2443">
                  <c:v>9.0949399999999994</c:v>
                </c:pt>
                <c:pt idx="2444">
                  <c:v>9.0127100000000002</c:v>
                </c:pt>
                <c:pt idx="2445">
                  <c:v>9.0127100000000002</c:v>
                </c:pt>
                <c:pt idx="2446">
                  <c:v>9.0127100000000002</c:v>
                </c:pt>
                <c:pt idx="2447">
                  <c:v>8.9304799999999993</c:v>
                </c:pt>
                <c:pt idx="2448">
                  <c:v>8.9304799999999993</c:v>
                </c:pt>
                <c:pt idx="2449">
                  <c:v>8.9304799999999993</c:v>
                </c:pt>
                <c:pt idx="2450">
                  <c:v>8.9304799999999993</c:v>
                </c:pt>
                <c:pt idx="2451">
                  <c:v>8.9304799999999993</c:v>
                </c:pt>
                <c:pt idx="2452">
                  <c:v>8.9304799999999993</c:v>
                </c:pt>
                <c:pt idx="2453">
                  <c:v>8.9304799999999993</c:v>
                </c:pt>
                <c:pt idx="2454">
                  <c:v>8.9304799999999993</c:v>
                </c:pt>
                <c:pt idx="2455">
                  <c:v>8.9304799999999993</c:v>
                </c:pt>
                <c:pt idx="2456">
                  <c:v>8.8482500000000002</c:v>
                </c:pt>
                <c:pt idx="2457">
                  <c:v>8.9304799999999993</c:v>
                </c:pt>
                <c:pt idx="2458">
                  <c:v>8.8482500000000002</c:v>
                </c:pt>
                <c:pt idx="2459">
                  <c:v>8.9304799999999993</c:v>
                </c:pt>
                <c:pt idx="2460">
                  <c:v>8.8482500000000002</c:v>
                </c:pt>
                <c:pt idx="2461">
                  <c:v>8.8482500000000002</c:v>
                </c:pt>
                <c:pt idx="2462">
                  <c:v>8.8482500000000002</c:v>
                </c:pt>
                <c:pt idx="2463">
                  <c:v>8.8482500000000002</c:v>
                </c:pt>
                <c:pt idx="2464">
                  <c:v>8.7660199999999993</c:v>
                </c:pt>
                <c:pt idx="2465">
                  <c:v>8.9304799999999993</c:v>
                </c:pt>
                <c:pt idx="2466">
                  <c:v>8.8482500000000002</c:v>
                </c:pt>
                <c:pt idx="2467">
                  <c:v>8.8482500000000002</c:v>
                </c:pt>
                <c:pt idx="2468">
                  <c:v>8.7660199999999993</c:v>
                </c:pt>
                <c:pt idx="2469">
                  <c:v>8.8482500000000002</c:v>
                </c:pt>
                <c:pt idx="2470">
                  <c:v>8.7660199999999993</c:v>
                </c:pt>
                <c:pt idx="2471">
                  <c:v>8.7660199999999993</c:v>
                </c:pt>
                <c:pt idx="2472">
                  <c:v>8.7660199999999993</c:v>
                </c:pt>
                <c:pt idx="2473">
                  <c:v>8.7660199999999993</c:v>
                </c:pt>
                <c:pt idx="2474">
                  <c:v>8.7660199999999993</c:v>
                </c:pt>
                <c:pt idx="2475">
                  <c:v>8.6837900000000001</c:v>
                </c:pt>
                <c:pt idx="2476">
                  <c:v>8.6837900000000001</c:v>
                </c:pt>
                <c:pt idx="2477">
                  <c:v>8.6837900000000001</c:v>
                </c:pt>
                <c:pt idx="2478">
                  <c:v>8.6837900000000001</c:v>
                </c:pt>
                <c:pt idx="2479">
                  <c:v>8.6837900000000001</c:v>
                </c:pt>
                <c:pt idx="2480">
                  <c:v>8.6837900000000001</c:v>
                </c:pt>
                <c:pt idx="2481">
                  <c:v>8.6837900000000001</c:v>
                </c:pt>
                <c:pt idx="2482">
                  <c:v>8.6015599999999992</c:v>
                </c:pt>
                <c:pt idx="2483">
                  <c:v>8.6015599999999992</c:v>
                </c:pt>
                <c:pt idx="2484">
                  <c:v>8.6015599999999992</c:v>
                </c:pt>
                <c:pt idx="2485">
                  <c:v>8.6015599999999992</c:v>
                </c:pt>
                <c:pt idx="2486">
                  <c:v>8.6015599999999992</c:v>
                </c:pt>
                <c:pt idx="2487">
                  <c:v>8.5193300000000001</c:v>
                </c:pt>
                <c:pt idx="2488">
                  <c:v>8.5193300000000001</c:v>
                </c:pt>
                <c:pt idx="2489">
                  <c:v>8.4370999999999992</c:v>
                </c:pt>
                <c:pt idx="2490">
                  <c:v>8.4370999999999992</c:v>
                </c:pt>
                <c:pt idx="2491">
                  <c:v>8.5193300000000001</c:v>
                </c:pt>
                <c:pt idx="2492">
                  <c:v>8.4370999999999992</c:v>
                </c:pt>
                <c:pt idx="2493">
                  <c:v>8.4370999999999992</c:v>
                </c:pt>
                <c:pt idx="2494">
                  <c:v>8.4370999999999992</c:v>
                </c:pt>
                <c:pt idx="2495">
                  <c:v>8.5193300000000001</c:v>
                </c:pt>
                <c:pt idx="2496">
                  <c:v>8.4370999999999992</c:v>
                </c:pt>
                <c:pt idx="2497">
                  <c:v>8.4370999999999992</c:v>
                </c:pt>
                <c:pt idx="2498">
                  <c:v>8.5193300000000001</c:v>
                </c:pt>
                <c:pt idx="2499">
                  <c:v>8.6015599999999992</c:v>
                </c:pt>
                <c:pt idx="2500">
                  <c:v>8.6015599999999992</c:v>
                </c:pt>
                <c:pt idx="2501">
                  <c:v>8.5193300000000001</c:v>
                </c:pt>
                <c:pt idx="2502">
                  <c:v>8.5193300000000001</c:v>
                </c:pt>
                <c:pt idx="2503">
                  <c:v>8.6837900000000001</c:v>
                </c:pt>
                <c:pt idx="2504">
                  <c:v>8.6837900000000001</c:v>
                </c:pt>
                <c:pt idx="2505">
                  <c:v>8.6837900000000001</c:v>
                </c:pt>
                <c:pt idx="2506">
                  <c:v>8.5193300000000001</c:v>
                </c:pt>
                <c:pt idx="2507">
                  <c:v>8.5193300000000001</c:v>
                </c:pt>
                <c:pt idx="2508">
                  <c:v>8.6015599999999992</c:v>
                </c:pt>
                <c:pt idx="2509">
                  <c:v>8.6015599999999992</c:v>
                </c:pt>
                <c:pt idx="2510">
                  <c:v>8.5193300000000001</c:v>
                </c:pt>
                <c:pt idx="2511">
                  <c:v>8.4370999999999992</c:v>
                </c:pt>
                <c:pt idx="2512">
                  <c:v>8.35487</c:v>
                </c:pt>
                <c:pt idx="2513">
                  <c:v>8.35487</c:v>
                </c:pt>
                <c:pt idx="2514">
                  <c:v>8.4370999999999992</c:v>
                </c:pt>
                <c:pt idx="2515">
                  <c:v>8.35487</c:v>
                </c:pt>
                <c:pt idx="2516">
                  <c:v>8.2726400000000009</c:v>
                </c:pt>
                <c:pt idx="2517">
                  <c:v>8.19041</c:v>
                </c:pt>
                <c:pt idx="2518">
                  <c:v>8.2726400000000009</c:v>
                </c:pt>
                <c:pt idx="2519">
                  <c:v>8.19041</c:v>
                </c:pt>
                <c:pt idx="2520">
                  <c:v>8.1081800000000008</c:v>
                </c:pt>
                <c:pt idx="2521">
                  <c:v>8.0259499999999999</c:v>
                </c:pt>
                <c:pt idx="2522">
                  <c:v>8.0259499999999999</c:v>
                </c:pt>
                <c:pt idx="2523">
                  <c:v>8.0259499999999999</c:v>
                </c:pt>
                <c:pt idx="2524">
                  <c:v>8.0259499999999999</c:v>
                </c:pt>
                <c:pt idx="2525">
                  <c:v>7.9437199999999999</c:v>
                </c:pt>
                <c:pt idx="2526">
                  <c:v>7.9437199999999999</c:v>
                </c:pt>
                <c:pt idx="2527">
                  <c:v>7.8614899999999999</c:v>
                </c:pt>
                <c:pt idx="2528">
                  <c:v>7.8614899999999999</c:v>
                </c:pt>
                <c:pt idx="2529">
                  <c:v>7.8614899999999999</c:v>
                </c:pt>
                <c:pt idx="2530">
                  <c:v>7.7792599999999998</c:v>
                </c:pt>
                <c:pt idx="2531">
                  <c:v>7.7792599999999998</c:v>
                </c:pt>
                <c:pt idx="2532">
                  <c:v>7.7792599999999998</c:v>
                </c:pt>
                <c:pt idx="2533">
                  <c:v>7.6970299999999998</c:v>
                </c:pt>
                <c:pt idx="2534">
                  <c:v>7.7792599999999998</c:v>
                </c:pt>
                <c:pt idx="2535">
                  <c:v>7.6970299999999998</c:v>
                </c:pt>
                <c:pt idx="2536">
                  <c:v>7.6970299999999998</c:v>
                </c:pt>
                <c:pt idx="2537">
                  <c:v>7.6970299999999998</c:v>
                </c:pt>
                <c:pt idx="2538">
                  <c:v>7.6970299999999998</c:v>
                </c:pt>
                <c:pt idx="2539">
                  <c:v>7.6970299999999998</c:v>
                </c:pt>
                <c:pt idx="2540">
                  <c:v>7.6970299999999998</c:v>
                </c:pt>
                <c:pt idx="2541">
                  <c:v>7.6147999999999998</c:v>
                </c:pt>
                <c:pt idx="2542">
                  <c:v>7.6147999999999998</c:v>
                </c:pt>
                <c:pt idx="2543">
                  <c:v>7.6970299999999998</c:v>
                </c:pt>
                <c:pt idx="2544">
                  <c:v>7.6970299999999998</c:v>
                </c:pt>
                <c:pt idx="2545">
                  <c:v>7.6147999999999998</c:v>
                </c:pt>
                <c:pt idx="2546">
                  <c:v>7.5325699999999998</c:v>
                </c:pt>
                <c:pt idx="2547">
                  <c:v>7.5325699999999998</c:v>
                </c:pt>
                <c:pt idx="2548">
                  <c:v>7.5325699999999998</c:v>
                </c:pt>
                <c:pt idx="2549">
                  <c:v>7.4503399999999997</c:v>
                </c:pt>
                <c:pt idx="2550">
                  <c:v>7.4503399999999997</c:v>
                </c:pt>
                <c:pt idx="2551">
                  <c:v>7.4503399999999997</c:v>
                </c:pt>
                <c:pt idx="2552">
                  <c:v>7.3681099999999997</c:v>
                </c:pt>
                <c:pt idx="2553">
                  <c:v>7.3681099999999997</c:v>
                </c:pt>
                <c:pt idx="2554">
                  <c:v>7.3681099999999997</c:v>
                </c:pt>
                <c:pt idx="2555">
                  <c:v>7.2858799999999997</c:v>
                </c:pt>
                <c:pt idx="2556">
                  <c:v>7.2858799999999997</c:v>
                </c:pt>
                <c:pt idx="2557">
                  <c:v>7.2858799999999997</c:v>
                </c:pt>
                <c:pt idx="2558">
                  <c:v>7.2036499999999997</c:v>
                </c:pt>
                <c:pt idx="2559">
                  <c:v>7.2036499999999997</c:v>
                </c:pt>
                <c:pt idx="2560">
                  <c:v>7.2036499999999997</c:v>
                </c:pt>
                <c:pt idx="2561">
                  <c:v>7.1214199999999996</c:v>
                </c:pt>
                <c:pt idx="2562">
                  <c:v>7.1214199999999996</c:v>
                </c:pt>
                <c:pt idx="2563">
                  <c:v>7.0391899999999996</c:v>
                </c:pt>
                <c:pt idx="2564">
                  <c:v>7.0391899999999996</c:v>
                </c:pt>
                <c:pt idx="2565">
                  <c:v>7.0391899999999996</c:v>
                </c:pt>
                <c:pt idx="2566">
                  <c:v>7.0391899999999996</c:v>
                </c:pt>
                <c:pt idx="2567">
                  <c:v>6.9569599999999996</c:v>
                </c:pt>
                <c:pt idx="2568">
                  <c:v>6.9569599999999996</c:v>
                </c:pt>
                <c:pt idx="2569">
                  <c:v>6.9569599999999996</c:v>
                </c:pt>
                <c:pt idx="2570">
                  <c:v>6.9569599999999996</c:v>
                </c:pt>
                <c:pt idx="2571">
                  <c:v>6.9569599999999996</c:v>
                </c:pt>
                <c:pt idx="2572">
                  <c:v>6.9569599999999996</c:v>
                </c:pt>
                <c:pt idx="2573">
                  <c:v>6.8747299999999996</c:v>
                </c:pt>
                <c:pt idx="2574">
                  <c:v>6.8747299999999996</c:v>
                </c:pt>
                <c:pt idx="2575">
                  <c:v>6.8747299999999996</c:v>
                </c:pt>
                <c:pt idx="2576">
                  <c:v>6.8747299999999996</c:v>
                </c:pt>
                <c:pt idx="2577">
                  <c:v>6.7925000000000004</c:v>
                </c:pt>
                <c:pt idx="2578">
                  <c:v>6.7102700000000004</c:v>
                </c:pt>
                <c:pt idx="2579">
                  <c:v>6.7925000000000004</c:v>
                </c:pt>
                <c:pt idx="2580">
                  <c:v>6.7102700000000004</c:v>
                </c:pt>
                <c:pt idx="2581">
                  <c:v>6.7925000000000004</c:v>
                </c:pt>
                <c:pt idx="2582">
                  <c:v>6.7102700000000004</c:v>
                </c:pt>
                <c:pt idx="2583">
                  <c:v>6.7102700000000004</c:v>
                </c:pt>
                <c:pt idx="2584">
                  <c:v>6.7102700000000004</c:v>
                </c:pt>
                <c:pt idx="2585">
                  <c:v>6.6280400000000004</c:v>
                </c:pt>
                <c:pt idx="2586">
                  <c:v>6.6280400000000004</c:v>
                </c:pt>
                <c:pt idx="2587">
                  <c:v>6.6280400000000004</c:v>
                </c:pt>
                <c:pt idx="2588">
                  <c:v>6.6280400000000004</c:v>
                </c:pt>
                <c:pt idx="2589">
                  <c:v>6.6280400000000004</c:v>
                </c:pt>
                <c:pt idx="2590">
                  <c:v>6.6280400000000004</c:v>
                </c:pt>
                <c:pt idx="2591">
                  <c:v>6.6280400000000004</c:v>
                </c:pt>
                <c:pt idx="2592">
                  <c:v>6.6280400000000004</c:v>
                </c:pt>
                <c:pt idx="2593">
                  <c:v>6.5458100000000004</c:v>
                </c:pt>
                <c:pt idx="2594">
                  <c:v>6.6280400000000004</c:v>
                </c:pt>
                <c:pt idx="2595">
                  <c:v>6.5458100000000004</c:v>
                </c:pt>
                <c:pt idx="2596">
                  <c:v>6.6280400000000004</c:v>
                </c:pt>
                <c:pt idx="2597">
                  <c:v>6.5458100000000004</c:v>
                </c:pt>
                <c:pt idx="2598">
                  <c:v>6.5458100000000004</c:v>
                </c:pt>
                <c:pt idx="2599">
                  <c:v>6.6280400000000004</c:v>
                </c:pt>
                <c:pt idx="2600">
                  <c:v>6.5458100000000004</c:v>
                </c:pt>
                <c:pt idx="2601">
                  <c:v>6.5458100000000004</c:v>
                </c:pt>
                <c:pt idx="2602">
                  <c:v>6.5458100000000004</c:v>
                </c:pt>
                <c:pt idx="2603">
                  <c:v>6.5458100000000004</c:v>
                </c:pt>
                <c:pt idx="2604">
                  <c:v>6.5458100000000004</c:v>
                </c:pt>
                <c:pt idx="2605">
                  <c:v>6.5458100000000004</c:v>
                </c:pt>
                <c:pt idx="2606">
                  <c:v>6.5458100000000004</c:v>
                </c:pt>
                <c:pt idx="2607">
                  <c:v>6.4635800000000003</c:v>
                </c:pt>
                <c:pt idx="2608">
                  <c:v>6.4635800000000003</c:v>
                </c:pt>
                <c:pt idx="2609">
                  <c:v>6.4635800000000003</c:v>
                </c:pt>
                <c:pt idx="2610">
                  <c:v>6.4635800000000003</c:v>
                </c:pt>
                <c:pt idx="2611">
                  <c:v>6.3813500000000003</c:v>
                </c:pt>
                <c:pt idx="2612">
                  <c:v>6.3813500000000003</c:v>
                </c:pt>
                <c:pt idx="2613">
                  <c:v>6.3813500000000003</c:v>
                </c:pt>
                <c:pt idx="2614">
                  <c:v>6.3813500000000003</c:v>
                </c:pt>
                <c:pt idx="2615">
                  <c:v>6.3813500000000003</c:v>
                </c:pt>
                <c:pt idx="2616">
                  <c:v>6.2991200000000003</c:v>
                </c:pt>
                <c:pt idx="2617">
                  <c:v>6.3813500000000003</c:v>
                </c:pt>
                <c:pt idx="2618">
                  <c:v>6.2991200000000003</c:v>
                </c:pt>
                <c:pt idx="2619">
                  <c:v>6.2991200000000003</c:v>
                </c:pt>
                <c:pt idx="2620">
                  <c:v>6.2991200000000003</c:v>
                </c:pt>
                <c:pt idx="2621">
                  <c:v>6.2991200000000003</c:v>
                </c:pt>
                <c:pt idx="2622">
                  <c:v>6.2168900000000002</c:v>
                </c:pt>
                <c:pt idx="2623">
                  <c:v>6.2168900000000002</c:v>
                </c:pt>
                <c:pt idx="2624">
                  <c:v>6.2991200000000003</c:v>
                </c:pt>
                <c:pt idx="2625">
                  <c:v>6.2168900000000002</c:v>
                </c:pt>
                <c:pt idx="2626">
                  <c:v>6.2168900000000002</c:v>
                </c:pt>
                <c:pt idx="2627">
                  <c:v>6.2168900000000002</c:v>
                </c:pt>
                <c:pt idx="2628">
                  <c:v>6.2168900000000002</c:v>
                </c:pt>
                <c:pt idx="2629">
                  <c:v>6.2168900000000002</c:v>
                </c:pt>
                <c:pt idx="2630">
                  <c:v>6.2168900000000002</c:v>
                </c:pt>
                <c:pt idx="2631">
                  <c:v>6.2168900000000002</c:v>
                </c:pt>
                <c:pt idx="2632">
                  <c:v>6.1346600000000002</c:v>
                </c:pt>
                <c:pt idx="2633">
                  <c:v>6.2168900000000002</c:v>
                </c:pt>
                <c:pt idx="2634">
                  <c:v>6.1346600000000002</c:v>
                </c:pt>
                <c:pt idx="2635">
                  <c:v>6.2168900000000002</c:v>
                </c:pt>
                <c:pt idx="2636">
                  <c:v>6.2168900000000002</c:v>
                </c:pt>
                <c:pt idx="2637">
                  <c:v>6.1346600000000002</c:v>
                </c:pt>
                <c:pt idx="2638">
                  <c:v>6.1346600000000002</c:v>
                </c:pt>
                <c:pt idx="2639">
                  <c:v>6.1346600000000002</c:v>
                </c:pt>
                <c:pt idx="2640">
                  <c:v>6.1346600000000002</c:v>
                </c:pt>
                <c:pt idx="2641">
                  <c:v>6.1346600000000002</c:v>
                </c:pt>
                <c:pt idx="2642">
                  <c:v>6.0524300000000002</c:v>
                </c:pt>
                <c:pt idx="2643">
                  <c:v>6.0524300000000002</c:v>
                </c:pt>
                <c:pt idx="2644">
                  <c:v>6.0524300000000002</c:v>
                </c:pt>
                <c:pt idx="2645">
                  <c:v>6.0524300000000002</c:v>
                </c:pt>
                <c:pt idx="2646">
                  <c:v>5.9702000000000002</c:v>
                </c:pt>
                <c:pt idx="2647">
                  <c:v>6.0524300000000002</c:v>
                </c:pt>
                <c:pt idx="2648">
                  <c:v>5.8879700000000001</c:v>
                </c:pt>
                <c:pt idx="2649">
                  <c:v>5.9702000000000002</c:v>
                </c:pt>
                <c:pt idx="2650">
                  <c:v>5.9702000000000002</c:v>
                </c:pt>
                <c:pt idx="2651">
                  <c:v>5.8879700000000001</c:v>
                </c:pt>
                <c:pt idx="2652">
                  <c:v>5.8879700000000001</c:v>
                </c:pt>
                <c:pt idx="2653">
                  <c:v>5.8879700000000001</c:v>
                </c:pt>
                <c:pt idx="2654">
                  <c:v>5.8879700000000001</c:v>
                </c:pt>
                <c:pt idx="2655">
                  <c:v>5.8879700000000001</c:v>
                </c:pt>
                <c:pt idx="2656">
                  <c:v>5.8057400000000001</c:v>
                </c:pt>
                <c:pt idx="2657">
                  <c:v>5.8057400000000001</c:v>
                </c:pt>
                <c:pt idx="2658">
                  <c:v>5.8057400000000001</c:v>
                </c:pt>
                <c:pt idx="2659">
                  <c:v>5.7235100000000001</c:v>
                </c:pt>
                <c:pt idx="2660">
                  <c:v>5.7235100000000001</c:v>
                </c:pt>
                <c:pt idx="2661">
                  <c:v>5.7235100000000001</c:v>
                </c:pt>
                <c:pt idx="2662">
                  <c:v>5.7235100000000001</c:v>
                </c:pt>
                <c:pt idx="2663">
                  <c:v>5.6412800000000001</c:v>
                </c:pt>
                <c:pt idx="2664">
                  <c:v>5.6412800000000001</c:v>
                </c:pt>
                <c:pt idx="2665">
                  <c:v>5.55905</c:v>
                </c:pt>
                <c:pt idx="2666">
                  <c:v>5.55905</c:v>
                </c:pt>
                <c:pt idx="2667">
                  <c:v>5.55905</c:v>
                </c:pt>
                <c:pt idx="2668">
                  <c:v>5.55905</c:v>
                </c:pt>
                <c:pt idx="2669">
                  <c:v>5.55905</c:v>
                </c:pt>
                <c:pt idx="2670">
                  <c:v>5.47682</c:v>
                </c:pt>
                <c:pt idx="2671">
                  <c:v>5.3945999999999996</c:v>
                </c:pt>
                <c:pt idx="2672">
                  <c:v>5.3945999999999996</c:v>
                </c:pt>
                <c:pt idx="2673">
                  <c:v>5.3945999999999996</c:v>
                </c:pt>
                <c:pt idx="2674">
                  <c:v>5.3945999999999996</c:v>
                </c:pt>
                <c:pt idx="2675">
                  <c:v>5.3945999999999996</c:v>
                </c:pt>
                <c:pt idx="2676">
                  <c:v>5.3123699999999996</c:v>
                </c:pt>
                <c:pt idx="2677">
                  <c:v>5.3123699999999996</c:v>
                </c:pt>
                <c:pt idx="2678">
                  <c:v>5.3123699999999996</c:v>
                </c:pt>
                <c:pt idx="2679">
                  <c:v>5.2301399999999996</c:v>
                </c:pt>
                <c:pt idx="2680">
                  <c:v>5.2301399999999996</c:v>
                </c:pt>
                <c:pt idx="2681">
                  <c:v>5.1479100000000004</c:v>
                </c:pt>
                <c:pt idx="2682">
                  <c:v>5.2301399999999996</c:v>
                </c:pt>
                <c:pt idx="2683">
                  <c:v>5.1479100000000004</c:v>
                </c:pt>
                <c:pt idx="2684">
                  <c:v>5.1479100000000004</c:v>
                </c:pt>
                <c:pt idx="2685">
                  <c:v>5.1479100000000004</c:v>
                </c:pt>
                <c:pt idx="2686">
                  <c:v>5.0656800000000004</c:v>
                </c:pt>
                <c:pt idx="2687">
                  <c:v>5.0656800000000004</c:v>
                </c:pt>
                <c:pt idx="2688">
                  <c:v>5.0656800000000004</c:v>
                </c:pt>
                <c:pt idx="2689">
                  <c:v>5.0656800000000004</c:v>
                </c:pt>
                <c:pt idx="2690">
                  <c:v>4.9834500000000004</c:v>
                </c:pt>
                <c:pt idx="2691">
                  <c:v>5.0656800000000004</c:v>
                </c:pt>
                <c:pt idx="2692">
                  <c:v>4.9834500000000004</c:v>
                </c:pt>
                <c:pt idx="2693">
                  <c:v>4.9834500000000004</c:v>
                </c:pt>
                <c:pt idx="2694">
                  <c:v>4.9834500000000004</c:v>
                </c:pt>
                <c:pt idx="2695">
                  <c:v>4.9012200000000004</c:v>
                </c:pt>
                <c:pt idx="2696">
                  <c:v>4.9012200000000004</c:v>
                </c:pt>
                <c:pt idx="2697">
                  <c:v>4.9012200000000004</c:v>
                </c:pt>
                <c:pt idx="2698">
                  <c:v>4.9012200000000004</c:v>
                </c:pt>
                <c:pt idx="2699">
                  <c:v>4.9012200000000004</c:v>
                </c:pt>
                <c:pt idx="2700">
                  <c:v>4.8189900000000003</c:v>
                </c:pt>
                <c:pt idx="2701">
                  <c:v>4.8189900000000003</c:v>
                </c:pt>
                <c:pt idx="2702">
                  <c:v>4.7367600000000003</c:v>
                </c:pt>
                <c:pt idx="2703">
                  <c:v>4.7367600000000003</c:v>
                </c:pt>
                <c:pt idx="2704">
                  <c:v>4.7367600000000003</c:v>
                </c:pt>
                <c:pt idx="2705">
                  <c:v>4.7367600000000003</c:v>
                </c:pt>
                <c:pt idx="2706">
                  <c:v>4.6545300000000003</c:v>
                </c:pt>
                <c:pt idx="2707">
                  <c:v>4.6545300000000003</c:v>
                </c:pt>
                <c:pt idx="2708">
                  <c:v>4.6545300000000003</c:v>
                </c:pt>
                <c:pt idx="2709">
                  <c:v>4.6545300000000003</c:v>
                </c:pt>
                <c:pt idx="2710">
                  <c:v>4.6545300000000003</c:v>
                </c:pt>
                <c:pt idx="2711">
                  <c:v>4.5723000000000003</c:v>
                </c:pt>
                <c:pt idx="2712">
                  <c:v>4.5723000000000003</c:v>
                </c:pt>
                <c:pt idx="2713">
                  <c:v>4.5723000000000003</c:v>
                </c:pt>
                <c:pt idx="2714">
                  <c:v>4.4900700000000002</c:v>
                </c:pt>
                <c:pt idx="2715">
                  <c:v>4.5723000000000003</c:v>
                </c:pt>
                <c:pt idx="2716">
                  <c:v>4.4900700000000002</c:v>
                </c:pt>
                <c:pt idx="2717">
                  <c:v>4.4900700000000002</c:v>
                </c:pt>
                <c:pt idx="2718">
                  <c:v>4.4900700000000002</c:v>
                </c:pt>
                <c:pt idx="2719">
                  <c:v>4.4900700000000002</c:v>
                </c:pt>
                <c:pt idx="2720">
                  <c:v>4.4078400000000002</c:v>
                </c:pt>
                <c:pt idx="2721">
                  <c:v>4.4900700000000002</c:v>
                </c:pt>
                <c:pt idx="2722">
                  <c:v>4.4078400000000002</c:v>
                </c:pt>
                <c:pt idx="2723">
                  <c:v>4.4900700000000002</c:v>
                </c:pt>
                <c:pt idx="2724">
                  <c:v>4.4078400000000002</c:v>
                </c:pt>
                <c:pt idx="2725">
                  <c:v>4.4078400000000002</c:v>
                </c:pt>
                <c:pt idx="2726">
                  <c:v>4.3256100000000002</c:v>
                </c:pt>
                <c:pt idx="2727">
                  <c:v>4.3256100000000002</c:v>
                </c:pt>
                <c:pt idx="2728">
                  <c:v>4.3256100000000002</c:v>
                </c:pt>
                <c:pt idx="2729">
                  <c:v>4.3256100000000002</c:v>
                </c:pt>
                <c:pt idx="2730">
                  <c:v>4.3256100000000002</c:v>
                </c:pt>
                <c:pt idx="2731">
                  <c:v>4.3256100000000002</c:v>
                </c:pt>
                <c:pt idx="2732">
                  <c:v>4.3256100000000002</c:v>
                </c:pt>
                <c:pt idx="2733">
                  <c:v>4.3256100000000002</c:v>
                </c:pt>
                <c:pt idx="2734">
                  <c:v>4.4078400000000002</c:v>
                </c:pt>
                <c:pt idx="2735">
                  <c:v>4.2433800000000002</c:v>
                </c:pt>
                <c:pt idx="2736">
                  <c:v>4.2433800000000002</c:v>
                </c:pt>
                <c:pt idx="2737">
                  <c:v>4.2433800000000002</c:v>
                </c:pt>
                <c:pt idx="2738">
                  <c:v>4.2433800000000002</c:v>
                </c:pt>
                <c:pt idx="2739">
                  <c:v>4.2433800000000002</c:v>
                </c:pt>
                <c:pt idx="2740">
                  <c:v>4.2433800000000002</c:v>
                </c:pt>
                <c:pt idx="2741">
                  <c:v>4.3256100000000002</c:v>
                </c:pt>
                <c:pt idx="2742">
                  <c:v>4.2433800000000002</c:v>
                </c:pt>
                <c:pt idx="2743">
                  <c:v>4.2433800000000002</c:v>
                </c:pt>
                <c:pt idx="2744">
                  <c:v>4.2433800000000002</c:v>
                </c:pt>
                <c:pt idx="2745">
                  <c:v>4.2433800000000002</c:v>
                </c:pt>
                <c:pt idx="2746">
                  <c:v>4.2433800000000002</c:v>
                </c:pt>
                <c:pt idx="2747">
                  <c:v>4.1611500000000001</c:v>
                </c:pt>
                <c:pt idx="2748">
                  <c:v>4.1611500000000001</c:v>
                </c:pt>
                <c:pt idx="2749">
                  <c:v>4.1611500000000001</c:v>
                </c:pt>
                <c:pt idx="2750">
                  <c:v>4.1611500000000001</c:v>
                </c:pt>
                <c:pt idx="2751">
                  <c:v>4.1611500000000001</c:v>
                </c:pt>
                <c:pt idx="2752">
                  <c:v>4.1611500000000001</c:v>
                </c:pt>
                <c:pt idx="2753">
                  <c:v>4.1611500000000001</c:v>
                </c:pt>
                <c:pt idx="2754">
                  <c:v>4.0789200000000001</c:v>
                </c:pt>
                <c:pt idx="2755">
                  <c:v>4.0789200000000001</c:v>
                </c:pt>
                <c:pt idx="2756">
                  <c:v>4.0789200000000001</c:v>
                </c:pt>
                <c:pt idx="2757">
                  <c:v>4.0789200000000001</c:v>
                </c:pt>
                <c:pt idx="2758">
                  <c:v>4.0789200000000001</c:v>
                </c:pt>
                <c:pt idx="2759">
                  <c:v>4.0789200000000001</c:v>
                </c:pt>
                <c:pt idx="2760">
                  <c:v>4.0789200000000001</c:v>
                </c:pt>
                <c:pt idx="2761">
                  <c:v>4.0789200000000001</c:v>
                </c:pt>
                <c:pt idx="2762">
                  <c:v>3.9966900000000001</c:v>
                </c:pt>
                <c:pt idx="2763">
                  <c:v>3.9966900000000001</c:v>
                </c:pt>
                <c:pt idx="2764">
                  <c:v>4.0789200000000001</c:v>
                </c:pt>
                <c:pt idx="2765">
                  <c:v>3.9966900000000001</c:v>
                </c:pt>
                <c:pt idx="2766">
                  <c:v>3.9966900000000001</c:v>
                </c:pt>
                <c:pt idx="2767">
                  <c:v>3.9966900000000001</c:v>
                </c:pt>
                <c:pt idx="2768">
                  <c:v>3.9966900000000001</c:v>
                </c:pt>
                <c:pt idx="2769">
                  <c:v>3.9144600000000001</c:v>
                </c:pt>
                <c:pt idx="2770">
                  <c:v>3.9966900000000001</c:v>
                </c:pt>
                <c:pt idx="2771">
                  <c:v>3.9966900000000001</c:v>
                </c:pt>
                <c:pt idx="2772">
                  <c:v>3.9144600000000001</c:v>
                </c:pt>
                <c:pt idx="2773">
                  <c:v>3.9144600000000001</c:v>
                </c:pt>
                <c:pt idx="2774">
                  <c:v>3.9144600000000001</c:v>
                </c:pt>
                <c:pt idx="2775">
                  <c:v>3.9144600000000001</c:v>
                </c:pt>
                <c:pt idx="2776">
                  <c:v>3.9144600000000001</c:v>
                </c:pt>
                <c:pt idx="2777">
                  <c:v>3.9144600000000001</c:v>
                </c:pt>
                <c:pt idx="2778">
                  <c:v>3.83223</c:v>
                </c:pt>
                <c:pt idx="2779">
                  <c:v>3.83223</c:v>
                </c:pt>
                <c:pt idx="2780">
                  <c:v>3.83223</c:v>
                </c:pt>
                <c:pt idx="2781">
                  <c:v>3.83223</c:v>
                </c:pt>
                <c:pt idx="2782">
                  <c:v>3.83223</c:v>
                </c:pt>
                <c:pt idx="2783">
                  <c:v>3.83223</c:v>
                </c:pt>
                <c:pt idx="2784">
                  <c:v>3.75</c:v>
                </c:pt>
                <c:pt idx="2785">
                  <c:v>3.75</c:v>
                </c:pt>
                <c:pt idx="2786">
                  <c:v>3.66777</c:v>
                </c:pt>
                <c:pt idx="2787">
                  <c:v>3.66777</c:v>
                </c:pt>
                <c:pt idx="2788">
                  <c:v>3.66777</c:v>
                </c:pt>
                <c:pt idx="2789">
                  <c:v>3.66777</c:v>
                </c:pt>
                <c:pt idx="2790">
                  <c:v>3.66777</c:v>
                </c:pt>
                <c:pt idx="2791">
                  <c:v>3.66777</c:v>
                </c:pt>
                <c:pt idx="2792">
                  <c:v>3.66777</c:v>
                </c:pt>
                <c:pt idx="2793">
                  <c:v>3.5855399999999999</c:v>
                </c:pt>
                <c:pt idx="2794">
                  <c:v>3.5855399999999999</c:v>
                </c:pt>
                <c:pt idx="2795">
                  <c:v>3.5855399999999999</c:v>
                </c:pt>
                <c:pt idx="2796">
                  <c:v>3.5855399999999999</c:v>
                </c:pt>
                <c:pt idx="2797">
                  <c:v>3.5855399999999999</c:v>
                </c:pt>
                <c:pt idx="2798">
                  <c:v>3.5033099999999999</c:v>
                </c:pt>
                <c:pt idx="2799">
                  <c:v>3.4210799999999999</c:v>
                </c:pt>
                <c:pt idx="2800">
                  <c:v>3.4210799999999999</c:v>
                </c:pt>
                <c:pt idx="2801">
                  <c:v>3.4210799999999999</c:v>
                </c:pt>
                <c:pt idx="2802">
                  <c:v>3.4210799999999999</c:v>
                </c:pt>
                <c:pt idx="2803">
                  <c:v>3.4210799999999999</c:v>
                </c:pt>
                <c:pt idx="2804">
                  <c:v>3.3388499999999999</c:v>
                </c:pt>
                <c:pt idx="2805">
                  <c:v>3.3388499999999999</c:v>
                </c:pt>
                <c:pt idx="2806">
                  <c:v>3.3388499999999999</c:v>
                </c:pt>
                <c:pt idx="2807">
                  <c:v>3.3388499999999999</c:v>
                </c:pt>
                <c:pt idx="2808">
                  <c:v>3.3388499999999999</c:v>
                </c:pt>
                <c:pt idx="2809">
                  <c:v>3.2566199999999998</c:v>
                </c:pt>
                <c:pt idx="2810">
                  <c:v>3.2566199999999998</c:v>
                </c:pt>
                <c:pt idx="2811">
                  <c:v>3.1743899999999998</c:v>
                </c:pt>
                <c:pt idx="2812">
                  <c:v>3.2566199999999998</c:v>
                </c:pt>
                <c:pt idx="2813">
                  <c:v>3.1743899999999998</c:v>
                </c:pt>
                <c:pt idx="2814">
                  <c:v>3.1743899999999998</c:v>
                </c:pt>
                <c:pt idx="2815">
                  <c:v>3.1743899999999998</c:v>
                </c:pt>
                <c:pt idx="2816">
                  <c:v>3.0921599999999998</c:v>
                </c:pt>
                <c:pt idx="2817">
                  <c:v>3.0921599999999998</c:v>
                </c:pt>
                <c:pt idx="2818">
                  <c:v>3.0921599999999998</c:v>
                </c:pt>
                <c:pt idx="2819">
                  <c:v>3.0099300000000002</c:v>
                </c:pt>
                <c:pt idx="2820">
                  <c:v>3.0921599999999998</c:v>
                </c:pt>
                <c:pt idx="2821">
                  <c:v>3.0099300000000002</c:v>
                </c:pt>
                <c:pt idx="2822">
                  <c:v>3.0099300000000002</c:v>
                </c:pt>
                <c:pt idx="2823">
                  <c:v>3.0099300000000002</c:v>
                </c:pt>
                <c:pt idx="2824">
                  <c:v>2.9277000000000002</c:v>
                </c:pt>
                <c:pt idx="2825">
                  <c:v>2.9277000000000002</c:v>
                </c:pt>
                <c:pt idx="2826">
                  <c:v>2.9277000000000002</c:v>
                </c:pt>
                <c:pt idx="2827">
                  <c:v>2.9277000000000002</c:v>
                </c:pt>
                <c:pt idx="2828">
                  <c:v>2.9277000000000002</c:v>
                </c:pt>
                <c:pt idx="2829">
                  <c:v>2.9277000000000002</c:v>
                </c:pt>
                <c:pt idx="2830">
                  <c:v>2.8454700000000002</c:v>
                </c:pt>
                <c:pt idx="2831">
                  <c:v>2.8454700000000002</c:v>
                </c:pt>
                <c:pt idx="2832">
                  <c:v>2.7632400000000001</c:v>
                </c:pt>
                <c:pt idx="2833">
                  <c:v>2.7632400000000001</c:v>
                </c:pt>
                <c:pt idx="2834">
                  <c:v>2.7632400000000001</c:v>
                </c:pt>
                <c:pt idx="2835">
                  <c:v>2.7632400000000001</c:v>
                </c:pt>
                <c:pt idx="2836">
                  <c:v>2.7632400000000001</c:v>
                </c:pt>
                <c:pt idx="2837">
                  <c:v>2.7632400000000001</c:v>
                </c:pt>
                <c:pt idx="2838">
                  <c:v>2.6810100000000001</c:v>
                </c:pt>
                <c:pt idx="2839">
                  <c:v>2.6810100000000001</c:v>
                </c:pt>
                <c:pt idx="2840">
                  <c:v>2.6810100000000001</c:v>
                </c:pt>
                <c:pt idx="2841">
                  <c:v>2.6810100000000001</c:v>
                </c:pt>
                <c:pt idx="2842">
                  <c:v>2.6810100000000001</c:v>
                </c:pt>
                <c:pt idx="2843">
                  <c:v>2.6810100000000001</c:v>
                </c:pt>
                <c:pt idx="2844">
                  <c:v>2.5987800000000001</c:v>
                </c:pt>
                <c:pt idx="2845">
                  <c:v>2.5987800000000001</c:v>
                </c:pt>
                <c:pt idx="2846">
                  <c:v>2.5987800000000001</c:v>
                </c:pt>
                <c:pt idx="2847">
                  <c:v>2.5987800000000001</c:v>
                </c:pt>
                <c:pt idx="2848">
                  <c:v>2.5987800000000001</c:v>
                </c:pt>
                <c:pt idx="2849">
                  <c:v>2.5987800000000001</c:v>
                </c:pt>
                <c:pt idx="2850">
                  <c:v>2.5165500000000001</c:v>
                </c:pt>
                <c:pt idx="2851">
                  <c:v>2.5165500000000001</c:v>
                </c:pt>
                <c:pt idx="2852">
                  <c:v>2.5165500000000001</c:v>
                </c:pt>
                <c:pt idx="2853">
                  <c:v>2.5165500000000001</c:v>
                </c:pt>
                <c:pt idx="2854">
                  <c:v>2.5165500000000001</c:v>
                </c:pt>
                <c:pt idx="2855">
                  <c:v>2.43432</c:v>
                </c:pt>
                <c:pt idx="2856">
                  <c:v>2.43432</c:v>
                </c:pt>
                <c:pt idx="2857">
                  <c:v>2.5165500000000001</c:v>
                </c:pt>
                <c:pt idx="2858">
                  <c:v>2.43432</c:v>
                </c:pt>
                <c:pt idx="2859">
                  <c:v>2.43432</c:v>
                </c:pt>
                <c:pt idx="2860">
                  <c:v>2.43432</c:v>
                </c:pt>
                <c:pt idx="2861">
                  <c:v>2.43432</c:v>
                </c:pt>
                <c:pt idx="2862">
                  <c:v>2.43432</c:v>
                </c:pt>
                <c:pt idx="2863">
                  <c:v>2.43432</c:v>
                </c:pt>
                <c:pt idx="2864">
                  <c:v>2.35209</c:v>
                </c:pt>
                <c:pt idx="2865">
                  <c:v>2.35209</c:v>
                </c:pt>
                <c:pt idx="2866">
                  <c:v>2.35209</c:v>
                </c:pt>
                <c:pt idx="2867">
                  <c:v>2.35209</c:v>
                </c:pt>
                <c:pt idx="2868">
                  <c:v>2.43432</c:v>
                </c:pt>
                <c:pt idx="2869">
                  <c:v>2.35209</c:v>
                </c:pt>
                <c:pt idx="2870">
                  <c:v>2.35209</c:v>
                </c:pt>
                <c:pt idx="2871">
                  <c:v>2.35209</c:v>
                </c:pt>
                <c:pt idx="2872">
                  <c:v>2.35209</c:v>
                </c:pt>
                <c:pt idx="2873">
                  <c:v>2.35209</c:v>
                </c:pt>
                <c:pt idx="2874">
                  <c:v>2.35209</c:v>
                </c:pt>
                <c:pt idx="2875">
                  <c:v>2.26986</c:v>
                </c:pt>
                <c:pt idx="2876">
                  <c:v>2.26986</c:v>
                </c:pt>
                <c:pt idx="2877">
                  <c:v>2.26986</c:v>
                </c:pt>
                <c:pt idx="2878">
                  <c:v>2.26986</c:v>
                </c:pt>
                <c:pt idx="2879">
                  <c:v>2.26986</c:v>
                </c:pt>
                <c:pt idx="2880">
                  <c:v>2.26986</c:v>
                </c:pt>
                <c:pt idx="2881">
                  <c:v>2.26986</c:v>
                </c:pt>
                <c:pt idx="2882">
                  <c:v>2.26986</c:v>
                </c:pt>
                <c:pt idx="2883">
                  <c:v>2.26986</c:v>
                </c:pt>
                <c:pt idx="2884">
                  <c:v>2.26986</c:v>
                </c:pt>
                <c:pt idx="2885">
                  <c:v>2.26986</c:v>
                </c:pt>
                <c:pt idx="2886">
                  <c:v>2.18763</c:v>
                </c:pt>
                <c:pt idx="2887">
                  <c:v>2.26986</c:v>
                </c:pt>
                <c:pt idx="2888">
                  <c:v>2.18763</c:v>
                </c:pt>
                <c:pt idx="2889">
                  <c:v>2.26986</c:v>
                </c:pt>
                <c:pt idx="2890">
                  <c:v>2.26986</c:v>
                </c:pt>
                <c:pt idx="2891">
                  <c:v>2.18763</c:v>
                </c:pt>
                <c:pt idx="2892">
                  <c:v>2.18763</c:v>
                </c:pt>
                <c:pt idx="2893">
                  <c:v>2.18763</c:v>
                </c:pt>
                <c:pt idx="2894">
                  <c:v>2.26986</c:v>
                </c:pt>
                <c:pt idx="2895">
                  <c:v>2.18763</c:v>
                </c:pt>
                <c:pt idx="2896">
                  <c:v>2.1053999999999999</c:v>
                </c:pt>
                <c:pt idx="2897">
                  <c:v>2.18763</c:v>
                </c:pt>
                <c:pt idx="2898">
                  <c:v>2.1053999999999999</c:v>
                </c:pt>
                <c:pt idx="2899">
                  <c:v>2.1053999999999999</c:v>
                </c:pt>
                <c:pt idx="2900">
                  <c:v>2.1053999999999999</c:v>
                </c:pt>
                <c:pt idx="2901">
                  <c:v>2.1053999999999999</c:v>
                </c:pt>
                <c:pt idx="2902">
                  <c:v>2.1053999999999999</c:v>
                </c:pt>
                <c:pt idx="2903">
                  <c:v>2.1053999999999999</c:v>
                </c:pt>
                <c:pt idx="2904">
                  <c:v>2.1053999999999999</c:v>
                </c:pt>
                <c:pt idx="2905">
                  <c:v>2.1053999999999999</c:v>
                </c:pt>
                <c:pt idx="2906">
                  <c:v>2.1053999999999999</c:v>
                </c:pt>
                <c:pt idx="2907">
                  <c:v>2.0231699999999999</c:v>
                </c:pt>
                <c:pt idx="2908">
                  <c:v>2.0231699999999999</c:v>
                </c:pt>
                <c:pt idx="2909">
                  <c:v>2.0231699999999999</c:v>
                </c:pt>
                <c:pt idx="2910">
                  <c:v>2.0231699999999999</c:v>
                </c:pt>
                <c:pt idx="2911">
                  <c:v>2.0231699999999999</c:v>
                </c:pt>
                <c:pt idx="2912">
                  <c:v>2.0231699999999999</c:v>
                </c:pt>
                <c:pt idx="2913">
                  <c:v>2.0231699999999999</c:v>
                </c:pt>
                <c:pt idx="2914">
                  <c:v>2.0231699999999999</c:v>
                </c:pt>
                <c:pt idx="2915">
                  <c:v>1.9409400000000001</c:v>
                </c:pt>
                <c:pt idx="2916">
                  <c:v>1.9409400000000001</c:v>
                </c:pt>
                <c:pt idx="2917">
                  <c:v>2.0231699999999999</c:v>
                </c:pt>
                <c:pt idx="2918">
                  <c:v>1.9409400000000001</c:v>
                </c:pt>
                <c:pt idx="2919">
                  <c:v>1.9409400000000001</c:v>
                </c:pt>
                <c:pt idx="2920">
                  <c:v>1.9409400000000001</c:v>
                </c:pt>
                <c:pt idx="2921">
                  <c:v>1.9409400000000001</c:v>
                </c:pt>
                <c:pt idx="2922">
                  <c:v>1.8587100000000001</c:v>
                </c:pt>
                <c:pt idx="2923">
                  <c:v>1.8587100000000001</c:v>
                </c:pt>
                <c:pt idx="2924">
                  <c:v>1.8587100000000001</c:v>
                </c:pt>
                <c:pt idx="2925">
                  <c:v>1.8587100000000001</c:v>
                </c:pt>
                <c:pt idx="2926">
                  <c:v>1.8587100000000001</c:v>
                </c:pt>
                <c:pt idx="2927">
                  <c:v>1.7764800000000001</c:v>
                </c:pt>
                <c:pt idx="2928">
                  <c:v>1.8587100000000001</c:v>
                </c:pt>
                <c:pt idx="2929">
                  <c:v>1.7764800000000001</c:v>
                </c:pt>
                <c:pt idx="2930">
                  <c:v>1.7764800000000001</c:v>
                </c:pt>
                <c:pt idx="2931">
                  <c:v>1.7764800000000001</c:v>
                </c:pt>
                <c:pt idx="2932">
                  <c:v>1.7764800000000001</c:v>
                </c:pt>
                <c:pt idx="2933">
                  <c:v>1.69425</c:v>
                </c:pt>
                <c:pt idx="2934">
                  <c:v>1.69425</c:v>
                </c:pt>
                <c:pt idx="2935">
                  <c:v>1.69425</c:v>
                </c:pt>
                <c:pt idx="2936">
                  <c:v>1.69425</c:v>
                </c:pt>
                <c:pt idx="2937">
                  <c:v>1.69425</c:v>
                </c:pt>
                <c:pt idx="2938">
                  <c:v>1.69425</c:v>
                </c:pt>
                <c:pt idx="2939">
                  <c:v>1.61202</c:v>
                </c:pt>
                <c:pt idx="2940">
                  <c:v>1.61202</c:v>
                </c:pt>
                <c:pt idx="2941">
                  <c:v>1.61202</c:v>
                </c:pt>
                <c:pt idx="2942">
                  <c:v>1.52979</c:v>
                </c:pt>
                <c:pt idx="2943">
                  <c:v>1.52979</c:v>
                </c:pt>
                <c:pt idx="2944">
                  <c:v>1.52979</c:v>
                </c:pt>
                <c:pt idx="2945">
                  <c:v>1.52979</c:v>
                </c:pt>
                <c:pt idx="2946">
                  <c:v>1.52979</c:v>
                </c:pt>
                <c:pt idx="2947">
                  <c:v>1.44756</c:v>
                </c:pt>
                <c:pt idx="2948">
                  <c:v>1.44756</c:v>
                </c:pt>
                <c:pt idx="2949">
                  <c:v>1.44756</c:v>
                </c:pt>
                <c:pt idx="2950">
                  <c:v>1.44756</c:v>
                </c:pt>
                <c:pt idx="2951">
                  <c:v>1.44756</c:v>
                </c:pt>
                <c:pt idx="2952">
                  <c:v>1.3653299999999999</c:v>
                </c:pt>
                <c:pt idx="2953">
                  <c:v>1.3653299999999999</c:v>
                </c:pt>
                <c:pt idx="2954">
                  <c:v>1.3653299999999999</c:v>
                </c:pt>
                <c:pt idx="2955">
                  <c:v>1.3653299999999999</c:v>
                </c:pt>
                <c:pt idx="2956">
                  <c:v>1.3653299999999999</c:v>
                </c:pt>
                <c:pt idx="2957">
                  <c:v>1.2830999999999999</c:v>
                </c:pt>
                <c:pt idx="2958">
                  <c:v>1.3653299999999999</c:v>
                </c:pt>
                <c:pt idx="2959">
                  <c:v>1.2830999999999999</c:v>
                </c:pt>
                <c:pt idx="2960">
                  <c:v>1.2830999999999999</c:v>
                </c:pt>
                <c:pt idx="2961">
                  <c:v>1.2830999999999999</c:v>
                </c:pt>
                <c:pt idx="2962">
                  <c:v>1.2008700000000001</c:v>
                </c:pt>
                <c:pt idx="2963">
                  <c:v>1.2008700000000001</c:v>
                </c:pt>
                <c:pt idx="2964">
                  <c:v>1.2008700000000001</c:v>
                </c:pt>
                <c:pt idx="2965">
                  <c:v>1.2008700000000001</c:v>
                </c:pt>
                <c:pt idx="2966">
                  <c:v>1.1186400000000001</c:v>
                </c:pt>
                <c:pt idx="2967">
                  <c:v>1.1186400000000001</c:v>
                </c:pt>
                <c:pt idx="2968">
                  <c:v>1.1186400000000001</c:v>
                </c:pt>
                <c:pt idx="2969">
                  <c:v>1.1186400000000001</c:v>
                </c:pt>
                <c:pt idx="2970">
                  <c:v>1.0364100000000001</c:v>
                </c:pt>
                <c:pt idx="2971">
                  <c:v>1.1186400000000001</c:v>
                </c:pt>
                <c:pt idx="2972">
                  <c:v>1.1186400000000001</c:v>
                </c:pt>
                <c:pt idx="2973">
                  <c:v>1.1186400000000001</c:v>
                </c:pt>
                <c:pt idx="2974">
                  <c:v>1.1186400000000001</c:v>
                </c:pt>
                <c:pt idx="2975">
                  <c:v>1.0364100000000001</c:v>
                </c:pt>
                <c:pt idx="2976">
                  <c:v>1.0364100000000001</c:v>
                </c:pt>
                <c:pt idx="2977">
                  <c:v>1.0364100000000001</c:v>
                </c:pt>
                <c:pt idx="2978">
                  <c:v>1.0364100000000001</c:v>
                </c:pt>
                <c:pt idx="2979">
                  <c:v>1.0364100000000001</c:v>
                </c:pt>
                <c:pt idx="2980">
                  <c:v>1.0364100000000001</c:v>
                </c:pt>
                <c:pt idx="2981">
                  <c:v>0.954183</c:v>
                </c:pt>
                <c:pt idx="2982">
                  <c:v>0.954183</c:v>
                </c:pt>
                <c:pt idx="2983">
                  <c:v>0.954183</c:v>
                </c:pt>
                <c:pt idx="2984">
                  <c:v>0.954183</c:v>
                </c:pt>
                <c:pt idx="2985">
                  <c:v>0.954183</c:v>
                </c:pt>
                <c:pt idx="2986">
                  <c:v>0.954183</c:v>
                </c:pt>
                <c:pt idx="2987">
                  <c:v>0.954183</c:v>
                </c:pt>
                <c:pt idx="2988">
                  <c:v>0.954183</c:v>
                </c:pt>
                <c:pt idx="2989">
                  <c:v>0.954183</c:v>
                </c:pt>
                <c:pt idx="2990">
                  <c:v>0.87195299999999998</c:v>
                </c:pt>
                <c:pt idx="2991">
                  <c:v>0.954183</c:v>
                </c:pt>
                <c:pt idx="2992">
                  <c:v>0.87195299999999998</c:v>
                </c:pt>
                <c:pt idx="2993">
                  <c:v>0.87195299999999998</c:v>
                </c:pt>
                <c:pt idx="2994">
                  <c:v>0.954183</c:v>
                </c:pt>
                <c:pt idx="2995">
                  <c:v>0.87195299999999998</c:v>
                </c:pt>
                <c:pt idx="2996">
                  <c:v>0.87195299999999998</c:v>
                </c:pt>
                <c:pt idx="2997">
                  <c:v>0.87195299999999998</c:v>
                </c:pt>
                <c:pt idx="2998">
                  <c:v>0.87195299999999998</c:v>
                </c:pt>
                <c:pt idx="2999">
                  <c:v>0.87195299999999998</c:v>
                </c:pt>
                <c:pt idx="3000">
                  <c:v>0.87195299999999998</c:v>
                </c:pt>
                <c:pt idx="3001">
                  <c:v>0.87195299999999998</c:v>
                </c:pt>
                <c:pt idx="3002">
                  <c:v>0.87195299999999998</c:v>
                </c:pt>
                <c:pt idx="3003">
                  <c:v>0.78972299999999995</c:v>
                </c:pt>
                <c:pt idx="3004">
                  <c:v>0.87195299999999998</c:v>
                </c:pt>
                <c:pt idx="3005">
                  <c:v>0.78972299999999995</c:v>
                </c:pt>
                <c:pt idx="3006">
                  <c:v>0.78972299999999995</c:v>
                </c:pt>
                <c:pt idx="3007">
                  <c:v>0.87195299999999998</c:v>
                </c:pt>
                <c:pt idx="3008">
                  <c:v>0.87195299999999998</c:v>
                </c:pt>
                <c:pt idx="3009">
                  <c:v>0.78972299999999995</c:v>
                </c:pt>
                <c:pt idx="3010">
                  <c:v>0.78972299999999995</c:v>
                </c:pt>
                <c:pt idx="3011">
                  <c:v>0.78972299999999995</c:v>
                </c:pt>
                <c:pt idx="3012">
                  <c:v>0.78972299999999995</c:v>
                </c:pt>
                <c:pt idx="3013">
                  <c:v>0.78972299999999995</c:v>
                </c:pt>
                <c:pt idx="3014">
                  <c:v>0.78972299999999995</c:v>
                </c:pt>
                <c:pt idx="3015">
                  <c:v>0.78972299999999995</c:v>
                </c:pt>
                <c:pt idx="3016">
                  <c:v>0.78972299999999995</c:v>
                </c:pt>
                <c:pt idx="3017">
                  <c:v>0.70749300000000004</c:v>
                </c:pt>
                <c:pt idx="3018">
                  <c:v>0.70749300000000004</c:v>
                </c:pt>
                <c:pt idx="3019">
                  <c:v>0.78972299999999995</c:v>
                </c:pt>
                <c:pt idx="3020">
                  <c:v>0.78972299999999995</c:v>
                </c:pt>
                <c:pt idx="3021">
                  <c:v>0.78972299999999995</c:v>
                </c:pt>
                <c:pt idx="3022">
                  <c:v>0.78972299999999995</c:v>
                </c:pt>
                <c:pt idx="3023">
                  <c:v>0.78972299999999995</c:v>
                </c:pt>
                <c:pt idx="3024">
                  <c:v>0.70749300000000004</c:v>
                </c:pt>
                <c:pt idx="3025">
                  <c:v>0.78972299999999995</c:v>
                </c:pt>
                <c:pt idx="3026">
                  <c:v>0.78972299999999995</c:v>
                </c:pt>
                <c:pt idx="3027">
                  <c:v>0.70749300000000004</c:v>
                </c:pt>
                <c:pt idx="3028">
                  <c:v>0.70749300000000004</c:v>
                </c:pt>
                <c:pt idx="3029">
                  <c:v>0.78972299999999995</c:v>
                </c:pt>
                <c:pt idx="3030">
                  <c:v>0.70749300000000004</c:v>
                </c:pt>
                <c:pt idx="3031">
                  <c:v>0.70749300000000004</c:v>
                </c:pt>
                <c:pt idx="3032">
                  <c:v>0.78972299999999995</c:v>
                </c:pt>
                <c:pt idx="3033">
                  <c:v>0.70749300000000004</c:v>
                </c:pt>
                <c:pt idx="3034">
                  <c:v>0.70749300000000004</c:v>
                </c:pt>
                <c:pt idx="3035">
                  <c:v>0.70749300000000004</c:v>
                </c:pt>
                <c:pt idx="3036">
                  <c:v>0.78972299999999995</c:v>
                </c:pt>
                <c:pt idx="3037">
                  <c:v>0.70749300000000004</c:v>
                </c:pt>
                <c:pt idx="3038">
                  <c:v>0.70749300000000004</c:v>
                </c:pt>
                <c:pt idx="3039">
                  <c:v>0.78972299999999995</c:v>
                </c:pt>
                <c:pt idx="3040">
                  <c:v>0.70749300000000004</c:v>
                </c:pt>
                <c:pt idx="3041">
                  <c:v>0.78972299999999995</c:v>
                </c:pt>
                <c:pt idx="3042">
                  <c:v>0.78972299999999995</c:v>
                </c:pt>
                <c:pt idx="3043">
                  <c:v>0.78972299999999995</c:v>
                </c:pt>
                <c:pt idx="3044">
                  <c:v>0.70749300000000004</c:v>
                </c:pt>
                <c:pt idx="3045">
                  <c:v>0.78972299999999995</c:v>
                </c:pt>
                <c:pt idx="3046">
                  <c:v>0.70749300000000004</c:v>
                </c:pt>
                <c:pt idx="3047">
                  <c:v>0.78972299999999995</c:v>
                </c:pt>
                <c:pt idx="3048">
                  <c:v>0.70749300000000004</c:v>
                </c:pt>
                <c:pt idx="3049">
                  <c:v>0.70749300000000004</c:v>
                </c:pt>
                <c:pt idx="3050">
                  <c:v>0.70749300000000004</c:v>
                </c:pt>
                <c:pt idx="3051">
                  <c:v>0.70749300000000004</c:v>
                </c:pt>
                <c:pt idx="3052">
                  <c:v>0.70749300000000004</c:v>
                </c:pt>
                <c:pt idx="3053">
                  <c:v>0.70749300000000004</c:v>
                </c:pt>
                <c:pt idx="3054">
                  <c:v>0.70749300000000004</c:v>
                </c:pt>
                <c:pt idx="3055">
                  <c:v>0.70749300000000004</c:v>
                </c:pt>
                <c:pt idx="3056">
                  <c:v>0.70749300000000004</c:v>
                </c:pt>
                <c:pt idx="3057">
                  <c:v>0.70749300000000004</c:v>
                </c:pt>
                <c:pt idx="3058">
                  <c:v>0.78972299999999995</c:v>
                </c:pt>
                <c:pt idx="3059">
                  <c:v>0.70749300000000004</c:v>
                </c:pt>
                <c:pt idx="3060">
                  <c:v>0.70749300000000004</c:v>
                </c:pt>
                <c:pt idx="3061">
                  <c:v>0.70749300000000004</c:v>
                </c:pt>
                <c:pt idx="3062">
                  <c:v>0.62526300000000001</c:v>
                </c:pt>
                <c:pt idx="3063">
                  <c:v>0.70749300000000004</c:v>
                </c:pt>
                <c:pt idx="3064">
                  <c:v>0.70749300000000004</c:v>
                </c:pt>
                <c:pt idx="3065">
                  <c:v>0.70749300000000004</c:v>
                </c:pt>
                <c:pt idx="3066">
                  <c:v>0.62526300000000001</c:v>
                </c:pt>
                <c:pt idx="3067">
                  <c:v>0.62526300000000001</c:v>
                </c:pt>
                <c:pt idx="3068">
                  <c:v>0.62526300000000001</c:v>
                </c:pt>
                <c:pt idx="3069">
                  <c:v>0.54303299999999999</c:v>
                </c:pt>
                <c:pt idx="3070">
                  <c:v>0.54303299999999999</c:v>
                </c:pt>
                <c:pt idx="3071">
                  <c:v>0.54303299999999999</c:v>
                </c:pt>
                <c:pt idx="3072">
                  <c:v>0.54303299999999999</c:v>
                </c:pt>
                <c:pt idx="3073">
                  <c:v>0.54303299999999999</c:v>
                </c:pt>
                <c:pt idx="3074">
                  <c:v>0.54303299999999999</c:v>
                </c:pt>
                <c:pt idx="3075">
                  <c:v>0.46080399999999999</c:v>
                </c:pt>
                <c:pt idx="3076">
                  <c:v>0.54303299999999999</c:v>
                </c:pt>
                <c:pt idx="3077">
                  <c:v>0.46080399999999999</c:v>
                </c:pt>
                <c:pt idx="3078">
                  <c:v>0.46080399999999999</c:v>
                </c:pt>
                <c:pt idx="3079">
                  <c:v>0.46080399999999999</c:v>
                </c:pt>
                <c:pt idx="3080">
                  <c:v>0.37857400000000002</c:v>
                </c:pt>
                <c:pt idx="3081">
                  <c:v>0.46080399999999999</c:v>
                </c:pt>
                <c:pt idx="3082">
                  <c:v>0.37857400000000002</c:v>
                </c:pt>
                <c:pt idx="3083">
                  <c:v>0.37857400000000002</c:v>
                </c:pt>
                <c:pt idx="3084">
                  <c:v>0.37857400000000002</c:v>
                </c:pt>
                <c:pt idx="3085">
                  <c:v>0.37857400000000002</c:v>
                </c:pt>
                <c:pt idx="3086">
                  <c:v>0.37857400000000002</c:v>
                </c:pt>
                <c:pt idx="3087">
                  <c:v>0.37857400000000002</c:v>
                </c:pt>
                <c:pt idx="3088">
                  <c:v>0.37857400000000002</c:v>
                </c:pt>
                <c:pt idx="3089">
                  <c:v>0.296344</c:v>
                </c:pt>
                <c:pt idx="3090">
                  <c:v>0.37857400000000002</c:v>
                </c:pt>
                <c:pt idx="3091">
                  <c:v>0.296344</c:v>
                </c:pt>
                <c:pt idx="3092">
                  <c:v>0.296344</c:v>
                </c:pt>
                <c:pt idx="3093">
                  <c:v>0.37857400000000002</c:v>
                </c:pt>
                <c:pt idx="3094">
                  <c:v>0.296344</c:v>
                </c:pt>
                <c:pt idx="3095">
                  <c:v>0.296344</c:v>
                </c:pt>
                <c:pt idx="3096">
                  <c:v>0.296344</c:v>
                </c:pt>
                <c:pt idx="3097">
                  <c:v>0.296344</c:v>
                </c:pt>
                <c:pt idx="3098">
                  <c:v>0.296344</c:v>
                </c:pt>
                <c:pt idx="3099">
                  <c:v>0.296344</c:v>
                </c:pt>
                <c:pt idx="3100">
                  <c:v>0.296344</c:v>
                </c:pt>
                <c:pt idx="3101">
                  <c:v>0.296344</c:v>
                </c:pt>
                <c:pt idx="3102">
                  <c:v>0.214114</c:v>
                </c:pt>
                <c:pt idx="3103">
                  <c:v>0.214114</c:v>
                </c:pt>
                <c:pt idx="3104">
                  <c:v>0.214114</c:v>
                </c:pt>
                <c:pt idx="3105">
                  <c:v>0.131884</c:v>
                </c:pt>
                <c:pt idx="3106">
                  <c:v>0.214114</c:v>
                </c:pt>
                <c:pt idx="3107">
                  <c:v>0.214114</c:v>
                </c:pt>
                <c:pt idx="3108">
                  <c:v>0.214114</c:v>
                </c:pt>
                <c:pt idx="3109">
                  <c:v>0.131884</c:v>
                </c:pt>
                <c:pt idx="3110">
                  <c:v>0.131884</c:v>
                </c:pt>
                <c:pt idx="3111">
                  <c:v>0.131884</c:v>
                </c:pt>
                <c:pt idx="3112">
                  <c:v>0.131884</c:v>
                </c:pt>
                <c:pt idx="3113">
                  <c:v>0.131884</c:v>
                </c:pt>
                <c:pt idx="3114">
                  <c:v>0.131884</c:v>
                </c:pt>
                <c:pt idx="3115">
                  <c:v>0.131884</c:v>
                </c:pt>
                <c:pt idx="3116">
                  <c:v>0.131884</c:v>
                </c:pt>
                <c:pt idx="3117">
                  <c:v>0.131884</c:v>
                </c:pt>
                <c:pt idx="3118">
                  <c:v>0.131884</c:v>
                </c:pt>
                <c:pt idx="3119">
                  <c:v>4.9654200000000003E-2</c:v>
                </c:pt>
                <c:pt idx="3120">
                  <c:v>4.9654200000000003E-2</c:v>
                </c:pt>
                <c:pt idx="3121">
                  <c:v>4.9654200000000003E-2</c:v>
                </c:pt>
                <c:pt idx="3122">
                  <c:v>4.9654200000000003E-2</c:v>
                </c:pt>
                <c:pt idx="3123">
                  <c:v>4.9654200000000003E-2</c:v>
                </c:pt>
                <c:pt idx="3124">
                  <c:v>4.9654200000000003E-2</c:v>
                </c:pt>
                <c:pt idx="3125">
                  <c:v>4.9654200000000003E-2</c:v>
                </c:pt>
                <c:pt idx="3126">
                  <c:v>-3.2575699999999999E-2</c:v>
                </c:pt>
                <c:pt idx="3127">
                  <c:v>-3.2575699999999999E-2</c:v>
                </c:pt>
                <c:pt idx="3128">
                  <c:v>-3.2575699999999999E-2</c:v>
                </c:pt>
                <c:pt idx="3129">
                  <c:v>-3.2575699999999999E-2</c:v>
                </c:pt>
                <c:pt idx="3130">
                  <c:v>-0.11480600000000001</c:v>
                </c:pt>
                <c:pt idx="3131">
                  <c:v>-3.2575699999999999E-2</c:v>
                </c:pt>
                <c:pt idx="3132">
                  <c:v>-3.2575699999999999E-2</c:v>
                </c:pt>
                <c:pt idx="3133">
                  <c:v>-3.2575699999999999E-2</c:v>
                </c:pt>
                <c:pt idx="3134">
                  <c:v>-0.11480600000000001</c:v>
                </c:pt>
                <c:pt idx="3135">
                  <c:v>-0.11480600000000001</c:v>
                </c:pt>
                <c:pt idx="3136">
                  <c:v>-0.11480600000000001</c:v>
                </c:pt>
                <c:pt idx="3137">
                  <c:v>-0.11480600000000001</c:v>
                </c:pt>
                <c:pt idx="3138">
                  <c:v>-0.11480600000000001</c:v>
                </c:pt>
                <c:pt idx="3139">
                  <c:v>-0.19703499999999999</c:v>
                </c:pt>
                <c:pt idx="3140">
                  <c:v>-0.11480600000000001</c:v>
                </c:pt>
                <c:pt idx="3141">
                  <c:v>-0.19703499999999999</c:v>
                </c:pt>
                <c:pt idx="3142">
                  <c:v>-0.19703499999999999</c:v>
                </c:pt>
                <c:pt idx="3143">
                  <c:v>-0.19703499999999999</c:v>
                </c:pt>
                <c:pt idx="3144">
                  <c:v>-0.19703499999999999</c:v>
                </c:pt>
                <c:pt idx="3145">
                  <c:v>-0.19703499999999999</c:v>
                </c:pt>
                <c:pt idx="3146">
                  <c:v>-0.19703499999999999</c:v>
                </c:pt>
                <c:pt idx="3147">
                  <c:v>-0.19703499999999999</c:v>
                </c:pt>
                <c:pt idx="3148">
                  <c:v>-0.19703499999999999</c:v>
                </c:pt>
                <c:pt idx="3149">
                  <c:v>-0.19703499999999999</c:v>
                </c:pt>
                <c:pt idx="3150">
                  <c:v>-0.19703499999999999</c:v>
                </c:pt>
                <c:pt idx="3151">
                  <c:v>-0.19703499999999999</c:v>
                </c:pt>
                <c:pt idx="3152">
                  <c:v>-0.19703499999999999</c:v>
                </c:pt>
                <c:pt idx="3153">
                  <c:v>-0.19703499999999999</c:v>
                </c:pt>
                <c:pt idx="3154">
                  <c:v>-0.11480600000000001</c:v>
                </c:pt>
                <c:pt idx="3155">
                  <c:v>-0.19703499999999999</c:v>
                </c:pt>
                <c:pt idx="3156">
                  <c:v>-0.19703499999999999</c:v>
                </c:pt>
                <c:pt idx="3157">
                  <c:v>-0.19703499999999999</c:v>
                </c:pt>
                <c:pt idx="3158">
                  <c:v>-0.27926499999999999</c:v>
                </c:pt>
                <c:pt idx="3159">
                  <c:v>-0.19703499999999999</c:v>
                </c:pt>
                <c:pt idx="3160">
                  <c:v>-0.11480600000000001</c:v>
                </c:pt>
                <c:pt idx="3161">
                  <c:v>-0.11480600000000001</c:v>
                </c:pt>
                <c:pt idx="3162">
                  <c:v>-0.19703499999999999</c:v>
                </c:pt>
                <c:pt idx="3163">
                  <c:v>-0.19703499999999999</c:v>
                </c:pt>
                <c:pt idx="3164">
                  <c:v>-0.19703499999999999</c:v>
                </c:pt>
                <c:pt idx="3165">
                  <c:v>-0.19703499999999999</c:v>
                </c:pt>
                <c:pt idx="3166">
                  <c:v>-0.19703499999999999</c:v>
                </c:pt>
                <c:pt idx="3167">
                  <c:v>-0.19703499999999999</c:v>
                </c:pt>
                <c:pt idx="3168">
                  <c:v>-0.19703499999999999</c:v>
                </c:pt>
                <c:pt idx="3169">
                  <c:v>-0.19703499999999999</c:v>
                </c:pt>
                <c:pt idx="3170">
                  <c:v>-0.11480600000000001</c:v>
                </c:pt>
                <c:pt idx="3171">
                  <c:v>-0.19703499999999999</c:v>
                </c:pt>
                <c:pt idx="3172">
                  <c:v>-0.19703499999999999</c:v>
                </c:pt>
                <c:pt idx="3173">
                  <c:v>-0.19703499999999999</c:v>
                </c:pt>
                <c:pt idx="3174">
                  <c:v>-0.19703499999999999</c:v>
                </c:pt>
                <c:pt idx="3175">
                  <c:v>-0.19703499999999999</c:v>
                </c:pt>
                <c:pt idx="3176">
                  <c:v>-0.19703499999999999</c:v>
                </c:pt>
                <c:pt idx="3177">
                  <c:v>-0.19703499999999999</c:v>
                </c:pt>
                <c:pt idx="3178">
                  <c:v>-0.19703499999999999</c:v>
                </c:pt>
                <c:pt idx="3179">
                  <c:v>-0.11480600000000001</c:v>
                </c:pt>
                <c:pt idx="3180">
                  <c:v>-0.19703499999999999</c:v>
                </c:pt>
                <c:pt idx="3181">
                  <c:v>-0.19703499999999999</c:v>
                </c:pt>
                <c:pt idx="3182">
                  <c:v>-0.11480600000000001</c:v>
                </c:pt>
                <c:pt idx="3183">
                  <c:v>-0.11480600000000001</c:v>
                </c:pt>
                <c:pt idx="3184">
                  <c:v>-0.11480600000000001</c:v>
                </c:pt>
                <c:pt idx="3185">
                  <c:v>-0.11480600000000001</c:v>
                </c:pt>
                <c:pt idx="3186">
                  <c:v>-0.11480600000000001</c:v>
                </c:pt>
                <c:pt idx="3187">
                  <c:v>-0.11480600000000001</c:v>
                </c:pt>
                <c:pt idx="3188">
                  <c:v>-0.11480600000000001</c:v>
                </c:pt>
                <c:pt idx="3189">
                  <c:v>-0.11480600000000001</c:v>
                </c:pt>
                <c:pt idx="3190">
                  <c:v>-0.11480600000000001</c:v>
                </c:pt>
                <c:pt idx="3191">
                  <c:v>-0.11480600000000001</c:v>
                </c:pt>
                <c:pt idx="3192">
                  <c:v>-0.11480600000000001</c:v>
                </c:pt>
                <c:pt idx="3193">
                  <c:v>-0.11480600000000001</c:v>
                </c:pt>
                <c:pt idx="3194">
                  <c:v>-0.11480600000000001</c:v>
                </c:pt>
                <c:pt idx="3195">
                  <c:v>-3.2575699999999999E-2</c:v>
                </c:pt>
                <c:pt idx="3196">
                  <c:v>-3.2575699999999999E-2</c:v>
                </c:pt>
                <c:pt idx="3197">
                  <c:v>-0.11480600000000001</c:v>
                </c:pt>
                <c:pt idx="3198">
                  <c:v>-0.11480600000000001</c:v>
                </c:pt>
                <c:pt idx="3199">
                  <c:v>-3.2575699999999999E-2</c:v>
                </c:pt>
                <c:pt idx="3200">
                  <c:v>-3.2575699999999999E-2</c:v>
                </c:pt>
                <c:pt idx="3201">
                  <c:v>-3.2575699999999999E-2</c:v>
                </c:pt>
                <c:pt idx="3202">
                  <c:v>-3.2575699999999999E-2</c:v>
                </c:pt>
                <c:pt idx="3203">
                  <c:v>-3.2575699999999999E-2</c:v>
                </c:pt>
                <c:pt idx="3204">
                  <c:v>4.9654200000000003E-2</c:v>
                </c:pt>
                <c:pt idx="3205">
                  <c:v>4.9654200000000003E-2</c:v>
                </c:pt>
                <c:pt idx="3206">
                  <c:v>4.9654200000000003E-2</c:v>
                </c:pt>
                <c:pt idx="3207">
                  <c:v>4.9654200000000003E-2</c:v>
                </c:pt>
                <c:pt idx="3208">
                  <c:v>4.9654200000000003E-2</c:v>
                </c:pt>
                <c:pt idx="3209">
                  <c:v>4.9654200000000003E-2</c:v>
                </c:pt>
                <c:pt idx="3210">
                  <c:v>4.9654200000000003E-2</c:v>
                </c:pt>
                <c:pt idx="3211">
                  <c:v>4.9654200000000003E-2</c:v>
                </c:pt>
                <c:pt idx="3212">
                  <c:v>4.9654200000000003E-2</c:v>
                </c:pt>
                <c:pt idx="3213">
                  <c:v>0.131884</c:v>
                </c:pt>
                <c:pt idx="3214">
                  <c:v>0.131884</c:v>
                </c:pt>
                <c:pt idx="3215">
                  <c:v>4.9654200000000003E-2</c:v>
                </c:pt>
                <c:pt idx="3216">
                  <c:v>0.131884</c:v>
                </c:pt>
                <c:pt idx="3217">
                  <c:v>0.131884</c:v>
                </c:pt>
                <c:pt idx="3218">
                  <c:v>4.9654200000000003E-2</c:v>
                </c:pt>
                <c:pt idx="3219">
                  <c:v>0.131884</c:v>
                </c:pt>
                <c:pt idx="3220">
                  <c:v>0.131884</c:v>
                </c:pt>
                <c:pt idx="3221">
                  <c:v>0.131884</c:v>
                </c:pt>
                <c:pt idx="3222">
                  <c:v>0.131884</c:v>
                </c:pt>
                <c:pt idx="3223">
                  <c:v>4.9654200000000003E-2</c:v>
                </c:pt>
                <c:pt idx="3224">
                  <c:v>0.131884</c:v>
                </c:pt>
                <c:pt idx="3225">
                  <c:v>0.131884</c:v>
                </c:pt>
                <c:pt idx="3226">
                  <c:v>0.131884</c:v>
                </c:pt>
                <c:pt idx="3227">
                  <c:v>0.131884</c:v>
                </c:pt>
                <c:pt idx="3228">
                  <c:v>0.131884</c:v>
                </c:pt>
                <c:pt idx="3229">
                  <c:v>0.131884</c:v>
                </c:pt>
                <c:pt idx="3230">
                  <c:v>0.131884</c:v>
                </c:pt>
                <c:pt idx="3231">
                  <c:v>0.131884</c:v>
                </c:pt>
                <c:pt idx="3232">
                  <c:v>0.214114</c:v>
                </c:pt>
                <c:pt idx="3233">
                  <c:v>0.131884</c:v>
                </c:pt>
                <c:pt idx="3234">
                  <c:v>0.214114</c:v>
                </c:pt>
                <c:pt idx="3235">
                  <c:v>0.214114</c:v>
                </c:pt>
                <c:pt idx="3236">
                  <c:v>0.214114</c:v>
                </c:pt>
                <c:pt idx="3237">
                  <c:v>0.214114</c:v>
                </c:pt>
                <c:pt idx="3238">
                  <c:v>0.296344</c:v>
                </c:pt>
                <c:pt idx="3239">
                  <c:v>0.214114</c:v>
                </c:pt>
                <c:pt idx="3240">
                  <c:v>0.214114</c:v>
                </c:pt>
                <c:pt idx="3241">
                  <c:v>0.296344</c:v>
                </c:pt>
                <c:pt idx="3242">
                  <c:v>0.214114</c:v>
                </c:pt>
                <c:pt idx="3243">
                  <c:v>0.214114</c:v>
                </c:pt>
                <c:pt idx="3244">
                  <c:v>0.214114</c:v>
                </c:pt>
                <c:pt idx="3245">
                  <c:v>0.214114</c:v>
                </c:pt>
                <c:pt idx="3246">
                  <c:v>0.214114</c:v>
                </c:pt>
                <c:pt idx="3247">
                  <c:v>0.296344</c:v>
                </c:pt>
                <c:pt idx="3248">
                  <c:v>0.214114</c:v>
                </c:pt>
                <c:pt idx="3249">
                  <c:v>0.296344</c:v>
                </c:pt>
                <c:pt idx="3250">
                  <c:v>0.214114</c:v>
                </c:pt>
                <c:pt idx="3251">
                  <c:v>0.296344</c:v>
                </c:pt>
                <c:pt idx="3252">
                  <c:v>0.296344</c:v>
                </c:pt>
                <c:pt idx="3253">
                  <c:v>0.296344</c:v>
                </c:pt>
                <c:pt idx="3254">
                  <c:v>0.296344</c:v>
                </c:pt>
                <c:pt idx="3255">
                  <c:v>0.296344</c:v>
                </c:pt>
                <c:pt idx="3256">
                  <c:v>0.37857400000000002</c:v>
                </c:pt>
                <c:pt idx="3257">
                  <c:v>0.37857400000000002</c:v>
                </c:pt>
                <c:pt idx="3258">
                  <c:v>0.296344</c:v>
                </c:pt>
                <c:pt idx="3259">
                  <c:v>0.37857400000000002</c:v>
                </c:pt>
                <c:pt idx="3260">
                  <c:v>0.37857400000000002</c:v>
                </c:pt>
                <c:pt idx="3261">
                  <c:v>0.37857400000000002</c:v>
                </c:pt>
                <c:pt idx="3262">
                  <c:v>0.37857400000000002</c:v>
                </c:pt>
                <c:pt idx="3263">
                  <c:v>0.37857400000000002</c:v>
                </c:pt>
                <c:pt idx="3264">
                  <c:v>0.37857400000000002</c:v>
                </c:pt>
                <c:pt idx="3265">
                  <c:v>0.37857400000000002</c:v>
                </c:pt>
                <c:pt idx="3266">
                  <c:v>0.46080399999999999</c:v>
                </c:pt>
                <c:pt idx="3267">
                  <c:v>0.37857400000000002</c:v>
                </c:pt>
                <c:pt idx="3268">
                  <c:v>0.37857400000000002</c:v>
                </c:pt>
                <c:pt idx="3269">
                  <c:v>0.37857400000000002</c:v>
                </c:pt>
                <c:pt idx="3270">
                  <c:v>0.37857400000000002</c:v>
                </c:pt>
                <c:pt idx="3271">
                  <c:v>0.37857400000000002</c:v>
                </c:pt>
                <c:pt idx="3272">
                  <c:v>0.37857400000000002</c:v>
                </c:pt>
                <c:pt idx="3273">
                  <c:v>0.37857400000000002</c:v>
                </c:pt>
                <c:pt idx="3274">
                  <c:v>0.37857400000000002</c:v>
                </c:pt>
                <c:pt idx="3275">
                  <c:v>0.37857400000000002</c:v>
                </c:pt>
                <c:pt idx="3276">
                  <c:v>0.37857400000000002</c:v>
                </c:pt>
                <c:pt idx="3277">
                  <c:v>0.37857400000000002</c:v>
                </c:pt>
                <c:pt idx="3278">
                  <c:v>0.46080399999999999</c:v>
                </c:pt>
                <c:pt idx="3279">
                  <c:v>0.46080399999999999</c:v>
                </c:pt>
                <c:pt idx="3280">
                  <c:v>0.37857400000000002</c:v>
                </c:pt>
                <c:pt idx="3281">
                  <c:v>0.46080399999999999</c:v>
                </c:pt>
                <c:pt idx="3282">
                  <c:v>0.37857400000000002</c:v>
                </c:pt>
                <c:pt idx="3283">
                  <c:v>0.46080399999999999</c:v>
                </c:pt>
                <c:pt idx="3284">
                  <c:v>0.46080399999999999</c:v>
                </c:pt>
                <c:pt idx="3285">
                  <c:v>0.37857400000000002</c:v>
                </c:pt>
                <c:pt idx="3286">
                  <c:v>0.37857400000000002</c:v>
                </c:pt>
                <c:pt idx="3287">
                  <c:v>0.37857400000000002</c:v>
                </c:pt>
                <c:pt idx="3288">
                  <c:v>0.46080399999999999</c:v>
                </c:pt>
                <c:pt idx="3289">
                  <c:v>0.37857400000000002</c:v>
                </c:pt>
                <c:pt idx="3290">
                  <c:v>0.37857400000000002</c:v>
                </c:pt>
                <c:pt idx="3291">
                  <c:v>0.37857400000000002</c:v>
                </c:pt>
                <c:pt idx="3292">
                  <c:v>0.37857400000000002</c:v>
                </c:pt>
                <c:pt idx="3293">
                  <c:v>0.37857400000000002</c:v>
                </c:pt>
                <c:pt idx="3294">
                  <c:v>0.37857400000000002</c:v>
                </c:pt>
                <c:pt idx="3295">
                  <c:v>0.37857400000000002</c:v>
                </c:pt>
                <c:pt idx="3296">
                  <c:v>0.46080399999999999</c:v>
                </c:pt>
                <c:pt idx="3297">
                  <c:v>0.37857400000000002</c:v>
                </c:pt>
                <c:pt idx="3298">
                  <c:v>0.37857400000000002</c:v>
                </c:pt>
                <c:pt idx="3299">
                  <c:v>0.37857400000000002</c:v>
                </c:pt>
                <c:pt idx="3300">
                  <c:v>0.37857400000000002</c:v>
                </c:pt>
                <c:pt idx="3301">
                  <c:v>0.37857400000000002</c:v>
                </c:pt>
                <c:pt idx="3302">
                  <c:v>0.37857400000000002</c:v>
                </c:pt>
                <c:pt idx="3303">
                  <c:v>0.296344</c:v>
                </c:pt>
                <c:pt idx="3304">
                  <c:v>0.37857400000000002</c:v>
                </c:pt>
                <c:pt idx="3305">
                  <c:v>0.37857400000000002</c:v>
                </c:pt>
                <c:pt idx="3306">
                  <c:v>0.37857400000000002</c:v>
                </c:pt>
                <c:pt idx="3307">
                  <c:v>0.37857400000000002</c:v>
                </c:pt>
                <c:pt idx="3308">
                  <c:v>0.37857400000000002</c:v>
                </c:pt>
                <c:pt idx="3309">
                  <c:v>0.37857400000000002</c:v>
                </c:pt>
                <c:pt idx="3310">
                  <c:v>0.296344</c:v>
                </c:pt>
                <c:pt idx="3311">
                  <c:v>0.296344</c:v>
                </c:pt>
                <c:pt idx="3312">
                  <c:v>0.296344</c:v>
                </c:pt>
                <c:pt idx="3313">
                  <c:v>0.296344</c:v>
                </c:pt>
                <c:pt idx="3314">
                  <c:v>0.37857400000000002</c:v>
                </c:pt>
                <c:pt idx="3315">
                  <c:v>0.37857400000000002</c:v>
                </c:pt>
                <c:pt idx="3316">
                  <c:v>0.296344</c:v>
                </c:pt>
                <c:pt idx="3317">
                  <c:v>0.37857400000000002</c:v>
                </c:pt>
                <c:pt idx="3318">
                  <c:v>0.296344</c:v>
                </c:pt>
                <c:pt idx="3319">
                  <c:v>0.296344</c:v>
                </c:pt>
                <c:pt idx="3320">
                  <c:v>0.296344</c:v>
                </c:pt>
                <c:pt idx="3321">
                  <c:v>0.296344</c:v>
                </c:pt>
                <c:pt idx="3322">
                  <c:v>0.296344</c:v>
                </c:pt>
                <c:pt idx="3323">
                  <c:v>0.37857400000000002</c:v>
                </c:pt>
                <c:pt idx="3324">
                  <c:v>0.37857400000000002</c:v>
                </c:pt>
                <c:pt idx="3325">
                  <c:v>0.37857400000000002</c:v>
                </c:pt>
                <c:pt idx="3326">
                  <c:v>0.296344</c:v>
                </c:pt>
                <c:pt idx="3327">
                  <c:v>0.37857400000000002</c:v>
                </c:pt>
                <c:pt idx="3328">
                  <c:v>0.296344</c:v>
                </c:pt>
                <c:pt idx="3329">
                  <c:v>0.37857400000000002</c:v>
                </c:pt>
                <c:pt idx="3330">
                  <c:v>0.296344</c:v>
                </c:pt>
                <c:pt idx="3331">
                  <c:v>0.37857400000000002</c:v>
                </c:pt>
                <c:pt idx="3332">
                  <c:v>0.296344</c:v>
                </c:pt>
                <c:pt idx="3333">
                  <c:v>0.296344</c:v>
                </c:pt>
                <c:pt idx="3334">
                  <c:v>0.37857400000000002</c:v>
                </c:pt>
                <c:pt idx="3335">
                  <c:v>0.296344</c:v>
                </c:pt>
                <c:pt idx="3336">
                  <c:v>0.37857400000000002</c:v>
                </c:pt>
                <c:pt idx="3337">
                  <c:v>0.296344</c:v>
                </c:pt>
                <c:pt idx="3338">
                  <c:v>0.37857400000000002</c:v>
                </c:pt>
                <c:pt idx="3339">
                  <c:v>0.296344</c:v>
                </c:pt>
                <c:pt idx="3340">
                  <c:v>0.37857400000000002</c:v>
                </c:pt>
                <c:pt idx="3341">
                  <c:v>0.296344</c:v>
                </c:pt>
                <c:pt idx="3342">
                  <c:v>0.296344</c:v>
                </c:pt>
                <c:pt idx="3343">
                  <c:v>0.296344</c:v>
                </c:pt>
                <c:pt idx="3344">
                  <c:v>0.296344</c:v>
                </c:pt>
                <c:pt idx="3345">
                  <c:v>0.296344</c:v>
                </c:pt>
                <c:pt idx="3346">
                  <c:v>0.37857400000000002</c:v>
                </c:pt>
                <c:pt idx="3347">
                  <c:v>0.296344</c:v>
                </c:pt>
                <c:pt idx="3348">
                  <c:v>0.296344</c:v>
                </c:pt>
                <c:pt idx="3349">
                  <c:v>0.296344</c:v>
                </c:pt>
                <c:pt idx="3350">
                  <c:v>0.296344</c:v>
                </c:pt>
                <c:pt idx="3351">
                  <c:v>0.214114</c:v>
                </c:pt>
                <c:pt idx="3352">
                  <c:v>0.296344</c:v>
                </c:pt>
                <c:pt idx="3353">
                  <c:v>0.296344</c:v>
                </c:pt>
                <c:pt idx="3354">
                  <c:v>0.296344</c:v>
                </c:pt>
                <c:pt idx="3355">
                  <c:v>0.214114</c:v>
                </c:pt>
                <c:pt idx="3356">
                  <c:v>0.296344</c:v>
                </c:pt>
                <c:pt idx="3357">
                  <c:v>0.214114</c:v>
                </c:pt>
                <c:pt idx="3358">
                  <c:v>0.214114</c:v>
                </c:pt>
                <c:pt idx="3359">
                  <c:v>0.296344</c:v>
                </c:pt>
                <c:pt idx="3360">
                  <c:v>0.214114</c:v>
                </c:pt>
                <c:pt idx="3361">
                  <c:v>0.214114</c:v>
                </c:pt>
                <c:pt idx="3362">
                  <c:v>0.214114</c:v>
                </c:pt>
                <c:pt idx="3363">
                  <c:v>0.214114</c:v>
                </c:pt>
                <c:pt idx="3364">
                  <c:v>0.214114</c:v>
                </c:pt>
                <c:pt idx="3365">
                  <c:v>0.214114</c:v>
                </c:pt>
                <c:pt idx="3366">
                  <c:v>0.214114</c:v>
                </c:pt>
                <c:pt idx="3367">
                  <c:v>0.214114</c:v>
                </c:pt>
                <c:pt idx="3368">
                  <c:v>0.131884</c:v>
                </c:pt>
                <c:pt idx="3369">
                  <c:v>0.214114</c:v>
                </c:pt>
                <c:pt idx="3370">
                  <c:v>0.131884</c:v>
                </c:pt>
                <c:pt idx="3371">
                  <c:v>0.214114</c:v>
                </c:pt>
                <c:pt idx="3372">
                  <c:v>0.214114</c:v>
                </c:pt>
                <c:pt idx="3373">
                  <c:v>0.214114</c:v>
                </c:pt>
                <c:pt idx="3374">
                  <c:v>0.214114</c:v>
                </c:pt>
                <c:pt idx="3375">
                  <c:v>0.131884</c:v>
                </c:pt>
                <c:pt idx="3376">
                  <c:v>0.214114</c:v>
                </c:pt>
                <c:pt idx="3377">
                  <c:v>0.131884</c:v>
                </c:pt>
                <c:pt idx="3378">
                  <c:v>0.214114</c:v>
                </c:pt>
                <c:pt idx="3379">
                  <c:v>0.214114</c:v>
                </c:pt>
                <c:pt idx="3380">
                  <c:v>0.131884</c:v>
                </c:pt>
                <c:pt idx="3381">
                  <c:v>0.131884</c:v>
                </c:pt>
                <c:pt idx="3382">
                  <c:v>0.214114</c:v>
                </c:pt>
                <c:pt idx="3383">
                  <c:v>0.214114</c:v>
                </c:pt>
                <c:pt idx="3384">
                  <c:v>0.131884</c:v>
                </c:pt>
                <c:pt idx="3385">
                  <c:v>0.131884</c:v>
                </c:pt>
                <c:pt idx="3386">
                  <c:v>0.131884</c:v>
                </c:pt>
                <c:pt idx="3387">
                  <c:v>0.214114</c:v>
                </c:pt>
                <c:pt idx="3388">
                  <c:v>0.214114</c:v>
                </c:pt>
                <c:pt idx="3389">
                  <c:v>0.214114</c:v>
                </c:pt>
                <c:pt idx="3390">
                  <c:v>0.131884</c:v>
                </c:pt>
                <c:pt idx="3391">
                  <c:v>0.214114</c:v>
                </c:pt>
                <c:pt idx="3392">
                  <c:v>0.131884</c:v>
                </c:pt>
                <c:pt idx="3393">
                  <c:v>0.131884</c:v>
                </c:pt>
                <c:pt idx="3394">
                  <c:v>0.214114</c:v>
                </c:pt>
                <c:pt idx="3395">
                  <c:v>0.131884</c:v>
                </c:pt>
                <c:pt idx="3396">
                  <c:v>0.131884</c:v>
                </c:pt>
                <c:pt idx="3397">
                  <c:v>0.214114</c:v>
                </c:pt>
                <c:pt idx="3398">
                  <c:v>0.131884</c:v>
                </c:pt>
                <c:pt idx="3399">
                  <c:v>0.214114</c:v>
                </c:pt>
                <c:pt idx="3400">
                  <c:v>0.131884</c:v>
                </c:pt>
                <c:pt idx="3401">
                  <c:v>0.214114</c:v>
                </c:pt>
                <c:pt idx="3402">
                  <c:v>0.214114</c:v>
                </c:pt>
                <c:pt idx="3403">
                  <c:v>0.131884</c:v>
                </c:pt>
                <c:pt idx="3404">
                  <c:v>0.131884</c:v>
                </c:pt>
                <c:pt idx="3405">
                  <c:v>0.131884</c:v>
                </c:pt>
                <c:pt idx="3406">
                  <c:v>0.131884</c:v>
                </c:pt>
                <c:pt idx="3407">
                  <c:v>0.131884</c:v>
                </c:pt>
                <c:pt idx="3408">
                  <c:v>0.214114</c:v>
                </c:pt>
                <c:pt idx="3409">
                  <c:v>0.131884</c:v>
                </c:pt>
                <c:pt idx="3410">
                  <c:v>0.214114</c:v>
                </c:pt>
                <c:pt idx="3411">
                  <c:v>0.214114</c:v>
                </c:pt>
                <c:pt idx="3412">
                  <c:v>0.214114</c:v>
                </c:pt>
                <c:pt idx="3413">
                  <c:v>0.214114</c:v>
                </c:pt>
                <c:pt idx="3414">
                  <c:v>0.214114</c:v>
                </c:pt>
                <c:pt idx="3415">
                  <c:v>0.214114</c:v>
                </c:pt>
                <c:pt idx="3416">
                  <c:v>0.131884</c:v>
                </c:pt>
                <c:pt idx="3417">
                  <c:v>0.214114</c:v>
                </c:pt>
                <c:pt idx="3418">
                  <c:v>0.214114</c:v>
                </c:pt>
                <c:pt idx="3419">
                  <c:v>0.131884</c:v>
                </c:pt>
                <c:pt idx="3420">
                  <c:v>0.214114</c:v>
                </c:pt>
                <c:pt idx="3421">
                  <c:v>0.214114</c:v>
                </c:pt>
                <c:pt idx="3422">
                  <c:v>0.131884</c:v>
                </c:pt>
                <c:pt idx="3423">
                  <c:v>0.214114</c:v>
                </c:pt>
                <c:pt idx="3424">
                  <c:v>0.214114</c:v>
                </c:pt>
                <c:pt idx="3425">
                  <c:v>0.214114</c:v>
                </c:pt>
                <c:pt idx="3426">
                  <c:v>0.214114</c:v>
                </c:pt>
                <c:pt idx="3427">
                  <c:v>0.214114</c:v>
                </c:pt>
                <c:pt idx="3428">
                  <c:v>0.131884</c:v>
                </c:pt>
                <c:pt idx="3429">
                  <c:v>0.214114</c:v>
                </c:pt>
                <c:pt idx="3430">
                  <c:v>0.214114</c:v>
                </c:pt>
                <c:pt idx="3431">
                  <c:v>0.214114</c:v>
                </c:pt>
                <c:pt idx="3432">
                  <c:v>0.131884</c:v>
                </c:pt>
                <c:pt idx="3433">
                  <c:v>0.214114</c:v>
                </c:pt>
                <c:pt idx="3434">
                  <c:v>0.214114</c:v>
                </c:pt>
                <c:pt idx="3435">
                  <c:v>0.214114</c:v>
                </c:pt>
                <c:pt idx="3436">
                  <c:v>0.214114</c:v>
                </c:pt>
                <c:pt idx="3437">
                  <c:v>0.214114</c:v>
                </c:pt>
                <c:pt idx="3438">
                  <c:v>0.214114</c:v>
                </c:pt>
                <c:pt idx="3439">
                  <c:v>0.214114</c:v>
                </c:pt>
                <c:pt idx="3440">
                  <c:v>0.214114</c:v>
                </c:pt>
                <c:pt idx="3441">
                  <c:v>0.214114</c:v>
                </c:pt>
                <c:pt idx="3442">
                  <c:v>0.214114</c:v>
                </c:pt>
                <c:pt idx="3443">
                  <c:v>0.296344</c:v>
                </c:pt>
                <c:pt idx="3444">
                  <c:v>0.296344</c:v>
                </c:pt>
                <c:pt idx="3445">
                  <c:v>0.296344</c:v>
                </c:pt>
                <c:pt idx="3446">
                  <c:v>0.214114</c:v>
                </c:pt>
                <c:pt idx="3447">
                  <c:v>0.214114</c:v>
                </c:pt>
                <c:pt idx="3448">
                  <c:v>0.296344</c:v>
                </c:pt>
                <c:pt idx="3449">
                  <c:v>0.296344</c:v>
                </c:pt>
                <c:pt idx="3450">
                  <c:v>0.214114</c:v>
                </c:pt>
                <c:pt idx="3451">
                  <c:v>0.214114</c:v>
                </c:pt>
                <c:pt idx="3452">
                  <c:v>0.296344</c:v>
                </c:pt>
                <c:pt idx="3453">
                  <c:v>0.296344</c:v>
                </c:pt>
                <c:pt idx="3454">
                  <c:v>0.296344</c:v>
                </c:pt>
                <c:pt idx="3455">
                  <c:v>0.296344</c:v>
                </c:pt>
                <c:pt idx="3456">
                  <c:v>0.296344</c:v>
                </c:pt>
                <c:pt idx="3457">
                  <c:v>0.296344</c:v>
                </c:pt>
                <c:pt idx="3458">
                  <c:v>0.214114</c:v>
                </c:pt>
                <c:pt idx="3459">
                  <c:v>0.214114</c:v>
                </c:pt>
                <c:pt idx="3460">
                  <c:v>0.296344</c:v>
                </c:pt>
                <c:pt idx="3461">
                  <c:v>0.296344</c:v>
                </c:pt>
                <c:pt idx="3462">
                  <c:v>0.296344</c:v>
                </c:pt>
                <c:pt idx="3463">
                  <c:v>0.296344</c:v>
                </c:pt>
                <c:pt idx="3464">
                  <c:v>0.296344</c:v>
                </c:pt>
                <c:pt idx="3465">
                  <c:v>0.296344</c:v>
                </c:pt>
                <c:pt idx="3466">
                  <c:v>0.296344</c:v>
                </c:pt>
                <c:pt idx="3467">
                  <c:v>0.296344</c:v>
                </c:pt>
                <c:pt idx="3468">
                  <c:v>0.296344</c:v>
                </c:pt>
                <c:pt idx="3469">
                  <c:v>0.296344</c:v>
                </c:pt>
                <c:pt idx="3470">
                  <c:v>0.214114</c:v>
                </c:pt>
                <c:pt idx="3471">
                  <c:v>0.296344</c:v>
                </c:pt>
                <c:pt idx="3472">
                  <c:v>0.296344</c:v>
                </c:pt>
                <c:pt idx="3473">
                  <c:v>0.296344</c:v>
                </c:pt>
                <c:pt idx="3474">
                  <c:v>0.296344</c:v>
                </c:pt>
                <c:pt idx="3475">
                  <c:v>0.296344</c:v>
                </c:pt>
                <c:pt idx="3476">
                  <c:v>0.296344</c:v>
                </c:pt>
                <c:pt idx="3477">
                  <c:v>0.296344</c:v>
                </c:pt>
                <c:pt idx="3478">
                  <c:v>0.296344</c:v>
                </c:pt>
                <c:pt idx="3479">
                  <c:v>0.296344</c:v>
                </c:pt>
                <c:pt idx="3480">
                  <c:v>0.214114</c:v>
                </c:pt>
                <c:pt idx="3481">
                  <c:v>0.296344</c:v>
                </c:pt>
                <c:pt idx="3482">
                  <c:v>0.296344</c:v>
                </c:pt>
                <c:pt idx="3483">
                  <c:v>0.296344</c:v>
                </c:pt>
                <c:pt idx="3484">
                  <c:v>0.296344</c:v>
                </c:pt>
                <c:pt idx="3485">
                  <c:v>0.296344</c:v>
                </c:pt>
                <c:pt idx="3486">
                  <c:v>0.296344</c:v>
                </c:pt>
                <c:pt idx="3487">
                  <c:v>0.296344</c:v>
                </c:pt>
                <c:pt idx="3488">
                  <c:v>0.37857400000000002</c:v>
                </c:pt>
                <c:pt idx="3489">
                  <c:v>0.296344</c:v>
                </c:pt>
                <c:pt idx="3490">
                  <c:v>0.296344</c:v>
                </c:pt>
                <c:pt idx="3491">
                  <c:v>0.37857400000000002</c:v>
                </c:pt>
                <c:pt idx="3492">
                  <c:v>0.37857400000000002</c:v>
                </c:pt>
                <c:pt idx="3493">
                  <c:v>0.37857400000000002</c:v>
                </c:pt>
                <c:pt idx="3494">
                  <c:v>0.37857400000000002</c:v>
                </c:pt>
                <c:pt idx="3495">
                  <c:v>0.37857400000000002</c:v>
                </c:pt>
                <c:pt idx="3496">
                  <c:v>0.37857400000000002</c:v>
                </c:pt>
                <c:pt idx="3497">
                  <c:v>0.37857400000000002</c:v>
                </c:pt>
                <c:pt idx="3498">
                  <c:v>0.37857400000000002</c:v>
                </c:pt>
                <c:pt idx="3499">
                  <c:v>0.37857400000000002</c:v>
                </c:pt>
                <c:pt idx="3500">
                  <c:v>0.37857400000000002</c:v>
                </c:pt>
                <c:pt idx="3501">
                  <c:v>0.37857400000000002</c:v>
                </c:pt>
                <c:pt idx="3502">
                  <c:v>0.37857400000000002</c:v>
                </c:pt>
                <c:pt idx="3503">
                  <c:v>0.37857400000000002</c:v>
                </c:pt>
                <c:pt idx="3504">
                  <c:v>0.37857400000000002</c:v>
                </c:pt>
                <c:pt idx="3505">
                  <c:v>0.37857400000000002</c:v>
                </c:pt>
                <c:pt idx="3506">
                  <c:v>0.37857400000000002</c:v>
                </c:pt>
                <c:pt idx="3507">
                  <c:v>0.37857400000000002</c:v>
                </c:pt>
                <c:pt idx="3508">
                  <c:v>0.37857400000000002</c:v>
                </c:pt>
                <c:pt idx="3509">
                  <c:v>0.37857400000000002</c:v>
                </c:pt>
                <c:pt idx="3510">
                  <c:v>0.46080399999999999</c:v>
                </c:pt>
                <c:pt idx="3511">
                  <c:v>0.46080399999999999</c:v>
                </c:pt>
                <c:pt idx="3512">
                  <c:v>0.37857400000000002</c:v>
                </c:pt>
                <c:pt idx="3513">
                  <c:v>0.46080399999999999</c:v>
                </c:pt>
                <c:pt idx="3514">
                  <c:v>0.46080399999999999</c:v>
                </c:pt>
                <c:pt idx="3515">
                  <c:v>0.37857400000000002</c:v>
                </c:pt>
                <c:pt idx="3516">
                  <c:v>0.37857400000000002</c:v>
                </c:pt>
                <c:pt idx="3517">
                  <c:v>0.37857400000000002</c:v>
                </c:pt>
                <c:pt idx="3518">
                  <c:v>0.37857400000000002</c:v>
                </c:pt>
                <c:pt idx="3519">
                  <c:v>0.37857400000000002</c:v>
                </c:pt>
                <c:pt idx="3520">
                  <c:v>0.37857400000000002</c:v>
                </c:pt>
                <c:pt idx="3521">
                  <c:v>0.37857400000000002</c:v>
                </c:pt>
                <c:pt idx="3522">
                  <c:v>0.46080399999999999</c:v>
                </c:pt>
                <c:pt idx="3523">
                  <c:v>0.37857400000000002</c:v>
                </c:pt>
                <c:pt idx="3524">
                  <c:v>0.37857400000000002</c:v>
                </c:pt>
                <c:pt idx="3525">
                  <c:v>0.37857400000000002</c:v>
                </c:pt>
                <c:pt idx="3526">
                  <c:v>0.37857400000000002</c:v>
                </c:pt>
                <c:pt idx="3527">
                  <c:v>0.37857400000000002</c:v>
                </c:pt>
                <c:pt idx="3528">
                  <c:v>0.37857400000000002</c:v>
                </c:pt>
                <c:pt idx="3529">
                  <c:v>0.37857400000000002</c:v>
                </c:pt>
                <c:pt idx="3530">
                  <c:v>0.37857400000000002</c:v>
                </c:pt>
                <c:pt idx="3531">
                  <c:v>0.37857400000000002</c:v>
                </c:pt>
                <c:pt idx="3532">
                  <c:v>0.37857400000000002</c:v>
                </c:pt>
                <c:pt idx="3533">
                  <c:v>0.296344</c:v>
                </c:pt>
                <c:pt idx="3534">
                  <c:v>0.37857400000000002</c:v>
                </c:pt>
                <c:pt idx="3535">
                  <c:v>0.37857400000000002</c:v>
                </c:pt>
                <c:pt idx="3536">
                  <c:v>0.37857400000000002</c:v>
                </c:pt>
                <c:pt idx="3537">
                  <c:v>0.37857400000000002</c:v>
                </c:pt>
                <c:pt idx="3538">
                  <c:v>0.296344</c:v>
                </c:pt>
                <c:pt idx="3539">
                  <c:v>0.37857400000000002</c:v>
                </c:pt>
                <c:pt idx="3540">
                  <c:v>0.37857400000000002</c:v>
                </c:pt>
                <c:pt idx="3541">
                  <c:v>0.37857400000000002</c:v>
                </c:pt>
                <c:pt idx="3542">
                  <c:v>0.296344</c:v>
                </c:pt>
                <c:pt idx="3543">
                  <c:v>0.37857400000000002</c:v>
                </c:pt>
                <c:pt idx="3544">
                  <c:v>0.37857400000000002</c:v>
                </c:pt>
                <c:pt idx="3545">
                  <c:v>0.37857400000000002</c:v>
                </c:pt>
                <c:pt idx="3546">
                  <c:v>0.37857400000000002</c:v>
                </c:pt>
                <c:pt idx="3547">
                  <c:v>0.37857400000000002</c:v>
                </c:pt>
                <c:pt idx="3548">
                  <c:v>0.37857400000000002</c:v>
                </c:pt>
                <c:pt idx="3549">
                  <c:v>0.296344</c:v>
                </c:pt>
                <c:pt idx="3550">
                  <c:v>0.37857400000000002</c:v>
                </c:pt>
                <c:pt idx="3551">
                  <c:v>0.37857400000000002</c:v>
                </c:pt>
                <c:pt idx="3552">
                  <c:v>0.37857400000000002</c:v>
                </c:pt>
                <c:pt idx="3553">
                  <c:v>0.37857400000000002</c:v>
                </c:pt>
                <c:pt idx="3554">
                  <c:v>0.37857400000000002</c:v>
                </c:pt>
                <c:pt idx="3555">
                  <c:v>0.37857400000000002</c:v>
                </c:pt>
                <c:pt idx="3556">
                  <c:v>0.37857400000000002</c:v>
                </c:pt>
                <c:pt idx="3557">
                  <c:v>0.37857400000000002</c:v>
                </c:pt>
                <c:pt idx="3558">
                  <c:v>0.37857400000000002</c:v>
                </c:pt>
                <c:pt idx="3559">
                  <c:v>0.37857400000000002</c:v>
                </c:pt>
                <c:pt idx="3560">
                  <c:v>0.37857400000000002</c:v>
                </c:pt>
                <c:pt idx="3561">
                  <c:v>0.37857400000000002</c:v>
                </c:pt>
                <c:pt idx="3562">
                  <c:v>0.46080399999999999</c:v>
                </c:pt>
                <c:pt idx="3563">
                  <c:v>0.37857400000000002</c:v>
                </c:pt>
                <c:pt idx="3564">
                  <c:v>0.37857400000000002</c:v>
                </c:pt>
                <c:pt idx="3565">
                  <c:v>0.37857400000000002</c:v>
                </c:pt>
                <c:pt idx="3566">
                  <c:v>0.37857400000000002</c:v>
                </c:pt>
                <c:pt idx="3567">
                  <c:v>0.37857400000000002</c:v>
                </c:pt>
                <c:pt idx="3568">
                  <c:v>0.46080399999999999</c:v>
                </c:pt>
                <c:pt idx="3569">
                  <c:v>0.37857400000000002</c:v>
                </c:pt>
                <c:pt idx="3570">
                  <c:v>0.37857400000000002</c:v>
                </c:pt>
                <c:pt idx="3571">
                  <c:v>0.37857400000000002</c:v>
                </c:pt>
                <c:pt idx="3572">
                  <c:v>0.37857400000000002</c:v>
                </c:pt>
                <c:pt idx="3573">
                  <c:v>0.37857400000000002</c:v>
                </c:pt>
                <c:pt idx="3574">
                  <c:v>0.37857400000000002</c:v>
                </c:pt>
                <c:pt idx="3575">
                  <c:v>0.37857400000000002</c:v>
                </c:pt>
                <c:pt idx="3576">
                  <c:v>0.37857400000000002</c:v>
                </c:pt>
                <c:pt idx="3577">
                  <c:v>0.37857400000000002</c:v>
                </c:pt>
                <c:pt idx="3578">
                  <c:v>0.37857400000000002</c:v>
                </c:pt>
                <c:pt idx="3579">
                  <c:v>0.37857400000000002</c:v>
                </c:pt>
                <c:pt idx="3580">
                  <c:v>0.37857400000000002</c:v>
                </c:pt>
                <c:pt idx="3581">
                  <c:v>0.37857400000000002</c:v>
                </c:pt>
                <c:pt idx="3582">
                  <c:v>0.37857400000000002</c:v>
                </c:pt>
                <c:pt idx="3583">
                  <c:v>0.37857400000000002</c:v>
                </c:pt>
                <c:pt idx="3584">
                  <c:v>0.37857400000000002</c:v>
                </c:pt>
                <c:pt idx="3585">
                  <c:v>0.37857400000000002</c:v>
                </c:pt>
                <c:pt idx="3586">
                  <c:v>0.37857400000000002</c:v>
                </c:pt>
                <c:pt idx="3587">
                  <c:v>0.37857400000000002</c:v>
                </c:pt>
                <c:pt idx="3588">
                  <c:v>0.37857400000000002</c:v>
                </c:pt>
                <c:pt idx="3589">
                  <c:v>0.296344</c:v>
                </c:pt>
                <c:pt idx="3590">
                  <c:v>0.37857400000000002</c:v>
                </c:pt>
                <c:pt idx="3591">
                  <c:v>0.296344</c:v>
                </c:pt>
                <c:pt idx="3592">
                  <c:v>0.37857400000000002</c:v>
                </c:pt>
                <c:pt idx="3593">
                  <c:v>0.37857400000000002</c:v>
                </c:pt>
                <c:pt idx="3594">
                  <c:v>0.296344</c:v>
                </c:pt>
                <c:pt idx="3595">
                  <c:v>0.296344</c:v>
                </c:pt>
                <c:pt idx="3596">
                  <c:v>0.37857400000000002</c:v>
                </c:pt>
                <c:pt idx="3597">
                  <c:v>0.296344</c:v>
                </c:pt>
                <c:pt idx="3598">
                  <c:v>0.37857400000000002</c:v>
                </c:pt>
                <c:pt idx="3599">
                  <c:v>0.37857400000000002</c:v>
                </c:pt>
                <c:pt idx="3600">
                  <c:v>0.296344</c:v>
                </c:pt>
                <c:pt idx="3601">
                  <c:v>0.37857400000000002</c:v>
                </c:pt>
                <c:pt idx="3602">
                  <c:v>0.296344</c:v>
                </c:pt>
                <c:pt idx="3603">
                  <c:v>0.296344</c:v>
                </c:pt>
                <c:pt idx="3604">
                  <c:v>0.296344</c:v>
                </c:pt>
                <c:pt idx="3605">
                  <c:v>0.37857400000000002</c:v>
                </c:pt>
                <c:pt idx="3606">
                  <c:v>0.37857400000000002</c:v>
                </c:pt>
                <c:pt idx="3607">
                  <c:v>0.296344</c:v>
                </c:pt>
                <c:pt idx="3608">
                  <c:v>0.296344</c:v>
                </c:pt>
                <c:pt idx="3609">
                  <c:v>0.296344</c:v>
                </c:pt>
                <c:pt idx="3610">
                  <c:v>0.296344</c:v>
                </c:pt>
                <c:pt idx="3611">
                  <c:v>0.296344</c:v>
                </c:pt>
                <c:pt idx="3612">
                  <c:v>0.296344</c:v>
                </c:pt>
                <c:pt idx="3613">
                  <c:v>0.296344</c:v>
                </c:pt>
                <c:pt idx="3614">
                  <c:v>0.296344</c:v>
                </c:pt>
                <c:pt idx="3615">
                  <c:v>0.296344</c:v>
                </c:pt>
                <c:pt idx="3616">
                  <c:v>0.296344</c:v>
                </c:pt>
                <c:pt idx="3617">
                  <c:v>0.296344</c:v>
                </c:pt>
                <c:pt idx="3618">
                  <c:v>0.296344</c:v>
                </c:pt>
                <c:pt idx="3619">
                  <c:v>0.296344</c:v>
                </c:pt>
                <c:pt idx="3620">
                  <c:v>0.37857400000000002</c:v>
                </c:pt>
                <c:pt idx="3621">
                  <c:v>0.296344</c:v>
                </c:pt>
                <c:pt idx="3622">
                  <c:v>0.296344</c:v>
                </c:pt>
                <c:pt idx="3623">
                  <c:v>0.296344</c:v>
                </c:pt>
                <c:pt idx="3624">
                  <c:v>0.296344</c:v>
                </c:pt>
                <c:pt idx="3625">
                  <c:v>0.296344</c:v>
                </c:pt>
                <c:pt idx="3626">
                  <c:v>0.296344</c:v>
                </c:pt>
                <c:pt idx="3627">
                  <c:v>0.296344</c:v>
                </c:pt>
                <c:pt idx="3628">
                  <c:v>0.296344</c:v>
                </c:pt>
                <c:pt idx="3629">
                  <c:v>0.296344</c:v>
                </c:pt>
                <c:pt idx="3630">
                  <c:v>0.296344</c:v>
                </c:pt>
                <c:pt idx="3631">
                  <c:v>0.296344</c:v>
                </c:pt>
                <c:pt idx="3632">
                  <c:v>0.296344</c:v>
                </c:pt>
                <c:pt idx="3633">
                  <c:v>0.37857400000000002</c:v>
                </c:pt>
                <c:pt idx="3634">
                  <c:v>0.296344</c:v>
                </c:pt>
                <c:pt idx="3635">
                  <c:v>0.37857400000000002</c:v>
                </c:pt>
                <c:pt idx="3636">
                  <c:v>0.296344</c:v>
                </c:pt>
                <c:pt idx="3637">
                  <c:v>0.37857400000000002</c:v>
                </c:pt>
                <c:pt idx="3638">
                  <c:v>0.296344</c:v>
                </c:pt>
                <c:pt idx="3639">
                  <c:v>0.296344</c:v>
                </c:pt>
                <c:pt idx="3640">
                  <c:v>0.296344</c:v>
                </c:pt>
                <c:pt idx="3641">
                  <c:v>0.296344</c:v>
                </c:pt>
                <c:pt idx="3642">
                  <c:v>0.37857400000000002</c:v>
                </c:pt>
                <c:pt idx="3643">
                  <c:v>0.296344</c:v>
                </c:pt>
                <c:pt idx="3644">
                  <c:v>0.296344</c:v>
                </c:pt>
                <c:pt idx="3645">
                  <c:v>0.296344</c:v>
                </c:pt>
                <c:pt idx="3646">
                  <c:v>0.296344</c:v>
                </c:pt>
                <c:pt idx="3647">
                  <c:v>0.37857400000000002</c:v>
                </c:pt>
                <c:pt idx="3648">
                  <c:v>0.296344</c:v>
                </c:pt>
                <c:pt idx="3649">
                  <c:v>0.37857400000000002</c:v>
                </c:pt>
                <c:pt idx="3650">
                  <c:v>0.296344</c:v>
                </c:pt>
                <c:pt idx="3651">
                  <c:v>0.296344</c:v>
                </c:pt>
                <c:pt idx="3652">
                  <c:v>0.296344</c:v>
                </c:pt>
                <c:pt idx="3653">
                  <c:v>0.296344</c:v>
                </c:pt>
                <c:pt idx="3654">
                  <c:v>0.296344</c:v>
                </c:pt>
                <c:pt idx="3655">
                  <c:v>0.296344</c:v>
                </c:pt>
                <c:pt idx="3656">
                  <c:v>0.296344</c:v>
                </c:pt>
                <c:pt idx="3657">
                  <c:v>0.296344</c:v>
                </c:pt>
                <c:pt idx="3658">
                  <c:v>0.296344</c:v>
                </c:pt>
                <c:pt idx="3659">
                  <c:v>0.296344</c:v>
                </c:pt>
                <c:pt idx="3660">
                  <c:v>0.296344</c:v>
                </c:pt>
                <c:pt idx="3661">
                  <c:v>0.296344</c:v>
                </c:pt>
                <c:pt idx="3662">
                  <c:v>0.296344</c:v>
                </c:pt>
                <c:pt idx="3663">
                  <c:v>0.296344</c:v>
                </c:pt>
                <c:pt idx="3664">
                  <c:v>0.296344</c:v>
                </c:pt>
                <c:pt idx="3665">
                  <c:v>0.296344</c:v>
                </c:pt>
                <c:pt idx="3666">
                  <c:v>0.296344</c:v>
                </c:pt>
                <c:pt idx="3667">
                  <c:v>0.296344</c:v>
                </c:pt>
                <c:pt idx="3668">
                  <c:v>0.296344</c:v>
                </c:pt>
                <c:pt idx="3669">
                  <c:v>0.296344</c:v>
                </c:pt>
                <c:pt idx="3670">
                  <c:v>0.296344</c:v>
                </c:pt>
                <c:pt idx="3671">
                  <c:v>0.296344</c:v>
                </c:pt>
                <c:pt idx="3672">
                  <c:v>0.296344</c:v>
                </c:pt>
                <c:pt idx="3673">
                  <c:v>0.296344</c:v>
                </c:pt>
                <c:pt idx="3674">
                  <c:v>0.296344</c:v>
                </c:pt>
                <c:pt idx="3675">
                  <c:v>0.296344</c:v>
                </c:pt>
                <c:pt idx="3676">
                  <c:v>0.296344</c:v>
                </c:pt>
                <c:pt idx="3677">
                  <c:v>0.296344</c:v>
                </c:pt>
                <c:pt idx="3678">
                  <c:v>0.296344</c:v>
                </c:pt>
                <c:pt idx="3679">
                  <c:v>0.37857400000000002</c:v>
                </c:pt>
                <c:pt idx="3680">
                  <c:v>0.37857400000000002</c:v>
                </c:pt>
                <c:pt idx="3681">
                  <c:v>0.296344</c:v>
                </c:pt>
                <c:pt idx="3682">
                  <c:v>0.296344</c:v>
                </c:pt>
                <c:pt idx="3683">
                  <c:v>0.37857400000000002</c:v>
                </c:pt>
                <c:pt idx="3684">
                  <c:v>0.37857400000000002</c:v>
                </c:pt>
                <c:pt idx="3685">
                  <c:v>0.296344</c:v>
                </c:pt>
                <c:pt idx="3686">
                  <c:v>0.37857400000000002</c:v>
                </c:pt>
                <c:pt idx="3687">
                  <c:v>0.37857400000000002</c:v>
                </c:pt>
                <c:pt idx="3688">
                  <c:v>0.37857400000000002</c:v>
                </c:pt>
                <c:pt idx="3689">
                  <c:v>0.296344</c:v>
                </c:pt>
                <c:pt idx="3690">
                  <c:v>0.37857400000000002</c:v>
                </c:pt>
                <c:pt idx="3691">
                  <c:v>0.37857400000000002</c:v>
                </c:pt>
                <c:pt idx="3692">
                  <c:v>0.37857400000000002</c:v>
                </c:pt>
                <c:pt idx="3693">
                  <c:v>0.37857400000000002</c:v>
                </c:pt>
                <c:pt idx="3694">
                  <c:v>0.37857400000000002</c:v>
                </c:pt>
                <c:pt idx="3695">
                  <c:v>0.37857400000000002</c:v>
                </c:pt>
                <c:pt idx="3696">
                  <c:v>0.37857400000000002</c:v>
                </c:pt>
                <c:pt idx="3697">
                  <c:v>0.37857400000000002</c:v>
                </c:pt>
                <c:pt idx="3698">
                  <c:v>0.296344</c:v>
                </c:pt>
                <c:pt idx="3699">
                  <c:v>0.37857400000000002</c:v>
                </c:pt>
                <c:pt idx="3700">
                  <c:v>0.37857400000000002</c:v>
                </c:pt>
                <c:pt idx="3701">
                  <c:v>0.37857400000000002</c:v>
                </c:pt>
                <c:pt idx="3702">
                  <c:v>0.37857400000000002</c:v>
                </c:pt>
                <c:pt idx="3703">
                  <c:v>0.37857400000000002</c:v>
                </c:pt>
                <c:pt idx="3704">
                  <c:v>0.37857400000000002</c:v>
                </c:pt>
                <c:pt idx="3705">
                  <c:v>0.37857400000000002</c:v>
                </c:pt>
                <c:pt idx="3706">
                  <c:v>0.37857400000000002</c:v>
                </c:pt>
                <c:pt idx="3707">
                  <c:v>0.37857400000000002</c:v>
                </c:pt>
                <c:pt idx="3708">
                  <c:v>0.37857400000000002</c:v>
                </c:pt>
                <c:pt idx="3709">
                  <c:v>0.37857400000000002</c:v>
                </c:pt>
                <c:pt idx="3710">
                  <c:v>0.37857400000000002</c:v>
                </c:pt>
                <c:pt idx="3711">
                  <c:v>0.37857400000000002</c:v>
                </c:pt>
                <c:pt idx="3712">
                  <c:v>0.37857400000000002</c:v>
                </c:pt>
                <c:pt idx="3713">
                  <c:v>0.37857400000000002</c:v>
                </c:pt>
                <c:pt idx="3714">
                  <c:v>0.37857400000000002</c:v>
                </c:pt>
                <c:pt idx="3715">
                  <c:v>0.37857400000000002</c:v>
                </c:pt>
                <c:pt idx="3716">
                  <c:v>0.37857400000000002</c:v>
                </c:pt>
                <c:pt idx="3717">
                  <c:v>0.37857400000000002</c:v>
                </c:pt>
                <c:pt idx="3718">
                  <c:v>0.37857400000000002</c:v>
                </c:pt>
                <c:pt idx="3719">
                  <c:v>0.37857400000000002</c:v>
                </c:pt>
                <c:pt idx="3720">
                  <c:v>0.37857400000000002</c:v>
                </c:pt>
                <c:pt idx="3721">
                  <c:v>0.37857400000000002</c:v>
                </c:pt>
                <c:pt idx="3722">
                  <c:v>0.37857400000000002</c:v>
                </c:pt>
                <c:pt idx="3723">
                  <c:v>0.37857400000000002</c:v>
                </c:pt>
                <c:pt idx="3724">
                  <c:v>0.37857400000000002</c:v>
                </c:pt>
                <c:pt idx="3725">
                  <c:v>0.296344</c:v>
                </c:pt>
                <c:pt idx="3726">
                  <c:v>0.37857400000000002</c:v>
                </c:pt>
                <c:pt idx="3727">
                  <c:v>0.37857400000000002</c:v>
                </c:pt>
                <c:pt idx="3728">
                  <c:v>0.46080399999999999</c:v>
                </c:pt>
                <c:pt idx="3729">
                  <c:v>0.37857400000000002</c:v>
                </c:pt>
                <c:pt idx="3730">
                  <c:v>0.37857400000000002</c:v>
                </c:pt>
                <c:pt idx="3731">
                  <c:v>0.37857400000000002</c:v>
                </c:pt>
                <c:pt idx="3732">
                  <c:v>0.37857400000000002</c:v>
                </c:pt>
                <c:pt idx="3733">
                  <c:v>0.37857400000000002</c:v>
                </c:pt>
                <c:pt idx="3734">
                  <c:v>0.37857400000000002</c:v>
                </c:pt>
                <c:pt idx="3735">
                  <c:v>0.37857400000000002</c:v>
                </c:pt>
                <c:pt idx="3736">
                  <c:v>0.37857400000000002</c:v>
                </c:pt>
                <c:pt idx="3737">
                  <c:v>0.37857400000000002</c:v>
                </c:pt>
                <c:pt idx="3738">
                  <c:v>0.37857400000000002</c:v>
                </c:pt>
                <c:pt idx="3739">
                  <c:v>0.37857400000000002</c:v>
                </c:pt>
                <c:pt idx="3740">
                  <c:v>0.37857400000000002</c:v>
                </c:pt>
                <c:pt idx="3741">
                  <c:v>0.37857400000000002</c:v>
                </c:pt>
                <c:pt idx="3742">
                  <c:v>0.37857400000000002</c:v>
                </c:pt>
                <c:pt idx="3743">
                  <c:v>0.37857400000000002</c:v>
                </c:pt>
                <c:pt idx="3744">
                  <c:v>0.37857400000000002</c:v>
                </c:pt>
                <c:pt idx="3745">
                  <c:v>0.37857400000000002</c:v>
                </c:pt>
                <c:pt idx="3746">
                  <c:v>0.46080399999999999</c:v>
                </c:pt>
                <c:pt idx="3747">
                  <c:v>0.46080399999999999</c:v>
                </c:pt>
                <c:pt idx="3748">
                  <c:v>0.37857400000000002</c:v>
                </c:pt>
                <c:pt idx="3749">
                  <c:v>0.37857400000000002</c:v>
                </c:pt>
                <c:pt idx="3750">
                  <c:v>0.37857400000000002</c:v>
                </c:pt>
                <c:pt idx="3751">
                  <c:v>0.37857400000000002</c:v>
                </c:pt>
                <c:pt idx="3752">
                  <c:v>0.37857400000000002</c:v>
                </c:pt>
                <c:pt idx="3753">
                  <c:v>0.37857400000000002</c:v>
                </c:pt>
                <c:pt idx="3754">
                  <c:v>0.37857400000000002</c:v>
                </c:pt>
                <c:pt idx="3755">
                  <c:v>0.46080399999999999</c:v>
                </c:pt>
                <c:pt idx="3756">
                  <c:v>0.37857400000000002</c:v>
                </c:pt>
                <c:pt idx="3757">
                  <c:v>0.46080399999999999</c:v>
                </c:pt>
                <c:pt idx="3758">
                  <c:v>0.46080399999999999</c:v>
                </c:pt>
                <c:pt idx="3759">
                  <c:v>0.46080399999999999</c:v>
                </c:pt>
                <c:pt idx="3760">
                  <c:v>0.37857400000000002</c:v>
                </c:pt>
                <c:pt idx="3761">
                  <c:v>0.37857400000000002</c:v>
                </c:pt>
                <c:pt idx="3762">
                  <c:v>0.37857400000000002</c:v>
                </c:pt>
                <c:pt idx="3763">
                  <c:v>0.37857400000000002</c:v>
                </c:pt>
                <c:pt idx="3764">
                  <c:v>0.37857400000000002</c:v>
                </c:pt>
                <c:pt idx="3765">
                  <c:v>0.46080399999999999</c:v>
                </c:pt>
                <c:pt idx="3766">
                  <c:v>0.37857400000000002</c:v>
                </c:pt>
                <c:pt idx="3767">
                  <c:v>0.46080399999999999</c:v>
                </c:pt>
                <c:pt idx="3768">
                  <c:v>0.37857400000000002</c:v>
                </c:pt>
                <c:pt idx="3769">
                  <c:v>0.37857400000000002</c:v>
                </c:pt>
                <c:pt idx="3770">
                  <c:v>0.37857400000000002</c:v>
                </c:pt>
                <c:pt idx="3771">
                  <c:v>0.37857400000000002</c:v>
                </c:pt>
                <c:pt idx="3772">
                  <c:v>0.37857400000000002</c:v>
                </c:pt>
                <c:pt idx="3773">
                  <c:v>0.37857400000000002</c:v>
                </c:pt>
                <c:pt idx="3774">
                  <c:v>0.37857400000000002</c:v>
                </c:pt>
                <c:pt idx="3775">
                  <c:v>0.37857400000000002</c:v>
                </c:pt>
                <c:pt idx="3776">
                  <c:v>0.37857400000000002</c:v>
                </c:pt>
                <c:pt idx="3777">
                  <c:v>0.37857400000000002</c:v>
                </c:pt>
                <c:pt idx="3778">
                  <c:v>0.37857400000000002</c:v>
                </c:pt>
                <c:pt idx="3779">
                  <c:v>0.37857400000000002</c:v>
                </c:pt>
                <c:pt idx="3780">
                  <c:v>0.37857400000000002</c:v>
                </c:pt>
                <c:pt idx="3781">
                  <c:v>0.37857400000000002</c:v>
                </c:pt>
                <c:pt idx="3782">
                  <c:v>0.37857400000000002</c:v>
                </c:pt>
                <c:pt idx="3783">
                  <c:v>0.37857400000000002</c:v>
                </c:pt>
                <c:pt idx="3784">
                  <c:v>0.46080399999999999</c:v>
                </c:pt>
                <c:pt idx="3785">
                  <c:v>0.37857400000000002</c:v>
                </c:pt>
                <c:pt idx="3786">
                  <c:v>0.37857400000000002</c:v>
                </c:pt>
                <c:pt idx="3787">
                  <c:v>0.46080399999999999</c:v>
                </c:pt>
                <c:pt idx="3788">
                  <c:v>0.296344</c:v>
                </c:pt>
                <c:pt idx="3789">
                  <c:v>0.37857400000000002</c:v>
                </c:pt>
                <c:pt idx="3790">
                  <c:v>0.37857400000000002</c:v>
                </c:pt>
                <c:pt idx="3791">
                  <c:v>0.37857400000000002</c:v>
                </c:pt>
                <c:pt idx="3792">
                  <c:v>0.37857400000000002</c:v>
                </c:pt>
                <c:pt idx="3793">
                  <c:v>0.37857400000000002</c:v>
                </c:pt>
                <c:pt idx="3794">
                  <c:v>0.46080399999999999</c:v>
                </c:pt>
                <c:pt idx="3795">
                  <c:v>0.37857400000000002</c:v>
                </c:pt>
                <c:pt idx="3796">
                  <c:v>0.37857400000000002</c:v>
                </c:pt>
                <c:pt idx="3797">
                  <c:v>0.37857400000000002</c:v>
                </c:pt>
                <c:pt idx="3798">
                  <c:v>0.37857400000000002</c:v>
                </c:pt>
                <c:pt idx="3799">
                  <c:v>0.37857400000000002</c:v>
                </c:pt>
                <c:pt idx="3800">
                  <c:v>0.37857400000000002</c:v>
                </c:pt>
                <c:pt idx="3801">
                  <c:v>0.37857400000000002</c:v>
                </c:pt>
                <c:pt idx="3802">
                  <c:v>0.37857400000000002</c:v>
                </c:pt>
                <c:pt idx="3803">
                  <c:v>0.296344</c:v>
                </c:pt>
                <c:pt idx="3804">
                  <c:v>0.46080399999999999</c:v>
                </c:pt>
                <c:pt idx="3805">
                  <c:v>0.37857400000000002</c:v>
                </c:pt>
                <c:pt idx="3806">
                  <c:v>0.46080399999999999</c:v>
                </c:pt>
                <c:pt idx="3807">
                  <c:v>0.37857400000000002</c:v>
                </c:pt>
                <c:pt idx="3808">
                  <c:v>0.37857400000000002</c:v>
                </c:pt>
                <c:pt idx="3809">
                  <c:v>0.37857400000000002</c:v>
                </c:pt>
                <c:pt idx="3810">
                  <c:v>0.37857400000000002</c:v>
                </c:pt>
                <c:pt idx="3811">
                  <c:v>0.37857400000000002</c:v>
                </c:pt>
                <c:pt idx="3812">
                  <c:v>0.37857400000000002</c:v>
                </c:pt>
                <c:pt idx="3813">
                  <c:v>0.37857400000000002</c:v>
                </c:pt>
                <c:pt idx="3814">
                  <c:v>0.37857400000000002</c:v>
                </c:pt>
                <c:pt idx="3815">
                  <c:v>0.37857400000000002</c:v>
                </c:pt>
                <c:pt idx="3816">
                  <c:v>0.37857400000000002</c:v>
                </c:pt>
                <c:pt idx="3817">
                  <c:v>0.37857400000000002</c:v>
                </c:pt>
                <c:pt idx="3818">
                  <c:v>0.37857400000000002</c:v>
                </c:pt>
                <c:pt idx="3819">
                  <c:v>0.37857400000000002</c:v>
                </c:pt>
                <c:pt idx="3820">
                  <c:v>0.37857400000000002</c:v>
                </c:pt>
                <c:pt idx="3821">
                  <c:v>0.37857400000000002</c:v>
                </c:pt>
                <c:pt idx="3822">
                  <c:v>0.37857400000000002</c:v>
                </c:pt>
                <c:pt idx="3823">
                  <c:v>0.37857400000000002</c:v>
                </c:pt>
                <c:pt idx="3824">
                  <c:v>0.37857400000000002</c:v>
                </c:pt>
                <c:pt idx="3825">
                  <c:v>0.37857400000000002</c:v>
                </c:pt>
                <c:pt idx="3826">
                  <c:v>0.37857400000000002</c:v>
                </c:pt>
                <c:pt idx="3827">
                  <c:v>0.37857400000000002</c:v>
                </c:pt>
                <c:pt idx="3828">
                  <c:v>0.37857400000000002</c:v>
                </c:pt>
                <c:pt idx="3829">
                  <c:v>0.37857400000000002</c:v>
                </c:pt>
                <c:pt idx="3830">
                  <c:v>0.296344</c:v>
                </c:pt>
                <c:pt idx="3831">
                  <c:v>0.37857400000000002</c:v>
                </c:pt>
                <c:pt idx="3832">
                  <c:v>0.37857400000000002</c:v>
                </c:pt>
                <c:pt idx="3833">
                  <c:v>0.37857400000000002</c:v>
                </c:pt>
                <c:pt idx="3834">
                  <c:v>0.37857400000000002</c:v>
                </c:pt>
                <c:pt idx="3835">
                  <c:v>0.37857400000000002</c:v>
                </c:pt>
                <c:pt idx="3836">
                  <c:v>0.37857400000000002</c:v>
                </c:pt>
                <c:pt idx="3837">
                  <c:v>0.37857400000000002</c:v>
                </c:pt>
                <c:pt idx="3838">
                  <c:v>0.37857400000000002</c:v>
                </c:pt>
                <c:pt idx="3839">
                  <c:v>0.37857400000000002</c:v>
                </c:pt>
                <c:pt idx="3840">
                  <c:v>0.37857400000000002</c:v>
                </c:pt>
                <c:pt idx="3841">
                  <c:v>0.37857400000000002</c:v>
                </c:pt>
                <c:pt idx="3842">
                  <c:v>0.37857400000000002</c:v>
                </c:pt>
                <c:pt idx="3843">
                  <c:v>0.296344</c:v>
                </c:pt>
                <c:pt idx="3844">
                  <c:v>0.37857400000000002</c:v>
                </c:pt>
                <c:pt idx="3845">
                  <c:v>0.37857400000000002</c:v>
                </c:pt>
                <c:pt idx="3846">
                  <c:v>0.37857400000000002</c:v>
                </c:pt>
                <c:pt idx="3847">
                  <c:v>0.37857400000000002</c:v>
                </c:pt>
                <c:pt idx="3848">
                  <c:v>0.37857400000000002</c:v>
                </c:pt>
                <c:pt idx="3849">
                  <c:v>0.37857400000000002</c:v>
                </c:pt>
                <c:pt idx="3850">
                  <c:v>0.37857400000000002</c:v>
                </c:pt>
                <c:pt idx="3851">
                  <c:v>0.37857400000000002</c:v>
                </c:pt>
                <c:pt idx="3852">
                  <c:v>0.37857400000000002</c:v>
                </c:pt>
                <c:pt idx="3853">
                  <c:v>0.37857400000000002</c:v>
                </c:pt>
                <c:pt idx="3854">
                  <c:v>0.37857400000000002</c:v>
                </c:pt>
                <c:pt idx="3855">
                  <c:v>0.37857400000000002</c:v>
                </c:pt>
                <c:pt idx="3856">
                  <c:v>0.37857400000000002</c:v>
                </c:pt>
                <c:pt idx="3857">
                  <c:v>0.37857400000000002</c:v>
                </c:pt>
                <c:pt idx="3858">
                  <c:v>0.37857400000000002</c:v>
                </c:pt>
                <c:pt idx="3859">
                  <c:v>0.37857400000000002</c:v>
                </c:pt>
                <c:pt idx="3860">
                  <c:v>0.37857400000000002</c:v>
                </c:pt>
                <c:pt idx="3861">
                  <c:v>0.37857400000000002</c:v>
                </c:pt>
                <c:pt idx="3862">
                  <c:v>0.37857400000000002</c:v>
                </c:pt>
                <c:pt idx="3863">
                  <c:v>0.37857400000000002</c:v>
                </c:pt>
                <c:pt idx="3864">
                  <c:v>0.37857400000000002</c:v>
                </c:pt>
                <c:pt idx="3865">
                  <c:v>0.37857400000000002</c:v>
                </c:pt>
                <c:pt idx="3866">
                  <c:v>0.37857400000000002</c:v>
                </c:pt>
                <c:pt idx="3867">
                  <c:v>0.37857400000000002</c:v>
                </c:pt>
                <c:pt idx="3868">
                  <c:v>0.37857400000000002</c:v>
                </c:pt>
                <c:pt idx="3869">
                  <c:v>0.37857400000000002</c:v>
                </c:pt>
                <c:pt idx="3870">
                  <c:v>0.37857400000000002</c:v>
                </c:pt>
                <c:pt idx="3871">
                  <c:v>0.37857400000000002</c:v>
                </c:pt>
                <c:pt idx="3872">
                  <c:v>0.37857400000000002</c:v>
                </c:pt>
                <c:pt idx="3873">
                  <c:v>0.37857400000000002</c:v>
                </c:pt>
                <c:pt idx="3874">
                  <c:v>0.37857400000000002</c:v>
                </c:pt>
                <c:pt idx="3875">
                  <c:v>0.37857400000000002</c:v>
                </c:pt>
                <c:pt idx="3876">
                  <c:v>0.37857400000000002</c:v>
                </c:pt>
                <c:pt idx="3877">
                  <c:v>0.37857400000000002</c:v>
                </c:pt>
                <c:pt idx="3878">
                  <c:v>0.37857400000000002</c:v>
                </c:pt>
                <c:pt idx="3879">
                  <c:v>0.37857400000000002</c:v>
                </c:pt>
                <c:pt idx="3880">
                  <c:v>0.37857400000000002</c:v>
                </c:pt>
                <c:pt idx="3881">
                  <c:v>0.37857400000000002</c:v>
                </c:pt>
                <c:pt idx="3882">
                  <c:v>0.37857400000000002</c:v>
                </c:pt>
                <c:pt idx="3883">
                  <c:v>0.37857400000000002</c:v>
                </c:pt>
                <c:pt idx="3884">
                  <c:v>0.37857400000000002</c:v>
                </c:pt>
                <c:pt idx="3885">
                  <c:v>0.37857400000000002</c:v>
                </c:pt>
                <c:pt idx="3886">
                  <c:v>0.37857400000000002</c:v>
                </c:pt>
                <c:pt idx="3887">
                  <c:v>0.37857400000000002</c:v>
                </c:pt>
                <c:pt idx="3888">
                  <c:v>0.37857400000000002</c:v>
                </c:pt>
                <c:pt idx="3889">
                  <c:v>0.37857400000000002</c:v>
                </c:pt>
                <c:pt idx="3890">
                  <c:v>0.46080399999999999</c:v>
                </c:pt>
                <c:pt idx="3891">
                  <c:v>0.46080399999999999</c:v>
                </c:pt>
                <c:pt idx="3892">
                  <c:v>0.37857400000000002</c:v>
                </c:pt>
                <c:pt idx="3893">
                  <c:v>0.37857400000000002</c:v>
                </c:pt>
                <c:pt idx="3894">
                  <c:v>0.46080399999999999</c:v>
                </c:pt>
                <c:pt idx="3895">
                  <c:v>0.37857400000000002</c:v>
                </c:pt>
                <c:pt idx="3896">
                  <c:v>0.46080399999999999</c:v>
                </c:pt>
                <c:pt idx="3897">
                  <c:v>0.37857400000000002</c:v>
                </c:pt>
                <c:pt idx="3898">
                  <c:v>0.37857400000000002</c:v>
                </c:pt>
                <c:pt idx="3899">
                  <c:v>0.46080399999999999</c:v>
                </c:pt>
                <c:pt idx="3900">
                  <c:v>0.46080399999999999</c:v>
                </c:pt>
                <c:pt idx="3901">
                  <c:v>0.37857400000000002</c:v>
                </c:pt>
                <c:pt idx="3902">
                  <c:v>0.37857400000000002</c:v>
                </c:pt>
                <c:pt idx="3903">
                  <c:v>0.37857400000000002</c:v>
                </c:pt>
                <c:pt idx="3904">
                  <c:v>0.46080399999999999</c:v>
                </c:pt>
                <c:pt idx="3905">
                  <c:v>0.46080399999999999</c:v>
                </c:pt>
                <c:pt idx="3906">
                  <c:v>0.37857400000000002</c:v>
                </c:pt>
                <c:pt idx="3907">
                  <c:v>0.37857400000000002</c:v>
                </c:pt>
                <c:pt idx="3908">
                  <c:v>0.37857400000000002</c:v>
                </c:pt>
                <c:pt idx="3909">
                  <c:v>0.46080399999999999</c:v>
                </c:pt>
                <c:pt idx="3910">
                  <c:v>0.46080399999999999</c:v>
                </c:pt>
                <c:pt idx="3911">
                  <c:v>0.46080399999999999</c:v>
                </c:pt>
                <c:pt idx="3912">
                  <c:v>0.37857400000000002</c:v>
                </c:pt>
                <c:pt idx="3913">
                  <c:v>0.37857400000000002</c:v>
                </c:pt>
                <c:pt idx="3914">
                  <c:v>0.37857400000000002</c:v>
                </c:pt>
                <c:pt idx="3915">
                  <c:v>0.37857400000000002</c:v>
                </c:pt>
                <c:pt idx="3916">
                  <c:v>0.46080399999999999</c:v>
                </c:pt>
                <c:pt idx="3917">
                  <c:v>0.37857400000000002</c:v>
                </c:pt>
                <c:pt idx="3918">
                  <c:v>0.37857400000000002</c:v>
                </c:pt>
                <c:pt idx="3919">
                  <c:v>0.37857400000000002</c:v>
                </c:pt>
                <c:pt idx="3920">
                  <c:v>0.37857400000000002</c:v>
                </c:pt>
                <c:pt idx="3921">
                  <c:v>0.37857400000000002</c:v>
                </c:pt>
                <c:pt idx="3922">
                  <c:v>0.37857400000000002</c:v>
                </c:pt>
                <c:pt idx="3923">
                  <c:v>0.37857400000000002</c:v>
                </c:pt>
                <c:pt idx="3924">
                  <c:v>0.46080399999999999</c:v>
                </c:pt>
                <c:pt idx="3925">
                  <c:v>0.37857400000000002</c:v>
                </c:pt>
                <c:pt idx="3926">
                  <c:v>0.37857400000000002</c:v>
                </c:pt>
                <c:pt idx="3927">
                  <c:v>0.37857400000000002</c:v>
                </c:pt>
                <c:pt idx="3928">
                  <c:v>0.37857400000000002</c:v>
                </c:pt>
                <c:pt idx="3929">
                  <c:v>0.46080399999999999</c:v>
                </c:pt>
                <c:pt idx="3930">
                  <c:v>0.37857400000000002</c:v>
                </c:pt>
                <c:pt idx="3931">
                  <c:v>0.37857400000000002</c:v>
                </c:pt>
                <c:pt idx="3932">
                  <c:v>0.37857400000000002</c:v>
                </c:pt>
                <c:pt idx="3933">
                  <c:v>0.37857400000000002</c:v>
                </c:pt>
                <c:pt idx="3934">
                  <c:v>0.37857400000000002</c:v>
                </c:pt>
                <c:pt idx="3935">
                  <c:v>0.37857400000000002</c:v>
                </c:pt>
                <c:pt idx="3936">
                  <c:v>0.37857400000000002</c:v>
                </c:pt>
                <c:pt idx="3937">
                  <c:v>0.37857400000000002</c:v>
                </c:pt>
                <c:pt idx="3938">
                  <c:v>0.37857400000000002</c:v>
                </c:pt>
                <c:pt idx="3939">
                  <c:v>0.37857400000000002</c:v>
                </c:pt>
                <c:pt idx="3940">
                  <c:v>0.37857400000000002</c:v>
                </c:pt>
                <c:pt idx="3941">
                  <c:v>0.37857400000000002</c:v>
                </c:pt>
                <c:pt idx="3942">
                  <c:v>0.37857400000000002</c:v>
                </c:pt>
                <c:pt idx="3943">
                  <c:v>0.37857400000000002</c:v>
                </c:pt>
                <c:pt idx="3944">
                  <c:v>0.37857400000000002</c:v>
                </c:pt>
                <c:pt idx="3945">
                  <c:v>0.37857400000000002</c:v>
                </c:pt>
                <c:pt idx="3946">
                  <c:v>0.37857400000000002</c:v>
                </c:pt>
                <c:pt idx="3947">
                  <c:v>0.37857400000000002</c:v>
                </c:pt>
                <c:pt idx="3948">
                  <c:v>0.37857400000000002</c:v>
                </c:pt>
                <c:pt idx="3949">
                  <c:v>0.37857400000000002</c:v>
                </c:pt>
                <c:pt idx="3950">
                  <c:v>0.37857400000000002</c:v>
                </c:pt>
                <c:pt idx="3951">
                  <c:v>0.37857400000000002</c:v>
                </c:pt>
                <c:pt idx="3952">
                  <c:v>0.37857400000000002</c:v>
                </c:pt>
                <c:pt idx="3953">
                  <c:v>0.46080399999999999</c:v>
                </c:pt>
                <c:pt idx="3954">
                  <c:v>0.37857400000000002</c:v>
                </c:pt>
                <c:pt idx="3955">
                  <c:v>0.37857400000000002</c:v>
                </c:pt>
                <c:pt idx="3956">
                  <c:v>0.37857400000000002</c:v>
                </c:pt>
                <c:pt idx="3957">
                  <c:v>0.37857400000000002</c:v>
                </c:pt>
                <c:pt idx="3958">
                  <c:v>0.46080399999999999</c:v>
                </c:pt>
                <c:pt idx="3959">
                  <c:v>0.37857400000000002</c:v>
                </c:pt>
                <c:pt idx="3960">
                  <c:v>0.46080399999999999</c:v>
                </c:pt>
                <c:pt idx="3961">
                  <c:v>0.37857400000000002</c:v>
                </c:pt>
                <c:pt idx="3962">
                  <c:v>0.46080399999999999</c:v>
                </c:pt>
                <c:pt idx="3963">
                  <c:v>0.37857400000000002</c:v>
                </c:pt>
                <c:pt idx="3964">
                  <c:v>0.37857400000000002</c:v>
                </c:pt>
                <c:pt idx="3965">
                  <c:v>0.37857400000000002</c:v>
                </c:pt>
                <c:pt idx="3966">
                  <c:v>0.37857400000000002</c:v>
                </c:pt>
                <c:pt idx="3967">
                  <c:v>0.37857400000000002</c:v>
                </c:pt>
                <c:pt idx="3968">
                  <c:v>0.37857400000000002</c:v>
                </c:pt>
                <c:pt idx="3969">
                  <c:v>0.37857400000000002</c:v>
                </c:pt>
                <c:pt idx="3970">
                  <c:v>0.37857400000000002</c:v>
                </c:pt>
                <c:pt idx="3971">
                  <c:v>0.46080399999999999</c:v>
                </c:pt>
                <c:pt idx="3972">
                  <c:v>0.37857400000000002</c:v>
                </c:pt>
                <c:pt idx="3973">
                  <c:v>0.37857400000000002</c:v>
                </c:pt>
                <c:pt idx="3974">
                  <c:v>0.37857400000000002</c:v>
                </c:pt>
                <c:pt idx="3975">
                  <c:v>0.37857400000000002</c:v>
                </c:pt>
                <c:pt idx="3976">
                  <c:v>0.37857400000000002</c:v>
                </c:pt>
                <c:pt idx="3977">
                  <c:v>0.37857400000000002</c:v>
                </c:pt>
                <c:pt idx="3978">
                  <c:v>0.37857400000000002</c:v>
                </c:pt>
                <c:pt idx="3979">
                  <c:v>0.46080399999999999</c:v>
                </c:pt>
                <c:pt idx="3980">
                  <c:v>0.37857400000000002</c:v>
                </c:pt>
                <c:pt idx="3981">
                  <c:v>0.37857400000000002</c:v>
                </c:pt>
                <c:pt idx="3982">
                  <c:v>0.37857400000000002</c:v>
                </c:pt>
                <c:pt idx="3983">
                  <c:v>0.37857400000000002</c:v>
                </c:pt>
                <c:pt idx="3984">
                  <c:v>0.37857400000000002</c:v>
                </c:pt>
                <c:pt idx="3985">
                  <c:v>0.37857400000000002</c:v>
                </c:pt>
                <c:pt idx="3986">
                  <c:v>0.37857400000000002</c:v>
                </c:pt>
                <c:pt idx="3987">
                  <c:v>0.37857400000000002</c:v>
                </c:pt>
                <c:pt idx="3988">
                  <c:v>0.37857400000000002</c:v>
                </c:pt>
                <c:pt idx="3989">
                  <c:v>0.37857400000000002</c:v>
                </c:pt>
                <c:pt idx="3990">
                  <c:v>0.46080399999999999</c:v>
                </c:pt>
                <c:pt idx="3991">
                  <c:v>0.37857400000000002</c:v>
                </c:pt>
                <c:pt idx="3992">
                  <c:v>0.46080399999999999</c:v>
                </c:pt>
                <c:pt idx="3993">
                  <c:v>0.37857400000000002</c:v>
                </c:pt>
                <c:pt idx="3994">
                  <c:v>0.37857400000000002</c:v>
                </c:pt>
                <c:pt idx="3995">
                  <c:v>0.37857400000000002</c:v>
                </c:pt>
                <c:pt idx="3996">
                  <c:v>0.37857400000000002</c:v>
                </c:pt>
                <c:pt idx="3997">
                  <c:v>0.37857400000000002</c:v>
                </c:pt>
                <c:pt idx="3998">
                  <c:v>0.37857400000000002</c:v>
                </c:pt>
                <c:pt idx="3999">
                  <c:v>0.37857400000000002</c:v>
                </c:pt>
                <c:pt idx="4000">
                  <c:v>0.37857400000000002</c:v>
                </c:pt>
                <c:pt idx="4001">
                  <c:v>0.37857400000000002</c:v>
                </c:pt>
                <c:pt idx="4002">
                  <c:v>0.296344</c:v>
                </c:pt>
                <c:pt idx="4003">
                  <c:v>0.37857400000000002</c:v>
                </c:pt>
                <c:pt idx="4004">
                  <c:v>0.37857400000000002</c:v>
                </c:pt>
                <c:pt idx="4005">
                  <c:v>0.37857400000000002</c:v>
                </c:pt>
                <c:pt idx="4006">
                  <c:v>0.296344</c:v>
                </c:pt>
                <c:pt idx="4007">
                  <c:v>0.37857400000000002</c:v>
                </c:pt>
                <c:pt idx="4008">
                  <c:v>0.37857400000000002</c:v>
                </c:pt>
                <c:pt idx="4009">
                  <c:v>0.37857400000000002</c:v>
                </c:pt>
                <c:pt idx="4010">
                  <c:v>0.46080399999999999</c:v>
                </c:pt>
                <c:pt idx="4011">
                  <c:v>0.37857400000000002</c:v>
                </c:pt>
                <c:pt idx="4012">
                  <c:v>0.37857400000000002</c:v>
                </c:pt>
                <c:pt idx="4013">
                  <c:v>0.37857400000000002</c:v>
                </c:pt>
                <c:pt idx="4014">
                  <c:v>0.37857400000000002</c:v>
                </c:pt>
                <c:pt idx="4015">
                  <c:v>0.37857400000000002</c:v>
                </c:pt>
                <c:pt idx="4016">
                  <c:v>0.37857400000000002</c:v>
                </c:pt>
                <c:pt idx="4017">
                  <c:v>0.37857400000000002</c:v>
                </c:pt>
                <c:pt idx="4018">
                  <c:v>0.46080399999999999</c:v>
                </c:pt>
                <c:pt idx="4019">
                  <c:v>0.37857400000000002</c:v>
                </c:pt>
                <c:pt idx="4020">
                  <c:v>0.37857400000000002</c:v>
                </c:pt>
                <c:pt idx="4021">
                  <c:v>0.37857400000000002</c:v>
                </c:pt>
                <c:pt idx="4022">
                  <c:v>0.37857400000000002</c:v>
                </c:pt>
                <c:pt idx="4023">
                  <c:v>0.37857400000000002</c:v>
                </c:pt>
                <c:pt idx="4024">
                  <c:v>0.37857400000000002</c:v>
                </c:pt>
                <c:pt idx="4025">
                  <c:v>0.37857400000000002</c:v>
                </c:pt>
                <c:pt idx="4026">
                  <c:v>0.37857400000000002</c:v>
                </c:pt>
                <c:pt idx="4027">
                  <c:v>0.37857400000000002</c:v>
                </c:pt>
                <c:pt idx="4028">
                  <c:v>0.37857400000000002</c:v>
                </c:pt>
                <c:pt idx="4029">
                  <c:v>0.37857400000000002</c:v>
                </c:pt>
                <c:pt idx="4030">
                  <c:v>0.46080399999999999</c:v>
                </c:pt>
                <c:pt idx="4031">
                  <c:v>0.46080399999999999</c:v>
                </c:pt>
                <c:pt idx="4032">
                  <c:v>0.37857400000000002</c:v>
                </c:pt>
                <c:pt idx="4033">
                  <c:v>0.46080399999999999</c:v>
                </c:pt>
                <c:pt idx="4034">
                  <c:v>0.37857400000000002</c:v>
                </c:pt>
                <c:pt idx="4035">
                  <c:v>0.37857400000000002</c:v>
                </c:pt>
                <c:pt idx="4036">
                  <c:v>0.37857400000000002</c:v>
                </c:pt>
                <c:pt idx="4037">
                  <c:v>0.37857400000000002</c:v>
                </c:pt>
                <c:pt idx="4038">
                  <c:v>0.37857400000000002</c:v>
                </c:pt>
                <c:pt idx="4039">
                  <c:v>0.37857400000000002</c:v>
                </c:pt>
                <c:pt idx="4040">
                  <c:v>0.37857400000000002</c:v>
                </c:pt>
                <c:pt idx="4041">
                  <c:v>0.37857400000000002</c:v>
                </c:pt>
                <c:pt idx="4042">
                  <c:v>0.37857400000000002</c:v>
                </c:pt>
                <c:pt idx="4043">
                  <c:v>0.37857400000000002</c:v>
                </c:pt>
                <c:pt idx="4044">
                  <c:v>0.37857400000000002</c:v>
                </c:pt>
                <c:pt idx="4045">
                  <c:v>0.37857400000000002</c:v>
                </c:pt>
                <c:pt idx="4046">
                  <c:v>0.46080399999999999</c:v>
                </c:pt>
                <c:pt idx="4047">
                  <c:v>0.37857400000000002</c:v>
                </c:pt>
                <c:pt idx="4048">
                  <c:v>0.37857400000000002</c:v>
                </c:pt>
                <c:pt idx="4049">
                  <c:v>0.37857400000000002</c:v>
                </c:pt>
                <c:pt idx="4050">
                  <c:v>0.37857400000000002</c:v>
                </c:pt>
                <c:pt idx="4051">
                  <c:v>0.37857400000000002</c:v>
                </c:pt>
                <c:pt idx="4052">
                  <c:v>0.37857400000000002</c:v>
                </c:pt>
                <c:pt idx="4053">
                  <c:v>0.37857400000000002</c:v>
                </c:pt>
                <c:pt idx="4054">
                  <c:v>0.46080399999999999</c:v>
                </c:pt>
                <c:pt idx="4055">
                  <c:v>0.37857400000000002</c:v>
                </c:pt>
                <c:pt idx="4056">
                  <c:v>0.37857400000000002</c:v>
                </c:pt>
                <c:pt idx="4057">
                  <c:v>0.37857400000000002</c:v>
                </c:pt>
                <c:pt idx="4058">
                  <c:v>0.46080399999999999</c:v>
                </c:pt>
                <c:pt idx="4059">
                  <c:v>0.37857400000000002</c:v>
                </c:pt>
                <c:pt idx="4060">
                  <c:v>0.37857400000000002</c:v>
                </c:pt>
                <c:pt idx="4061">
                  <c:v>0.37857400000000002</c:v>
                </c:pt>
                <c:pt idx="4062">
                  <c:v>0.37857400000000002</c:v>
                </c:pt>
                <c:pt idx="4063">
                  <c:v>0.46080399999999999</c:v>
                </c:pt>
                <c:pt idx="4064">
                  <c:v>0.37857400000000002</c:v>
                </c:pt>
                <c:pt idx="4065">
                  <c:v>0.37857400000000002</c:v>
                </c:pt>
                <c:pt idx="4066">
                  <c:v>0.37857400000000002</c:v>
                </c:pt>
                <c:pt idx="4067">
                  <c:v>0.46080399999999999</c:v>
                </c:pt>
                <c:pt idx="4068">
                  <c:v>0.37857400000000002</c:v>
                </c:pt>
                <c:pt idx="4069">
                  <c:v>0.37857400000000002</c:v>
                </c:pt>
                <c:pt idx="4070">
                  <c:v>0.37857400000000002</c:v>
                </c:pt>
                <c:pt idx="4071">
                  <c:v>0.37857400000000002</c:v>
                </c:pt>
                <c:pt idx="4072">
                  <c:v>0.37857400000000002</c:v>
                </c:pt>
                <c:pt idx="4073">
                  <c:v>0.37857400000000002</c:v>
                </c:pt>
                <c:pt idx="4074">
                  <c:v>0.37857400000000002</c:v>
                </c:pt>
                <c:pt idx="4075">
                  <c:v>0.46080399999999999</c:v>
                </c:pt>
                <c:pt idx="4076">
                  <c:v>0.46080399999999999</c:v>
                </c:pt>
                <c:pt idx="4077">
                  <c:v>0.37857400000000002</c:v>
                </c:pt>
                <c:pt idx="4078">
                  <c:v>0.37857400000000002</c:v>
                </c:pt>
                <c:pt idx="4079">
                  <c:v>0.37857400000000002</c:v>
                </c:pt>
                <c:pt idx="4080">
                  <c:v>0.37857400000000002</c:v>
                </c:pt>
                <c:pt idx="4081">
                  <c:v>0.37857400000000002</c:v>
                </c:pt>
                <c:pt idx="4082">
                  <c:v>0.37857400000000002</c:v>
                </c:pt>
                <c:pt idx="4083">
                  <c:v>0.37857400000000002</c:v>
                </c:pt>
                <c:pt idx="4084">
                  <c:v>0.37857400000000002</c:v>
                </c:pt>
                <c:pt idx="4085">
                  <c:v>0.37857400000000002</c:v>
                </c:pt>
                <c:pt idx="4086">
                  <c:v>0.296344</c:v>
                </c:pt>
                <c:pt idx="4087">
                  <c:v>0.46080399999999999</c:v>
                </c:pt>
                <c:pt idx="4088">
                  <c:v>0.37857400000000002</c:v>
                </c:pt>
                <c:pt idx="4089">
                  <c:v>0.37857400000000002</c:v>
                </c:pt>
                <c:pt idx="4090">
                  <c:v>0.37857400000000002</c:v>
                </c:pt>
                <c:pt idx="4091">
                  <c:v>0.46080399999999999</c:v>
                </c:pt>
                <c:pt idx="4092">
                  <c:v>0.37857400000000002</c:v>
                </c:pt>
                <c:pt idx="4093">
                  <c:v>0.46080399999999999</c:v>
                </c:pt>
                <c:pt idx="4094">
                  <c:v>0.37857400000000002</c:v>
                </c:pt>
                <c:pt idx="4095">
                  <c:v>0.46080399999999999</c:v>
                </c:pt>
                <c:pt idx="4096">
                  <c:v>0.37857400000000002</c:v>
                </c:pt>
                <c:pt idx="4097">
                  <c:v>0.37857400000000002</c:v>
                </c:pt>
                <c:pt idx="4098">
                  <c:v>0.37857400000000002</c:v>
                </c:pt>
                <c:pt idx="4099">
                  <c:v>0.37857400000000002</c:v>
                </c:pt>
                <c:pt idx="4100">
                  <c:v>0.37857400000000002</c:v>
                </c:pt>
                <c:pt idx="4101">
                  <c:v>0.37857400000000002</c:v>
                </c:pt>
                <c:pt idx="4102">
                  <c:v>0.37857400000000002</c:v>
                </c:pt>
                <c:pt idx="4103">
                  <c:v>0.37857400000000002</c:v>
                </c:pt>
                <c:pt idx="4104">
                  <c:v>0.37857400000000002</c:v>
                </c:pt>
                <c:pt idx="4105">
                  <c:v>0.37857400000000002</c:v>
                </c:pt>
                <c:pt idx="4106">
                  <c:v>0.37857400000000002</c:v>
                </c:pt>
                <c:pt idx="4107">
                  <c:v>0.37857400000000002</c:v>
                </c:pt>
                <c:pt idx="4108">
                  <c:v>0.37857400000000002</c:v>
                </c:pt>
                <c:pt idx="4109">
                  <c:v>0.37857400000000002</c:v>
                </c:pt>
                <c:pt idx="4110">
                  <c:v>0.37857400000000002</c:v>
                </c:pt>
                <c:pt idx="4111">
                  <c:v>0.46080399999999999</c:v>
                </c:pt>
                <c:pt idx="4112">
                  <c:v>0.37857400000000002</c:v>
                </c:pt>
                <c:pt idx="4113">
                  <c:v>0.37857400000000002</c:v>
                </c:pt>
                <c:pt idx="4114">
                  <c:v>0.46080399999999999</c:v>
                </c:pt>
                <c:pt idx="4115">
                  <c:v>0.37857400000000002</c:v>
                </c:pt>
                <c:pt idx="4116">
                  <c:v>0.37857400000000002</c:v>
                </c:pt>
                <c:pt idx="4117">
                  <c:v>0.37857400000000002</c:v>
                </c:pt>
                <c:pt idx="4118">
                  <c:v>0.37857400000000002</c:v>
                </c:pt>
                <c:pt idx="4119">
                  <c:v>0.37857400000000002</c:v>
                </c:pt>
                <c:pt idx="4120">
                  <c:v>0.37857400000000002</c:v>
                </c:pt>
                <c:pt idx="4121">
                  <c:v>0.37857400000000002</c:v>
                </c:pt>
                <c:pt idx="4122">
                  <c:v>0.46080399999999999</c:v>
                </c:pt>
                <c:pt idx="4123">
                  <c:v>0.37857400000000002</c:v>
                </c:pt>
                <c:pt idx="4124">
                  <c:v>0.37857400000000002</c:v>
                </c:pt>
                <c:pt idx="4125">
                  <c:v>0.37857400000000002</c:v>
                </c:pt>
                <c:pt idx="4126">
                  <c:v>0.37857400000000002</c:v>
                </c:pt>
                <c:pt idx="4127">
                  <c:v>0.37857400000000002</c:v>
                </c:pt>
                <c:pt idx="4128">
                  <c:v>0.37857400000000002</c:v>
                </c:pt>
                <c:pt idx="4129">
                  <c:v>0.37857400000000002</c:v>
                </c:pt>
                <c:pt idx="4130">
                  <c:v>0.37857400000000002</c:v>
                </c:pt>
                <c:pt idx="4131">
                  <c:v>0.37857400000000002</c:v>
                </c:pt>
                <c:pt idx="4132">
                  <c:v>0.37857400000000002</c:v>
                </c:pt>
                <c:pt idx="4133">
                  <c:v>0.46080399999999999</c:v>
                </c:pt>
                <c:pt idx="4134">
                  <c:v>0.37857400000000002</c:v>
                </c:pt>
                <c:pt idx="4135">
                  <c:v>0.37857400000000002</c:v>
                </c:pt>
                <c:pt idx="4136">
                  <c:v>0.37857400000000002</c:v>
                </c:pt>
                <c:pt idx="4137">
                  <c:v>0.37857400000000002</c:v>
                </c:pt>
                <c:pt idx="4138">
                  <c:v>0.37857400000000002</c:v>
                </c:pt>
                <c:pt idx="4139">
                  <c:v>0.37857400000000002</c:v>
                </c:pt>
                <c:pt idx="4140">
                  <c:v>0.296344</c:v>
                </c:pt>
                <c:pt idx="4141">
                  <c:v>0.37857400000000002</c:v>
                </c:pt>
                <c:pt idx="4142">
                  <c:v>0.37857400000000002</c:v>
                </c:pt>
                <c:pt idx="4143">
                  <c:v>0.37857400000000002</c:v>
                </c:pt>
                <c:pt idx="4144">
                  <c:v>0.37857400000000002</c:v>
                </c:pt>
                <c:pt idx="4145">
                  <c:v>0.37857400000000002</c:v>
                </c:pt>
                <c:pt idx="4146">
                  <c:v>0.37857400000000002</c:v>
                </c:pt>
                <c:pt idx="4147">
                  <c:v>0.37857400000000002</c:v>
                </c:pt>
                <c:pt idx="4148">
                  <c:v>0.37857400000000002</c:v>
                </c:pt>
                <c:pt idx="4149">
                  <c:v>0.37857400000000002</c:v>
                </c:pt>
                <c:pt idx="4150">
                  <c:v>0.37857400000000002</c:v>
                </c:pt>
                <c:pt idx="4151">
                  <c:v>0.37857400000000002</c:v>
                </c:pt>
                <c:pt idx="4152">
                  <c:v>0.46080399999999999</c:v>
                </c:pt>
                <c:pt idx="4153">
                  <c:v>0.37857400000000002</c:v>
                </c:pt>
                <c:pt idx="4154">
                  <c:v>0.37857400000000002</c:v>
                </c:pt>
                <c:pt idx="4155">
                  <c:v>0.37857400000000002</c:v>
                </c:pt>
                <c:pt idx="4156">
                  <c:v>0.37857400000000002</c:v>
                </c:pt>
                <c:pt idx="4157">
                  <c:v>0.46080399999999999</c:v>
                </c:pt>
                <c:pt idx="4158">
                  <c:v>0.296344</c:v>
                </c:pt>
                <c:pt idx="4159">
                  <c:v>0.37857400000000002</c:v>
                </c:pt>
                <c:pt idx="4160">
                  <c:v>0.37857400000000002</c:v>
                </c:pt>
                <c:pt idx="4161">
                  <c:v>0.37857400000000002</c:v>
                </c:pt>
                <c:pt idx="4162">
                  <c:v>0.37857400000000002</c:v>
                </c:pt>
                <c:pt idx="4163">
                  <c:v>0.37857400000000002</c:v>
                </c:pt>
                <c:pt idx="4164">
                  <c:v>0.46080399999999999</c:v>
                </c:pt>
                <c:pt idx="4165">
                  <c:v>0.37857400000000002</c:v>
                </c:pt>
                <c:pt idx="4166">
                  <c:v>0.37857400000000002</c:v>
                </c:pt>
                <c:pt idx="4167">
                  <c:v>0.37857400000000002</c:v>
                </c:pt>
                <c:pt idx="4168">
                  <c:v>0.37857400000000002</c:v>
                </c:pt>
                <c:pt idx="4169">
                  <c:v>0.37857400000000002</c:v>
                </c:pt>
                <c:pt idx="4170">
                  <c:v>0.37857400000000002</c:v>
                </c:pt>
                <c:pt idx="4171">
                  <c:v>0.37857400000000002</c:v>
                </c:pt>
                <c:pt idx="4172">
                  <c:v>0.37857400000000002</c:v>
                </c:pt>
                <c:pt idx="4173">
                  <c:v>0.37857400000000002</c:v>
                </c:pt>
                <c:pt idx="4174">
                  <c:v>0.37857400000000002</c:v>
                </c:pt>
                <c:pt idx="4175">
                  <c:v>0.37857400000000002</c:v>
                </c:pt>
                <c:pt idx="4176">
                  <c:v>0.37857400000000002</c:v>
                </c:pt>
                <c:pt idx="4177">
                  <c:v>0.37857400000000002</c:v>
                </c:pt>
                <c:pt idx="4178">
                  <c:v>0.37857400000000002</c:v>
                </c:pt>
                <c:pt idx="4179">
                  <c:v>0.37857400000000002</c:v>
                </c:pt>
                <c:pt idx="4180">
                  <c:v>0.37857400000000002</c:v>
                </c:pt>
                <c:pt idx="4181">
                  <c:v>0.37857400000000002</c:v>
                </c:pt>
                <c:pt idx="4182">
                  <c:v>0.37857400000000002</c:v>
                </c:pt>
                <c:pt idx="4183">
                  <c:v>0.37857400000000002</c:v>
                </c:pt>
                <c:pt idx="4184">
                  <c:v>0.37857400000000002</c:v>
                </c:pt>
                <c:pt idx="4185">
                  <c:v>0.37857400000000002</c:v>
                </c:pt>
                <c:pt idx="4186">
                  <c:v>0.37857400000000002</c:v>
                </c:pt>
                <c:pt idx="4187">
                  <c:v>0.37857400000000002</c:v>
                </c:pt>
                <c:pt idx="4188">
                  <c:v>0.37857400000000002</c:v>
                </c:pt>
                <c:pt idx="4189">
                  <c:v>0.37857400000000002</c:v>
                </c:pt>
                <c:pt idx="4190">
                  <c:v>0.37857400000000002</c:v>
                </c:pt>
                <c:pt idx="4191">
                  <c:v>0.37857400000000002</c:v>
                </c:pt>
                <c:pt idx="4192">
                  <c:v>0.296344</c:v>
                </c:pt>
                <c:pt idx="4193">
                  <c:v>0.37857400000000002</c:v>
                </c:pt>
                <c:pt idx="4194">
                  <c:v>0.37857400000000002</c:v>
                </c:pt>
                <c:pt idx="4195">
                  <c:v>0.37857400000000002</c:v>
                </c:pt>
                <c:pt idx="4196">
                  <c:v>0.37857400000000002</c:v>
                </c:pt>
                <c:pt idx="4197">
                  <c:v>0.46080399999999999</c:v>
                </c:pt>
                <c:pt idx="4198">
                  <c:v>0.37857400000000002</c:v>
                </c:pt>
                <c:pt idx="4199">
                  <c:v>0.37857400000000002</c:v>
                </c:pt>
                <c:pt idx="4200">
                  <c:v>0.37857400000000002</c:v>
                </c:pt>
                <c:pt idx="4201">
                  <c:v>0.37857400000000002</c:v>
                </c:pt>
                <c:pt idx="4202">
                  <c:v>0.37857400000000002</c:v>
                </c:pt>
                <c:pt idx="4203">
                  <c:v>0.37857400000000002</c:v>
                </c:pt>
                <c:pt idx="4204">
                  <c:v>0.37857400000000002</c:v>
                </c:pt>
                <c:pt idx="4205">
                  <c:v>0.46080399999999999</c:v>
                </c:pt>
                <c:pt idx="4206">
                  <c:v>0.37857400000000002</c:v>
                </c:pt>
                <c:pt idx="4207">
                  <c:v>0.37857400000000002</c:v>
                </c:pt>
                <c:pt idx="4208">
                  <c:v>0.37857400000000002</c:v>
                </c:pt>
                <c:pt idx="4209">
                  <c:v>0.46080399999999999</c:v>
                </c:pt>
                <c:pt idx="4210">
                  <c:v>0.37857400000000002</c:v>
                </c:pt>
                <c:pt idx="4211">
                  <c:v>0.37857400000000002</c:v>
                </c:pt>
                <c:pt idx="4212">
                  <c:v>0.37857400000000002</c:v>
                </c:pt>
                <c:pt idx="4213">
                  <c:v>0.37857400000000002</c:v>
                </c:pt>
                <c:pt idx="4214">
                  <c:v>0.37857400000000002</c:v>
                </c:pt>
                <c:pt idx="4215">
                  <c:v>0.37857400000000002</c:v>
                </c:pt>
                <c:pt idx="4216">
                  <c:v>0.37857400000000002</c:v>
                </c:pt>
                <c:pt idx="4217">
                  <c:v>0.37857400000000002</c:v>
                </c:pt>
                <c:pt idx="4218">
                  <c:v>0.37857400000000002</c:v>
                </c:pt>
                <c:pt idx="4219">
                  <c:v>0.37857400000000002</c:v>
                </c:pt>
                <c:pt idx="4220">
                  <c:v>0.296344</c:v>
                </c:pt>
                <c:pt idx="4221">
                  <c:v>0.37857400000000002</c:v>
                </c:pt>
                <c:pt idx="4222">
                  <c:v>0.37857400000000002</c:v>
                </c:pt>
                <c:pt idx="4223">
                  <c:v>0.37857400000000002</c:v>
                </c:pt>
                <c:pt idx="4224">
                  <c:v>0.46080399999999999</c:v>
                </c:pt>
                <c:pt idx="4225">
                  <c:v>0.37857400000000002</c:v>
                </c:pt>
                <c:pt idx="4226">
                  <c:v>0.37857400000000002</c:v>
                </c:pt>
                <c:pt idx="4227">
                  <c:v>0.37857400000000002</c:v>
                </c:pt>
                <c:pt idx="4228">
                  <c:v>0.37857400000000002</c:v>
                </c:pt>
                <c:pt idx="4229">
                  <c:v>0.37857400000000002</c:v>
                </c:pt>
                <c:pt idx="4230">
                  <c:v>0.37857400000000002</c:v>
                </c:pt>
                <c:pt idx="4231">
                  <c:v>0.37857400000000002</c:v>
                </c:pt>
                <c:pt idx="4232">
                  <c:v>0.37857400000000002</c:v>
                </c:pt>
                <c:pt idx="4233">
                  <c:v>0.37857400000000002</c:v>
                </c:pt>
                <c:pt idx="4234">
                  <c:v>0.37857400000000002</c:v>
                </c:pt>
                <c:pt idx="4235">
                  <c:v>0.37857400000000002</c:v>
                </c:pt>
                <c:pt idx="4236">
                  <c:v>0.37857400000000002</c:v>
                </c:pt>
                <c:pt idx="4237">
                  <c:v>0.37857400000000002</c:v>
                </c:pt>
                <c:pt idx="4238">
                  <c:v>0.37857400000000002</c:v>
                </c:pt>
                <c:pt idx="4239">
                  <c:v>0.37857400000000002</c:v>
                </c:pt>
                <c:pt idx="4240">
                  <c:v>0.37857400000000002</c:v>
                </c:pt>
                <c:pt idx="4241">
                  <c:v>0.37857400000000002</c:v>
                </c:pt>
                <c:pt idx="4242">
                  <c:v>0.37857400000000002</c:v>
                </c:pt>
                <c:pt idx="4243">
                  <c:v>0.296344</c:v>
                </c:pt>
                <c:pt idx="4244">
                  <c:v>0.37857400000000002</c:v>
                </c:pt>
                <c:pt idx="4245">
                  <c:v>0.37857400000000002</c:v>
                </c:pt>
                <c:pt idx="4246">
                  <c:v>0.37857400000000002</c:v>
                </c:pt>
                <c:pt idx="4247">
                  <c:v>0.46080399999999999</c:v>
                </c:pt>
                <c:pt idx="4248">
                  <c:v>0.37857400000000002</c:v>
                </c:pt>
                <c:pt idx="4249">
                  <c:v>0.37857400000000002</c:v>
                </c:pt>
                <c:pt idx="4250">
                  <c:v>0.37857400000000002</c:v>
                </c:pt>
                <c:pt idx="4251">
                  <c:v>0.37857400000000002</c:v>
                </c:pt>
                <c:pt idx="4252">
                  <c:v>0.37857400000000002</c:v>
                </c:pt>
                <c:pt idx="4253">
                  <c:v>0.37857400000000002</c:v>
                </c:pt>
                <c:pt idx="4254">
                  <c:v>0.37857400000000002</c:v>
                </c:pt>
                <c:pt idx="4255">
                  <c:v>0.37857400000000002</c:v>
                </c:pt>
                <c:pt idx="4256">
                  <c:v>0.37857400000000002</c:v>
                </c:pt>
                <c:pt idx="4257">
                  <c:v>0.37857400000000002</c:v>
                </c:pt>
                <c:pt idx="4258">
                  <c:v>0.37857400000000002</c:v>
                </c:pt>
                <c:pt idx="4259">
                  <c:v>0.37857400000000002</c:v>
                </c:pt>
                <c:pt idx="4260">
                  <c:v>0.37857400000000002</c:v>
                </c:pt>
                <c:pt idx="4261">
                  <c:v>0.46080399999999999</c:v>
                </c:pt>
                <c:pt idx="4262">
                  <c:v>0.37857400000000002</c:v>
                </c:pt>
                <c:pt idx="4263">
                  <c:v>0.37857400000000002</c:v>
                </c:pt>
                <c:pt idx="4264">
                  <c:v>0.37857400000000002</c:v>
                </c:pt>
                <c:pt idx="4265">
                  <c:v>0.37857400000000002</c:v>
                </c:pt>
                <c:pt idx="4266">
                  <c:v>0.37857400000000002</c:v>
                </c:pt>
                <c:pt idx="4267">
                  <c:v>0.37857400000000002</c:v>
                </c:pt>
                <c:pt idx="4268">
                  <c:v>0.37857400000000002</c:v>
                </c:pt>
                <c:pt idx="4269">
                  <c:v>0.37857400000000002</c:v>
                </c:pt>
                <c:pt idx="4270">
                  <c:v>0.37857400000000002</c:v>
                </c:pt>
                <c:pt idx="4271">
                  <c:v>0.37857400000000002</c:v>
                </c:pt>
                <c:pt idx="4272">
                  <c:v>0.37857400000000002</c:v>
                </c:pt>
                <c:pt idx="4273">
                  <c:v>0.37857400000000002</c:v>
                </c:pt>
                <c:pt idx="4274">
                  <c:v>0.37857400000000002</c:v>
                </c:pt>
                <c:pt idx="4275">
                  <c:v>0.37857400000000002</c:v>
                </c:pt>
                <c:pt idx="4276">
                  <c:v>0.37857400000000002</c:v>
                </c:pt>
                <c:pt idx="4277">
                  <c:v>0.37857400000000002</c:v>
                </c:pt>
                <c:pt idx="4278">
                  <c:v>0.37857400000000002</c:v>
                </c:pt>
                <c:pt idx="4279">
                  <c:v>0.37857400000000002</c:v>
                </c:pt>
                <c:pt idx="4280">
                  <c:v>0.296344</c:v>
                </c:pt>
                <c:pt idx="4281">
                  <c:v>0.37857400000000002</c:v>
                </c:pt>
                <c:pt idx="4282">
                  <c:v>0.37857400000000002</c:v>
                </c:pt>
                <c:pt idx="4283">
                  <c:v>0.37857400000000002</c:v>
                </c:pt>
                <c:pt idx="4284">
                  <c:v>0.37857400000000002</c:v>
                </c:pt>
                <c:pt idx="4285">
                  <c:v>0.37857400000000002</c:v>
                </c:pt>
                <c:pt idx="4286">
                  <c:v>0.37857400000000002</c:v>
                </c:pt>
                <c:pt idx="4287">
                  <c:v>0.37857400000000002</c:v>
                </c:pt>
                <c:pt idx="4288">
                  <c:v>0.37857400000000002</c:v>
                </c:pt>
                <c:pt idx="4289">
                  <c:v>0.37857400000000002</c:v>
                </c:pt>
                <c:pt idx="4290">
                  <c:v>0.37857400000000002</c:v>
                </c:pt>
                <c:pt idx="4291">
                  <c:v>0.46080399999999999</c:v>
                </c:pt>
                <c:pt idx="4292">
                  <c:v>0.37857400000000002</c:v>
                </c:pt>
                <c:pt idx="4293">
                  <c:v>0.37857400000000002</c:v>
                </c:pt>
                <c:pt idx="4294">
                  <c:v>0.37857400000000002</c:v>
                </c:pt>
                <c:pt idx="4295">
                  <c:v>0.37857400000000002</c:v>
                </c:pt>
                <c:pt idx="4296">
                  <c:v>0.37857400000000002</c:v>
                </c:pt>
                <c:pt idx="4297">
                  <c:v>0.37857400000000002</c:v>
                </c:pt>
                <c:pt idx="4298">
                  <c:v>0.37857400000000002</c:v>
                </c:pt>
                <c:pt idx="4299">
                  <c:v>0.37857400000000002</c:v>
                </c:pt>
                <c:pt idx="4300">
                  <c:v>0.37857400000000002</c:v>
                </c:pt>
                <c:pt idx="4301">
                  <c:v>0.37857400000000002</c:v>
                </c:pt>
                <c:pt idx="4302">
                  <c:v>0.37857400000000002</c:v>
                </c:pt>
                <c:pt idx="4303">
                  <c:v>0.37857400000000002</c:v>
                </c:pt>
                <c:pt idx="4304">
                  <c:v>0.37857400000000002</c:v>
                </c:pt>
                <c:pt idx="4305">
                  <c:v>0.37857400000000002</c:v>
                </c:pt>
                <c:pt idx="4306">
                  <c:v>0.37857400000000002</c:v>
                </c:pt>
                <c:pt idx="4307">
                  <c:v>0.37857400000000002</c:v>
                </c:pt>
                <c:pt idx="4308">
                  <c:v>0.296344</c:v>
                </c:pt>
                <c:pt idx="4309">
                  <c:v>0.296344</c:v>
                </c:pt>
                <c:pt idx="4310">
                  <c:v>0.37857400000000002</c:v>
                </c:pt>
                <c:pt idx="4311">
                  <c:v>0.37857400000000002</c:v>
                </c:pt>
                <c:pt idx="4312">
                  <c:v>0.296344</c:v>
                </c:pt>
                <c:pt idx="4313">
                  <c:v>0.296344</c:v>
                </c:pt>
                <c:pt idx="4314">
                  <c:v>0.37857400000000002</c:v>
                </c:pt>
                <c:pt idx="4315">
                  <c:v>0.37857400000000002</c:v>
                </c:pt>
                <c:pt idx="4316">
                  <c:v>0.37857400000000002</c:v>
                </c:pt>
                <c:pt idx="4317">
                  <c:v>0.37857400000000002</c:v>
                </c:pt>
                <c:pt idx="4318">
                  <c:v>0.296344</c:v>
                </c:pt>
                <c:pt idx="4319">
                  <c:v>0.37857400000000002</c:v>
                </c:pt>
                <c:pt idx="4320">
                  <c:v>0.37857400000000002</c:v>
                </c:pt>
                <c:pt idx="4321">
                  <c:v>0.37857400000000002</c:v>
                </c:pt>
                <c:pt idx="4322">
                  <c:v>0.37857400000000002</c:v>
                </c:pt>
                <c:pt idx="4323">
                  <c:v>0.37857400000000002</c:v>
                </c:pt>
                <c:pt idx="4324">
                  <c:v>0.37857400000000002</c:v>
                </c:pt>
                <c:pt idx="4325">
                  <c:v>0.37857400000000002</c:v>
                </c:pt>
                <c:pt idx="4326">
                  <c:v>0.37857400000000002</c:v>
                </c:pt>
                <c:pt idx="4327">
                  <c:v>0.296344</c:v>
                </c:pt>
                <c:pt idx="4328">
                  <c:v>0.37857400000000002</c:v>
                </c:pt>
                <c:pt idx="4329">
                  <c:v>0.37857400000000002</c:v>
                </c:pt>
                <c:pt idx="4330">
                  <c:v>0.296344</c:v>
                </c:pt>
                <c:pt idx="4331">
                  <c:v>0.37857400000000002</c:v>
                </c:pt>
                <c:pt idx="4332">
                  <c:v>0.296344</c:v>
                </c:pt>
                <c:pt idx="4333">
                  <c:v>0.37857400000000002</c:v>
                </c:pt>
                <c:pt idx="4334">
                  <c:v>0.37857400000000002</c:v>
                </c:pt>
                <c:pt idx="4335">
                  <c:v>0.37857400000000002</c:v>
                </c:pt>
                <c:pt idx="4336">
                  <c:v>0.37857400000000002</c:v>
                </c:pt>
                <c:pt idx="4337">
                  <c:v>0.37857400000000002</c:v>
                </c:pt>
                <c:pt idx="4338">
                  <c:v>0.37857400000000002</c:v>
                </c:pt>
                <c:pt idx="4339">
                  <c:v>0.37857400000000002</c:v>
                </c:pt>
                <c:pt idx="4340">
                  <c:v>0.37857400000000002</c:v>
                </c:pt>
                <c:pt idx="4341">
                  <c:v>0.296344</c:v>
                </c:pt>
                <c:pt idx="4342">
                  <c:v>0.37857400000000002</c:v>
                </c:pt>
                <c:pt idx="4343">
                  <c:v>0.37857400000000002</c:v>
                </c:pt>
                <c:pt idx="4344">
                  <c:v>0.37857400000000002</c:v>
                </c:pt>
                <c:pt idx="4345">
                  <c:v>0.37857400000000002</c:v>
                </c:pt>
                <c:pt idx="4346">
                  <c:v>0.37857400000000002</c:v>
                </c:pt>
                <c:pt idx="4347">
                  <c:v>0.296344</c:v>
                </c:pt>
                <c:pt idx="4348">
                  <c:v>0.37857400000000002</c:v>
                </c:pt>
                <c:pt idx="4349">
                  <c:v>0.37857400000000002</c:v>
                </c:pt>
                <c:pt idx="4350">
                  <c:v>0.37857400000000002</c:v>
                </c:pt>
                <c:pt idx="4351">
                  <c:v>0.37857400000000002</c:v>
                </c:pt>
                <c:pt idx="4352">
                  <c:v>0.37857400000000002</c:v>
                </c:pt>
                <c:pt idx="4353">
                  <c:v>0.37857400000000002</c:v>
                </c:pt>
                <c:pt idx="4354">
                  <c:v>0.37857400000000002</c:v>
                </c:pt>
                <c:pt idx="4355">
                  <c:v>0.37857400000000002</c:v>
                </c:pt>
                <c:pt idx="4356">
                  <c:v>0.296344</c:v>
                </c:pt>
                <c:pt idx="4357">
                  <c:v>0.37857400000000002</c:v>
                </c:pt>
                <c:pt idx="4358">
                  <c:v>0.37857400000000002</c:v>
                </c:pt>
                <c:pt idx="4359">
                  <c:v>0.37857400000000002</c:v>
                </c:pt>
                <c:pt idx="4360">
                  <c:v>0.37857400000000002</c:v>
                </c:pt>
                <c:pt idx="4361">
                  <c:v>0.37857400000000002</c:v>
                </c:pt>
                <c:pt idx="4362">
                  <c:v>0.296344</c:v>
                </c:pt>
                <c:pt idx="4363">
                  <c:v>0.37857400000000002</c:v>
                </c:pt>
                <c:pt idx="4364">
                  <c:v>0.296344</c:v>
                </c:pt>
                <c:pt idx="4365">
                  <c:v>0.37857400000000002</c:v>
                </c:pt>
                <c:pt idx="4366">
                  <c:v>0.37857400000000002</c:v>
                </c:pt>
                <c:pt idx="4367">
                  <c:v>0.37857400000000002</c:v>
                </c:pt>
                <c:pt idx="4368">
                  <c:v>0.37857400000000002</c:v>
                </c:pt>
                <c:pt idx="4369">
                  <c:v>0.37857400000000002</c:v>
                </c:pt>
                <c:pt idx="4370">
                  <c:v>0.37857400000000002</c:v>
                </c:pt>
                <c:pt idx="4371">
                  <c:v>0.37857400000000002</c:v>
                </c:pt>
                <c:pt idx="4372">
                  <c:v>0.37857400000000002</c:v>
                </c:pt>
                <c:pt idx="4373">
                  <c:v>0.37857400000000002</c:v>
                </c:pt>
                <c:pt idx="4374">
                  <c:v>0.296344</c:v>
                </c:pt>
                <c:pt idx="4375">
                  <c:v>0.37857400000000002</c:v>
                </c:pt>
                <c:pt idx="4376">
                  <c:v>0.37857400000000002</c:v>
                </c:pt>
                <c:pt idx="4377">
                  <c:v>0.37857400000000002</c:v>
                </c:pt>
                <c:pt idx="4378">
                  <c:v>0.37857400000000002</c:v>
                </c:pt>
                <c:pt idx="4379">
                  <c:v>0.37857400000000002</c:v>
                </c:pt>
                <c:pt idx="4380">
                  <c:v>0.37857400000000002</c:v>
                </c:pt>
                <c:pt idx="4381">
                  <c:v>0.37857400000000002</c:v>
                </c:pt>
                <c:pt idx="4382">
                  <c:v>0.37857400000000002</c:v>
                </c:pt>
                <c:pt idx="4383">
                  <c:v>0.37857400000000002</c:v>
                </c:pt>
                <c:pt idx="4384">
                  <c:v>0.296344</c:v>
                </c:pt>
                <c:pt idx="4385">
                  <c:v>0.37857400000000002</c:v>
                </c:pt>
                <c:pt idx="4386">
                  <c:v>0.37857400000000002</c:v>
                </c:pt>
                <c:pt idx="4387">
                  <c:v>0.296344</c:v>
                </c:pt>
                <c:pt idx="4388">
                  <c:v>0.296344</c:v>
                </c:pt>
                <c:pt idx="4389">
                  <c:v>0.37857400000000002</c:v>
                </c:pt>
                <c:pt idx="4390">
                  <c:v>0.37857400000000002</c:v>
                </c:pt>
                <c:pt idx="4391">
                  <c:v>0.37857400000000002</c:v>
                </c:pt>
                <c:pt idx="4392">
                  <c:v>0.37857400000000002</c:v>
                </c:pt>
                <c:pt idx="4393">
                  <c:v>0.296344</c:v>
                </c:pt>
                <c:pt idx="4394">
                  <c:v>0.296344</c:v>
                </c:pt>
                <c:pt idx="4395">
                  <c:v>0.37857400000000002</c:v>
                </c:pt>
                <c:pt idx="4396">
                  <c:v>0.296344</c:v>
                </c:pt>
                <c:pt idx="4397">
                  <c:v>0.37857400000000002</c:v>
                </c:pt>
                <c:pt idx="4398">
                  <c:v>0.296344</c:v>
                </c:pt>
                <c:pt idx="4399">
                  <c:v>0.37857400000000002</c:v>
                </c:pt>
                <c:pt idx="4400">
                  <c:v>0.296344</c:v>
                </c:pt>
                <c:pt idx="4401">
                  <c:v>0.37857400000000002</c:v>
                </c:pt>
                <c:pt idx="4402">
                  <c:v>0.37857400000000002</c:v>
                </c:pt>
                <c:pt idx="4403">
                  <c:v>0.37857400000000002</c:v>
                </c:pt>
                <c:pt idx="4404">
                  <c:v>0.37857400000000002</c:v>
                </c:pt>
                <c:pt idx="4405">
                  <c:v>0.37857400000000002</c:v>
                </c:pt>
                <c:pt idx="4406">
                  <c:v>0.296344</c:v>
                </c:pt>
                <c:pt idx="4407">
                  <c:v>0.37857400000000002</c:v>
                </c:pt>
                <c:pt idx="4408">
                  <c:v>0.296344</c:v>
                </c:pt>
                <c:pt idx="4409">
                  <c:v>0.37857400000000002</c:v>
                </c:pt>
                <c:pt idx="4410">
                  <c:v>0.296344</c:v>
                </c:pt>
                <c:pt idx="4411">
                  <c:v>0.37857400000000002</c:v>
                </c:pt>
                <c:pt idx="4412">
                  <c:v>0.296344</c:v>
                </c:pt>
                <c:pt idx="4413">
                  <c:v>0.296344</c:v>
                </c:pt>
                <c:pt idx="4414">
                  <c:v>0.296344</c:v>
                </c:pt>
                <c:pt idx="4415">
                  <c:v>0.37857400000000002</c:v>
                </c:pt>
                <c:pt idx="4416">
                  <c:v>0.296344</c:v>
                </c:pt>
                <c:pt idx="4417">
                  <c:v>0.37857400000000002</c:v>
                </c:pt>
                <c:pt idx="4418">
                  <c:v>0.37857400000000002</c:v>
                </c:pt>
                <c:pt idx="4419">
                  <c:v>0.296344</c:v>
                </c:pt>
                <c:pt idx="4420">
                  <c:v>0.37857400000000002</c:v>
                </c:pt>
                <c:pt idx="4421">
                  <c:v>0.296344</c:v>
                </c:pt>
                <c:pt idx="4422">
                  <c:v>0.37857400000000002</c:v>
                </c:pt>
                <c:pt idx="4423">
                  <c:v>0.37857400000000002</c:v>
                </c:pt>
                <c:pt idx="4424">
                  <c:v>0.37857400000000002</c:v>
                </c:pt>
                <c:pt idx="4425">
                  <c:v>0.37857400000000002</c:v>
                </c:pt>
                <c:pt idx="4426">
                  <c:v>0.296344</c:v>
                </c:pt>
                <c:pt idx="4427">
                  <c:v>0.37857400000000002</c:v>
                </c:pt>
                <c:pt idx="4428">
                  <c:v>0.37857400000000002</c:v>
                </c:pt>
                <c:pt idx="4429">
                  <c:v>0.296344</c:v>
                </c:pt>
                <c:pt idx="4430">
                  <c:v>0.296344</c:v>
                </c:pt>
                <c:pt idx="4431">
                  <c:v>0.296344</c:v>
                </c:pt>
                <c:pt idx="4432">
                  <c:v>0.296344</c:v>
                </c:pt>
                <c:pt idx="4433">
                  <c:v>0.296344</c:v>
                </c:pt>
                <c:pt idx="4434">
                  <c:v>0.37857400000000002</c:v>
                </c:pt>
                <c:pt idx="4435">
                  <c:v>0.37857400000000002</c:v>
                </c:pt>
                <c:pt idx="4436">
                  <c:v>0.37857400000000002</c:v>
                </c:pt>
                <c:pt idx="4437">
                  <c:v>0.296344</c:v>
                </c:pt>
                <c:pt idx="4438">
                  <c:v>0.296344</c:v>
                </c:pt>
                <c:pt idx="4439">
                  <c:v>0.296344</c:v>
                </c:pt>
                <c:pt idx="4440">
                  <c:v>0.296344</c:v>
                </c:pt>
                <c:pt idx="4441">
                  <c:v>0.296344</c:v>
                </c:pt>
                <c:pt idx="4442">
                  <c:v>0.296344</c:v>
                </c:pt>
                <c:pt idx="4443">
                  <c:v>0.37857400000000002</c:v>
                </c:pt>
                <c:pt idx="4444">
                  <c:v>0.296344</c:v>
                </c:pt>
                <c:pt idx="4445">
                  <c:v>0.296344</c:v>
                </c:pt>
                <c:pt idx="4446">
                  <c:v>0.37857400000000002</c:v>
                </c:pt>
                <c:pt idx="4447">
                  <c:v>0.37857400000000002</c:v>
                </c:pt>
                <c:pt idx="4448">
                  <c:v>0.296344</c:v>
                </c:pt>
                <c:pt idx="4449">
                  <c:v>0.296344</c:v>
                </c:pt>
                <c:pt idx="4450">
                  <c:v>0.296344</c:v>
                </c:pt>
                <c:pt idx="4451">
                  <c:v>0.37857400000000002</c:v>
                </c:pt>
                <c:pt idx="4452">
                  <c:v>0.37857400000000002</c:v>
                </c:pt>
                <c:pt idx="4453">
                  <c:v>0.296344</c:v>
                </c:pt>
                <c:pt idx="4454">
                  <c:v>0.296344</c:v>
                </c:pt>
                <c:pt idx="4455">
                  <c:v>0.37857400000000002</c:v>
                </c:pt>
                <c:pt idx="4456">
                  <c:v>0.37857400000000002</c:v>
                </c:pt>
                <c:pt idx="4457">
                  <c:v>0.296344</c:v>
                </c:pt>
                <c:pt idx="4458">
                  <c:v>0.296344</c:v>
                </c:pt>
                <c:pt idx="4459">
                  <c:v>0.296344</c:v>
                </c:pt>
                <c:pt idx="4460">
                  <c:v>0.296344</c:v>
                </c:pt>
                <c:pt idx="4461">
                  <c:v>0.296344</c:v>
                </c:pt>
                <c:pt idx="4462">
                  <c:v>0.296344</c:v>
                </c:pt>
                <c:pt idx="4463">
                  <c:v>0.296344</c:v>
                </c:pt>
                <c:pt idx="4464">
                  <c:v>0.296344</c:v>
                </c:pt>
                <c:pt idx="4465">
                  <c:v>0.37857400000000002</c:v>
                </c:pt>
                <c:pt idx="4466">
                  <c:v>0.296344</c:v>
                </c:pt>
                <c:pt idx="4467">
                  <c:v>0.296344</c:v>
                </c:pt>
                <c:pt idx="4468">
                  <c:v>0.296344</c:v>
                </c:pt>
                <c:pt idx="4469">
                  <c:v>0.296344</c:v>
                </c:pt>
                <c:pt idx="4470">
                  <c:v>0.37857400000000002</c:v>
                </c:pt>
                <c:pt idx="4471">
                  <c:v>0.296344</c:v>
                </c:pt>
                <c:pt idx="4472">
                  <c:v>0.296344</c:v>
                </c:pt>
                <c:pt idx="4473">
                  <c:v>0.296344</c:v>
                </c:pt>
                <c:pt idx="4474">
                  <c:v>0.37857400000000002</c:v>
                </c:pt>
                <c:pt idx="4475">
                  <c:v>0.296344</c:v>
                </c:pt>
                <c:pt idx="4476">
                  <c:v>0.37857400000000002</c:v>
                </c:pt>
                <c:pt idx="4477">
                  <c:v>0.37857400000000002</c:v>
                </c:pt>
                <c:pt idx="4478">
                  <c:v>0.296344</c:v>
                </c:pt>
                <c:pt idx="4479">
                  <c:v>0.296344</c:v>
                </c:pt>
                <c:pt idx="4480">
                  <c:v>0.296344</c:v>
                </c:pt>
                <c:pt idx="4481">
                  <c:v>0.296344</c:v>
                </c:pt>
                <c:pt idx="4482">
                  <c:v>0.37857400000000002</c:v>
                </c:pt>
                <c:pt idx="4483">
                  <c:v>0.296344</c:v>
                </c:pt>
                <c:pt idx="4484">
                  <c:v>0.296344</c:v>
                </c:pt>
                <c:pt idx="4485">
                  <c:v>0.296344</c:v>
                </c:pt>
                <c:pt idx="4486">
                  <c:v>0.296344</c:v>
                </c:pt>
                <c:pt idx="4487">
                  <c:v>0.296344</c:v>
                </c:pt>
                <c:pt idx="4488">
                  <c:v>0.296344</c:v>
                </c:pt>
                <c:pt idx="4489">
                  <c:v>0.296344</c:v>
                </c:pt>
                <c:pt idx="4490">
                  <c:v>0.296344</c:v>
                </c:pt>
                <c:pt idx="4491">
                  <c:v>0.37857400000000002</c:v>
                </c:pt>
                <c:pt idx="4492">
                  <c:v>0.296344</c:v>
                </c:pt>
                <c:pt idx="4493">
                  <c:v>0.296344</c:v>
                </c:pt>
                <c:pt idx="4494">
                  <c:v>0.296344</c:v>
                </c:pt>
                <c:pt idx="4495">
                  <c:v>0.296344</c:v>
                </c:pt>
                <c:pt idx="4496">
                  <c:v>0.296344</c:v>
                </c:pt>
                <c:pt idx="4497">
                  <c:v>0.296344</c:v>
                </c:pt>
                <c:pt idx="4498">
                  <c:v>0.296344</c:v>
                </c:pt>
                <c:pt idx="4499">
                  <c:v>0.296344</c:v>
                </c:pt>
                <c:pt idx="4500">
                  <c:v>0.296344</c:v>
                </c:pt>
                <c:pt idx="4501">
                  <c:v>0.296344</c:v>
                </c:pt>
                <c:pt idx="4502">
                  <c:v>0.296344</c:v>
                </c:pt>
                <c:pt idx="4503">
                  <c:v>0.296344</c:v>
                </c:pt>
                <c:pt idx="4504">
                  <c:v>0.296344</c:v>
                </c:pt>
                <c:pt idx="4505">
                  <c:v>0.296344</c:v>
                </c:pt>
                <c:pt idx="4506">
                  <c:v>0.296344</c:v>
                </c:pt>
                <c:pt idx="4507">
                  <c:v>0.37857400000000002</c:v>
                </c:pt>
                <c:pt idx="4508">
                  <c:v>0.37857400000000002</c:v>
                </c:pt>
                <c:pt idx="4509">
                  <c:v>0.296344</c:v>
                </c:pt>
                <c:pt idx="4510">
                  <c:v>0.296344</c:v>
                </c:pt>
                <c:pt idx="4511">
                  <c:v>0.296344</c:v>
                </c:pt>
                <c:pt idx="4512">
                  <c:v>0.296344</c:v>
                </c:pt>
                <c:pt idx="4513">
                  <c:v>0.296344</c:v>
                </c:pt>
                <c:pt idx="4514">
                  <c:v>0.296344</c:v>
                </c:pt>
                <c:pt idx="4515">
                  <c:v>0.296344</c:v>
                </c:pt>
                <c:pt idx="4516">
                  <c:v>0.296344</c:v>
                </c:pt>
                <c:pt idx="4517">
                  <c:v>0.37857400000000002</c:v>
                </c:pt>
                <c:pt idx="4518">
                  <c:v>0.296344</c:v>
                </c:pt>
                <c:pt idx="4519">
                  <c:v>0.37857400000000002</c:v>
                </c:pt>
                <c:pt idx="4520">
                  <c:v>0.296344</c:v>
                </c:pt>
                <c:pt idx="4521">
                  <c:v>0.296344</c:v>
                </c:pt>
                <c:pt idx="4522">
                  <c:v>0.296344</c:v>
                </c:pt>
                <c:pt idx="4523">
                  <c:v>0.296344</c:v>
                </c:pt>
                <c:pt idx="4524">
                  <c:v>0.296344</c:v>
                </c:pt>
                <c:pt idx="4525">
                  <c:v>0.214114</c:v>
                </c:pt>
                <c:pt idx="4526">
                  <c:v>0.296344</c:v>
                </c:pt>
                <c:pt idx="4527">
                  <c:v>0.296344</c:v>
                </c:pt>
                <c:pt idx="4528">
                  <c:v>0.296344</c:v>
                </c:pt>
                <c:pt idx="4529">
                  <c:v>0.296344</c:v>
                </c:pt>
                <c:pt idx="4530">
                  <c:v>0.296344</c:v>
                </c:pt>
                <c:pt idx="4531">
                  <c:v>0.296344</c:v>
                </c:pt>
                <c:pt idx="4532">
                  <c:v>0.296344</c:v>
                </c:pt>
                <c:pt idx="4533">
                  <c:v>0.296344</c:v>
                </c:pt>
                <c:pt idx="4534">
                  <c:v>0.296344</c:v>
                </c:pt>
                <c:pt idx="4535">
                  <c:v>0.296344</c:v>
                </c:pt>
                <c:pt idx="4536">
                  <c:v>0.296344</c:v>
                </c:pt>
                <c:pt idx="4537">
                  <c:v>0.296344</c:v>
                </c:pt>
                <c:pt idx="4538">
                  <c:v>0.296344</c:v>
                </c:pt>
                <c:pt idx="4539">
                  <c:v>0.296344</c:v>
                </c:pt>
                <c:pt idx="4540">
                  <c:v>0.296344</c:v>
                </c:pt>
                <c:pt idx="4541">
                  <c:v>0.296344</c:v>
                </c:pt>
                <c:pt idx="4542">
                  <c:v>0.296344</c:v>
                </c:pt>
                <c:pt idx="4543">
                  <c:v>0.296344</c:v>
                </c:pt>
                <c:pt idx="4544">
                  <c:v>0.296344</c:v>
                </c:pt>
                <c:pt idx="4545">
                  <c:v>0.296344</c:v>
                </c:pt>
                <c:pt idx="4546">
                  <c:v>0.296344</c:v>
                </c:pt>
                <c:pt idx="4547">
                  <c:v>0.296344</c:v>
                </c:pt>
                <c:pt idx="4548">
                  <c:v>0.296344</c:v>
                </c:pt>
                <c:pt idx="4549">
                  <c:v>0.296344</c:v>
                </c:pt>
                <c:pt idx="4550">
                  <c:v>0.296344</c:v>
                </c:pt>
                <c:pt idx="4551">
                  <c:v>0.296344</c:v>
                </c:pt>
                <c:pt idx="4552">
                  <c:v>0.296344</c:v>
                </c:pt>
                <c:pt idx="4553">
                  <c:v>0.296344</c:v>
                </c:pt>
                <c:pt idx="4554">
                  <c:v>0.296344</c:v>
                </c:pt>
                <c:pt idx="4555">
                  <c:v>0.296344</c:v>
                </c:pt>
                <c:pt idx="4556">
                  <c:v>0.296344</c:v>
                </c:pt>
                <c:pt idx="4557">
                  <c:v>0.296344</c:v>
                </c:pt>
                <c:pt idx="4558">
                  <c:v>0.296344</c:v>
                </c:pt>
                <c:pt idx="4559">
                  <c:v>0.296344</c:v>
                </c:pt>
                <c:pt idx="4560">
                  <c:v>0.296344</c:v>
                </c:pt>
                <c:pt idx="4561">
                  <c:v>0.296344</c:v>
                </c:pt>
                <c:pt idx="4562">
                  <c:v>0.296344</c:v>
                </c:pt>
                <c:pt idx="4563">
                  <c:v>0.296344</c:v>
                </c:pt>
                <c:pt idx="4564">
                  <c:v>0.296344</c:v>
                </c:pt>
                <c:pt idx="4565">
                  <c:v>0.296344</c:v>
                </c:pt>
                <c:pt idx="4566">
                  <c:v>0.296344</c:v>
                </c:pt>
                <c:pt idx="4567">
                  <c:v>0.296344</c:v>
                </c:pt>
                <c:pt idx="4568">
                  <c:v>0.296344</c:v>
                </c:pt>
                <c:pt idx="4569">
                  <c:v>0.296344</c:v>
                </c:pt>
                <c:pt idx="4570">
                  <c:v>0.296344</c:v>
                </c:pt>
                <c:pt idx="4571">
                  <c:v>0.296344</c:v>
                </c:pt>
                <c:pt idx="4572">
                  <c:v>0.296344</c:v>
                </c:pt>
                <c:pt idx="4573">
                  <c:v>0.296344</c:v>
                </c:pt>
                <c:pt idx="4574">
                  <c:v>0.296344</c:v>
                </c:pt>
                <c:pt idx="4575">
                  <c:v>0.296344</c:v>
                </c:pt>
                <c:pt idx="4576">
                  <c:v>0.296344</c:v>
                </c:pt>
                <c:pt idx="4577">
                  <c:v>0.296344</c:v>
                </c:pt>
                <c:pt idx="4578">
                  <c:v>0.296344</c:v>
                </c:pt>
                <c:pt idx="4579">
                  <c:v>0.296344</c:v>
                </c:pt>
                <c:pt idx="4580">
                  <c:v>0.296344</c:v>
                </c:pt>
                <c:pt idx="4581">
                  <c:v>0.296344</c:v>
                </c:pt>
                <c:pt idx="4582">
                  <c:v>0.296344</c:v>
                </c:pt>
                <c:pt idx="4583">
                  <c:v>0.296344</c:v>
                </c:pt>
                <c:pt idx="4584">
                  <c:v>0.296344</c:v>
                </c:pt>
                <c:pt idx="4585">
                  <c:v>0.296344</c:v>
                </c:pt>
                <c:pt idx="4586">
                  <c:v>0.296344</c:v>
                </c:pt>
                <c:pt idx="4587">
                  <c:v>0.296344</c:v>
                </c:pt>
                <c:pt idx="4588">
                  <c:v>0.296344</c:v>
                </c:pt>
                <c:pt idx="4589">
                  <c:v>0.296344</c:v>
                </c:pt>
                <c:pt idx="4590">
                  <c:v>0.214114</c:v>
                </c:pt>
                <c:pt idx="4591">
                  <c:v>0.296344</c:v>
                </c:pt>
                <c:pt idx="4592">
                  <c:v>0.296344</c:v>
                </c:pt>
                <c:pt idx="4593">
                  <c:v>0.296344</c:v>
                </c:pt>
                <c:pt idx="4594">
                  <c:v>0.296344</c:v>
                </c:pt>
                <c:pt idx="4595">
                  <c:v>0.296344</c:v>
                </c:pt>
                <c:pt idx="4596">
                  <c:v>0.296344</c:v>
                </c:pt>
                <c:pt idx="4597">
                  <c:v>0.296344</c:v>
                </c:pt>
                <c:pt idx="4598">
                  <c:v>0.296344</c:v>
                </c:pt>
                <c:pt idx="4599">
                  <c:v>0.296344</c:v>
                </c:pt>
                <c:pt idx="4600">
                  <c:v>0.296344</c:v>
                </c:pt>
                <c:pt idx="4601">
                  <c:v>0.296344</c:v>
                </c:pt>
                <c:pt idx="4602">
                  <c:v>0.296344</c:v>
                </c:pt>
                <c:pt idx="4603">
                  <c:v>0.296344</c:v>
                </c:pt>
                <c:pt idx="4604">
                  <c:v>0.296344</c:v>
                </c:pt>
                <c:pt idx="4605">
                  <c:v>0.296344</c:v>
                </c:pt>
                <c:pt idx="4606">
                  <c:v>0.296344</c:v>
                </c:pt>
                <c:pt idx="4607">
                  <c:v>0.296344</c:v>
                </c:pt>
                <c:pt idx="4608">
                  <c:v>0.214114</c:v>
                </c:pt>
                <c:pt idx="4609">
                  <c:v>0.214114</c:v>
                </c:pt>
                <c:pt idx="4610">
                  <c:v>0.296344</c:v>
                </c:pt>
                <c:pt idx="4611">
                  <c:v>0.214114</c:v>
                </c:pt>
                <c:pt idx="4612">
                  <c:v>0.296344</c:v>
                </c:pt>
                <c:pt idx="4613">
                  <c:v>0.296344</c:v>
                </c:pt>
                <c:pt idx="4614">
                  <c:v>0.296344</c:v>
                </c:pt>
                <c:pt idx="4615">
                  <c:v>0.296344</c:v>
                </c:pt>
                <c:pt idx="4616">
                  <c:v>0.214114</c:v>
                </c:pt>
                <c:pt idx="4617">
                  <c:v>0.296344</c:v>
                </c:pt>
                <c:pt idx="4618">
                  <c:v>0.296344</c:v>
                </c:pt>
                <c:pt idx="4619">
                  <c:v>0.296344</c:v>
                </c:pt>
                <c:pt idx="4620">
                  <c:v>0.296344</c:v>
                </c:pt>
                <c:pt idx="4621">
                  <c:v>0.296344</c:v>
                </c:pt>
                <c:pt idx="4622">
                  <c:v>0.296344</c:v>
                </c:pt>
                <c:pt idx="4623">
                  <c:v>0.296344</c:v>
                </c:pt>
                <c:pt idx="4624">
                  <c:v>0.296344</c:v>
                </c:pt>
                <c:pt idx="4625">
                  <c:v>0.296344</c:v>
                </c:pt>
                <c:pt idx="4626">
                  <c:v>0.296344</c:v>
                </c:pt>
                <c:pt idx="4627">
                  <c:v>0.296344</c:v>
                </c:pt>
                <c:pt idx="4628">
                  <c:v>0.296344</c:v>
                </c:pt>
                <c:pt idx="4629">
                  <c:v>0.296344</c:v>
                </c:pt>
                <c:pt idx="4630">
                  <c:v>0.296344</c:v>
                </c:pt>
                <c:pt idx="4631">
                  <c:v>0.296344</c:v>
                </c:pt>
                <c:pt idx="4632">
                  <c:v>0.214114</c:v>
                </c:pt>
                <c:pt idx="4633">
                  <c:v>0.296344</c:v>
                </c:pt>
                <c:pt idx="4634">
                  <c:v>0.296344</c:v>
                </c:pt>
                <c:pt idx="4635">
                  <c:v>0.296344</c:v>
                </c:pt>
                <c:pt idx="4636">
                  <c:v>0.296344</c:v>
                </c:pt>
                <c:pt idx="4637">
                  <c:v>0.296344</c:v>
                </c:pt>
                <c:pt idx="4638">
                  <c:v>0.296344</c:v>
                </c:pt>
                <c:pt idx="4639">
                  <c:v>0.296344</c:v>
                </c:pt>
                <c:pt idx="4640">
                  <c:v>0.296344</c:v>
                </c:pt>
                <c:pt idx="4641">
                  <c:v>0.296344</c:v>
                </c:pt>
                <c:pt idx="4642">
                  <c:v>0.296344</c:v>
                </c:pt>
                <c:pt idx="4643">
                  <c:v>0.214114</c:v>
                </c:pt>
                <c:pt idx="4644">
                  <c:v>0.296344</c:v>
                </c:pt>
                <c:pt idx="4645">
                  <c:v>0.296344</c:v>
                </c:pt>
                <c:pt idx="4646">
                  <c:v>0.296344</c:v>
                </c:pt>
                <c:pt idx="4647">
                  <c:v>0.296344</c:v>
                </c:pt>
                <c:pt idx="4648">
                  <c:v>0.296344</c:v>
                </c:pt>
                <c:pt idx="4649">
                  <c:v>0.296344</c:v>
                </c:pt>
                <c:pt idx="4650">
                  <c:v>0.214114</c:v>
                </c:pt>
                <c:pt idx="4651">
                  <c:v>0.296344</c:v>
                </c:pt>
                <c:pt idx="4652">
                  <c:v>0.296344</c:v>
                </c:pt>
                <c:pt idx="4653">
                  <c:v>0.296344</c:v>
                </c:pt>
                <c:pt idx="4654">
                  <c:v>0.296344</c:v>
                </c:pt>
                <c:pt idx="4655">
                  <c:v>0.296344</c:v>
                </c:pt>
                <c:pt idx="4656">
                  <c:v>0.296344</c:v>
                </c:pt>
                <c:pt idx="4657">
                  <c:v>0.214114</c:v>
                </c:pt>
                <c:pt idx="4658">
                  <c:v>0.296344</c:v>
                </c:pt>
                <c:pt idx="4659">
                  <c:v>0.296344</c:v>
                </c:pt>
                <c:pt idx="4660">
                  <c:v>0.296344</c:v>
                </c:pt>
                <c:pt idx="4661">
                  <c:v>0.296344</c:v>
                </c:pt>
                <c:pt idx="4662">
                  <c:v>0.296344</c:v>
                </c:pt>
                <c:pt idx="4663">
                  <c:v>0.214114</c:v>
                </c:pt>
                <c:pt idx="4664">
                  <c:v>0.296344</c:v>
                </c:pt>
                <c:pt idx="4665">
                  <c:v>0.296344</c:v>
                </c:pt>
                <c:pt idx="4666">
                  <c:v>0.296344</c:v>
                </c:pt>
                <c:pt idx="4667">
                  <c:v>0.296344</c:v>
                </c:pt>
                <c:pt idx="4668">
                  <c:v>0.296344</c:v>
                </c:pt>
                <c:pt idx="4669">
                  <c:v>0.296344</c:v>
                </c:pt>
                <c:pt idx="4670">
                  <c:v>0.214114</c:v>
                </c:pt>
                <c:pt idx="4671">
                  <c:v>0.214114</c:v>
                </c:pt>
                <c:pt idx="4672">
                  <c:v>0.214114</c:v>
                </c:pt>
                <c:pt idx="4673">
                  <c:v>0.214114</c:v>
                </c:pt>
                <c:pt idx="4674">
                  <c:v>0.296344</c:v>
                </c:pt>
                <c:pt idx="4675">
                  <c:v>0.296344</c:v>
                </c:pt>
                <c:pt idx="4676">
                  <c:v>0.214114</c:v>
                </c:pt>
                <c:pt idx="4677">
                  <c:v>0.296344</c:v>
                </c:pt>
                <c:pt idx="4678">
                  <c:v>0.296344</c:v>
                </c:pt>
                <c:pt idx="4679">
                  <c:v>0.214114</c:v>
                </c:pt>
                <c:pt idx="4680">
                  <c:v>0.214114</c:v>
                </c:pt>
                <c:pt idx="4681">
                  <c:v>0.214114</c:v>
                </c:pt>
                <c:pt idx="4682">
                  <c:v>0.296344</c:v>
                </c:pt>
                <c:pt idx="4683">
                  <c:v>0.296344</c:v>
                </c:pt>
                <c:pt idx="4684">
                  <c:v>0.214114</c:v>
                </c:pt>
                <c:pt idx="4685">
                  <c:v>0.214114</c:v>
                </c:pt>
                <c:pt idx="4686">
                  <c:v>0.296344</c:v>
                </c:pt>
                <c:pt idx="4687">
                  <c:v>0.214114</c:v>
                </c:pt>
                <c:pt idx="4688">
                  <c:v>0.214114</c:v>
                </c:pt>
                <c:pt idx="4689">
                  <c:v>0.296344</c:v>
                </c:pt>
                <c:pt idx="4690">
                  <c:v>0.296344</c:v>
                </c:pt>
                <c:pt idx="4691">
                  <c:v>0.296344</c:v>
                </c:pt>
                <c:pt idx="4692">
                  <c:v>0.296344</c:v>
                </c:pt>
                <c:pt idx="4693">
                  <c:v>0.214114</c:v>
                </c:pt>
                <c:pt idx="4694">
                  <c:v>0.214114</c:v>
                </c:pt>
                <c:pt idx="4695">
                  <c:v>0.214114</c:v>
                </c:pt>
                <c:pt idx="4696">
                  <c:v>0.214114</c:v>
                </c:pt>
                <c:pt idx="4697">
                  <c:v>0.296344</c:v>
                </c:pt>
                <c:pt idx="4698">
                  <c:v>0.296344</c:v>
                </c:pt>
                <c:pt idx="4699">
                  <c:v>0.214114</c:v>
                </c:pt>
                <c:pt idx="4700">
                  <c:v>0.296344</c:v>
                </c:pt>
                <c:pt idx="4701">
                  <c:v>0.296344</c:v>
                </c:pt>
                <c:pt idx="4702">
                  <c:v>0.214114</c:v>
                </c:pt>
                <c:pt idx="4703">
                  <c:v>0.296344</c:v>
                </c:pt>
                <c:pt idx="4704">
                  <c:v>0.214114</c:v>
                </c:pt>
                <c:pt idx="4705">
                  <c:v>0.296344</c:v>
                </c:pt>
                <c:pt idx="4706">
                  <c:v>0.296344</c:v>
                </c:pt>
                <c:pt idx="4707">
                  <c:v>0.214114</c:v>
                </c:pt>
                <c:pt idx="4708">
                  <c:v>0.214114</c:v>
                </c:pt>
                <c:pt idx="4709">
                  <c:v>0.296344</c:v>
                </c:pt>
                <c:pt idx="4710">
                  <c:v>0.296344</c:v>
                </c:pt>
                <c:pt idx="4711">
                  <c:v>0.296344</c:v>
                </c:pt>
                <c:pt idx="4712">
                  <c:v>0.214114</c:v>
                </c:pt>
                <c:pt idx="4713">
                  <c:v>0.296344</c:v>
                </c:pt>
                <c:pt idx="4714">
                  <c:v>0.214114</c:v>
                </c:pt>
                <c:pt idx="4715">
                  <c:v>0.296344</c:v>
                </c:pt>
                <c:pt idx="4716">
                  <c:v>0.214114</c:v>
                </c:pt>
                <c:pt idx="4717">
                  <c:v>0.214114</c:v>
                </c:pt>
                <c:pt idx="4718">
                  <c:v>0.296344</c:v>
                </c:pt>
                <c:pt idx="4719">
                  <c:v>0.296344</c:v>
                </c:pt>
                <c:pt idx="4720">
                  <c:v>0.214114</c:v>
                </c:pt>
                <c:pt idx="4721">
                  <c:v>0.214114</c:v>
                </c:pt>
                <c:pt idx="4722">
                  <c:v>0.214114</c:v>
                </c:pt>
                <c:pt idx="4723">
                  <c:v>0.214114</c:v>
                </c:pt>
                <c:pt idx="4724">
                  <c:v>0.296344</c:v>
                </c:pt>
                <c:pt idx="4725">
                  <c:v>0.214114</c:v>
                </c:pt>
                <c:pt idx="4726">
                  <c:v>0.296344</c:v>
                </c:pt>
                <c:pt idx="4727">
                  <c:v>0.214114</c:v>
                </c:pt>
                <c:pt idx="4728">
                  <c:v>0.214114</c:v>
                </c:pt>
                <c:pt idx="4729">
                  <c:v>0.296344</c:v>
                </c:pt>
                <c:pt idx="4730">
                  <c:v>0.214114</c:v>
                </c:pt>
                <c:pt idx="4731">
                  <c:v>0.214114</c:v>
                </c:pt>
                <c:pt idx="4732">
                  <c:v>0.296344</c:v>
                </c:pt>
                <c:pt idx="4733">
                  <c:v>0.214114</c:v>
                </c:pt>
                <c:pt idx="4734">
                  <c:v>0.214114</c:v>
                </c:pt>
                <c:pt idx="4735">
                  <c:v>0.214114</c:v>
                </c:pt>
                <c:pt idx="4736">
                  <c:v>0.214114</c:v>
                </c:pt>
                <c:pt idx="4737">
                  <c:v>0.214114</c:v>
                </c:pt>
                <c:pt idx="4738">
                  <c:v>0.296344</c:v>
                </c:pt>
                <c:pt idx="4739">
                  <c:v>0.296344</c:v>
                </c:pt>
                <c:pt idx="4740">
                  <c:v>0.296344</c:v>
                </c:pt>
                <c:pt idx="4741">
                  <c:v>0.214114</c:v>
                </c:pt>
                <c:pt idx="4742">
                  <c:v>0.214114</c:v>
                </c:pt>
                <c:pt idx="4743">
                  <c:v>0.214114</c:v>
                </c:pt>
                <c:pt idx="4744">
                  <c:v>0.214114</c:v>
                </c:pt>
                <c:pt idx="4745">
                  <c:v>0.296344</c:v>
                </c:pt>
                <c:pt idx="4746">
                  <c:v>0.296344</c:v>
                </c:pt>
                <c:pt idx="4747">
                  <c:v>0.214114</c:v>
                </c:pt>
                <c:pt idx="4748">
                  <c:v>0.214114</c:v>
                </c:pt>
                <c:pt idx="4749">
                  <c:v>0.214114</c:v>
                </c:pt>
                <c:pt idx="4750">
                  <c:v>0.296344</c:v>
                </c:pt>
                <c:pt idx="4751">
                  <c:v>0.296344</c:v>
                </c:pt>
                <c:pt idx="4752">
                  <c:v>0.214114</c:v>
                </c:pt>
                <c:pt idx="4753">
                  <c:v>0.214114</c:v>
                </c:pt>
                <c:pt idx="4754">
                  <c:v>0.214114</c:v>
                </c:pt>
                <c:pt idx="4755">
                  <c:v>0.296344</c:v>
                </c:pt>
                <c:pt idx="4756">
                  <c:v>0.214114</c:v>
                </c:pt>
                <c:pt idx="4757">
                  <c:v>0.214114</c:v>
                </c:pt>
                <c:pt idx="4758">
                  <c:v>0.214114</c:v>
                </c:pt>
                <c:pt idx="4759">
                  <c:v>0.214114</c:v>
                </c:pt>
                <c:pt idx="4760">
                  <c:v>0.214114</c:v>
                </c:pt>
                <c:pt idx="4761">
                  <c:v>0.214114</c:v>
                </c:pt>
                <c:pt idx="4762">
                  <c:v>0.214114</c:v>
                </c:pt>
                <c:pt idx="4763">
                  <c:v>0.296344</c:v>
                </c:pt>
                <c:pt idx="4764">
                  <c:v>0.214114</c:v>
                </c:pt>
                <c:pt idx="4765">
                  <c:v>0.214114</c:v>
                </c:pt>
                <c:pt idx="4766">
                  <c:v>0.214114</c:v>
                </c:pt>
                <c:pt idx="4767">
                  <c:v>0.214114</c:v>
                </c:pt>
                <c:pt idx="4768">
                  <c:v>0.214114</c:v>
                </c:pt>
                <c:pt idx="4769">
                  <c:v>0.214114</c:v>
                </c:pt>
                <c:pt idx="4770">
                  <c:v>0.214114</c:v>
                </c:pt>
                <c:pt idx="4771">
                  <c:v>0.214114</c:v>
                </c:pt>
                <c:pt idx="4772">
                  <c:v>0.214114</c:v>
                </c:pt>
                <c:pt idx="4773">
                  <c:v>0.214114</c:v>
                </c:pt>
                <c:pt idx="4774">
                  <c:v>0.214114</c:v>
                </c:pt>
                <c:pt idx="4775">
                  <c:v>0.214114</c:v>
                </c:pt>
                <c:pt idx="4776">
                  <c:v>0.214114</c:v>
                </c:pt>
                <c:pt idx="4777">
                  <c:v>0.296344</c:v>
                </c:pt>
                <c:pt idx="4778">
                  <c:v>0.214114</c:v>
                </c:pt>
                <c:pt idx="4779">
                  <c:v>0.296344</c:v>
                </c:pt>
                <c:pt idx="4780">
                  <c:v>0.214114</c:v>
                </c:pt>
                <c:pt idx="4781">
                  <c:v>0.296344</c:v>
                </c:pt>
                <c:pt idx="4782">
                  <c:v>0.214114</c:v>
                </c:pt>
                <c:pt idx="4783">
                  <c:v>0.214114</c:v>
                </c:pt>
                <c:pt idx="4784">
                  <c:v>0.296344</c:v>
                </c:pt>
                <c:pt idx="4785">
                  <c:v>0.296344</c:v>
                </c:pt>
                <c:pt idx="4786">
                  <c:v>0.214114</c:v>
                </c:pt>
                <c:pt idx="4787">
                  <c:v>0.214114</c:v>
                </c:pt>
                <c:pt idx="4788">
                  <c:v>0.296344</c:v>
                </c:pt>
                <c:pt idx="4789">
                  <c:v>0.131884</c:v>
                </c:pt>
                <c:pt idx="4790">
                  <c:v>0.214114</c:v>
                </c:pt>
                <c:pt idx="4791">
                  <c:v>0.214114</c:v>
                </c:pt>
                <c:pt idx="4792">
                  <c:v>0.214114</c:v>
                </c:pt>
                <c:pt idx="4793">
                  <c:v>0.214114</c:v>
                </c:pt>
                <c:pt idx="4794">
                  <c:v>0.296344</c:v>
                </c:pt>
                <c:pt idx="4795">
                  <c:v>0.214114</c:v>
                </c:pt>
                <c:pt idx="4796">
                  <c:v>0.214114</c:v>
                </c:pt>
                <c:pt idx="4797">
                  <c:v>0.214114</c:v>
                </c:pt>
                <c:pt idx="4798">
                  <c:v>0.214114</c:v>
                </c:pt>
                <c:pt idx="4799">
                  <c:v>0.214114</c:v>
                </c:pt>
                <c:pt idx="4800">
                  <c:v>0.214114</c:v>
                </c:pt>
                <c:pt idx="4801">
                  <c:v>0.214114</c:v>
                </c:pt>
                <c:pt idx="4802">
                  <c:v>0.296344</c:v>
                </c:pt>
                <c:pt idx="4803">
                  <c:v>0.296344</c:v>
                </c:pt>
                <c:pt idx="4804">
                  <c:v>0.214114</c:v>
                </c:pt>
                <c:pt idx="4805">
                  <c:v>0.214114</c:v>
                </c:pt>
                <c:pt idx="4806">
                  <c:v>0.214114</c:v>
                </c:pt>
                <c:pt idx="4807">
                  <c:v>0.214114</c:v>
                </c:pt>
                <c:pt idx="4808">
                  <c:v>0.214114</c:v>
                </c:pt>
                <c:pt idx="4809">
                  <c:v>0.214114</c:v>
                </c:pt>
                <c:pt idx="4810">
                  <c:v>0.214114</c:v>
                </c:pt>
                <c:pt idx="4811">
                  <c:v>0.214114</c:v>
                </c:pt>
                <c:pt idx="4812">
                  <c:v>0.214114</c:v>
                </c:pt>
                <c:pt idx="4813">
                  <c:v>0.296344</c:v>
                </c:pt>
                <c:pt idx="4814">
                  <c:v>0.214114</c:v>
                </c:pt>
                <c:pt idx="4815">
                  <c:v>0.296344</c:v>
                </c:pt>
                <c:pt idx="4816">
                  <c:v>0.214114</c:v>
                </c:pt>
                <c:pt idx="4817">
                  <c:v>0.214114</c:v>
                </c:pt>
                <c:pt idx="4818">
                  <c:v>0.214114</c:v>
                </c:pt>
                <c:pt idx="4819">
                  <c:v>0.214114</c:v>
                </c:pt>
                <c:pt idx="4820">
                  <c:v>0.214114</c:v>
                </c:pt>
                <c:pt idx="4821">
                  <c:v>0.214114</c:v>
                </c:pt>
                <c:pt idx="4822">
                  <c:v>0.214114</c:v>
                </c:pt>
                <c:pt idx="4823">
                  <c:v>0.296344</c:v>
                </c:pt>
                <c:pt idx="4824">
                  <c:v>0.214114</c:v>
                </c:pt>
                <c:pt idx="4825">
                  <c:v>0.214114</c:v>
                </c:pt>
                <c:pt idx="4826">
                  <c:v>0.214114</c:v>
                </c:pt>
                <c:pt idx="4827">
                  <c:v>0.214114</c:v>
                </c:pt>
                <c:pt idx="4828">
                  <c:v>0.214114</c:v>
                </c:pt>
                <c:pt idx="4829">
                  <c:v>0.214114</c:v>
                </c:pt>
                <c:pt idx="4830">
                  <c:v>0.214114</c:v>
                </c:pt>
                <c:pt idx="4831">
                  <c:v>0.214114</c:v>
                </c:pt>
                <c:pt idx="4832">
                  <c:v>0.214114</c:v>
                </c:pt>
                <c:pt idx="4833">
                  <c:v>0.296344</c:v>
                </c:pt>
                <c:pt idx="4834">
                  <c:v>0.296344</c:v>
                </c:pt>
                <c:pt idx="4835">
                  <c:v>0.296344</c:v>
                </c:pt>
                <c:pt idx="4836">
                  <c:v>0.296344</c:v>
                </c:pt>
                <c:pt idx="4837">
                  <c:v>0.214114</c:v>
                </c:pt>
                <c:pt idx="4838">
                  <c:v>0.214114</c:v>
                </c:pt>
                <c:pt idx="4839">
                  <c:v>0.214114</c:v>
                </c:pt>
                <c:pt idx="4840">
                  <c:v>0.214114</c:v>
                </c:pt>
                <c:pt idx="4841">
                  <c:v>0.214114</c:v>
                </c:pt>
                <c:pt idx="4842">
                  <c:v>0.214114</c:v>
                </c:pt>
                <c:pt idx="4843">
                  <c:v>0.296344</c:v>
                </c:pt>
                <c:pt idx="4844">
                  <c:v>0.214114</c:v>
                </c:pt>
                <c:pt idx="4845">
                  <c:v>0.214114</c:v>
                </c:pt>
                <c:pt idx="4846">
                  <c:v>0.214114</c:v>
                </c:pt>
                <c:pt idx="4847">
                  <c:v>0.296344</c:v>
                </c:pt>
                <c:pt idx="4848">
                  <c:v>0.296344</c:v>
                </c:pt>
                <c:pt idx="4849">
                  <c:v>0.214114</c:v>
                </c:pt>
                <c:pt idx="4850">
                  <c:v>0.214114</c:v>
                </c:pt>
                <c:pt idx="4851">
                  <c:v>0.214114</c:v>
                </c:pt>
                <c:pt idx="4852">
                  <c:v>0.131884</c:v>
                </c:pt>
                <c:pt idx="4853">
                  <c:v>0.214114</c:v>
                </c:pt>
                <c:pt idx="4854">
                  <c:v>0.296344</c:v>
                </c:pt>
                <c:pt idx="4855">
                  <c:v>0.296344</c:v>
                </c:pt>
                <c:pt idx="4856">
                  <c:v>0.214114</c:v>
                </c:pt>
                <c:pt idx="4857">
                  <c:v>0.214114</c:v>
                </c:pt>
                <c:pt idx="4858">
                  <c:v>0.214114</c:v>
                </c:pt>
                <c:pt idx="4859">
                  <c:v>0.214114</c:v>
                </c:pt>
                <c:pt idx="4860">
                  <c:v>0.214114</c:v>
                </c:pt>
                <c:pt idx="4861">
                  <c:v>0.214114</c:v>
                </c:pt>
                <c:pt idx="4862">
                  <c:v>0.214114</c:v>
                </c:pt>
                <c:pt idx="4863">
                  <c:v>0.214114</c:v>
                </c:pt>
                <c:pt idx="4864">
                  <c:v>0.214114</c:v>
                </c:pt>
                <c:pt idx="4865">
                  <c:v>0.214114</c:v>
                </c:pt>
                <c:pt idx="4866">
                  <c:v>0.214114</c:v>
                </c:pt>
                <c:pt idx="4867">
                  <c:v>0.214114</c:v>
                </c:pt>
                <c:pt idx="4868">
                  <c:v>0.214114</c:v>
                </c:pt>
                <c:pt idx="4869">
                  <c:v>0.214114</c:v>
                </c:pt>
                <c:pt idx="4870">
                  <c:v>0.214114</c:v>
                </c:pt>
                <c:pt idx="4871">
                  <c:v>0.214114</c:v>
                </c:pt>
                <c:pt idx="4872">
                  <c:v>0.296344</c:v>
                </c:pt>
                <c:pt idx="4873">
                  <c:v>0.214114</c:v>
                </c:pt>
                <c:pt idx="4874">
                  <c:v>0.214114</c:v>
                </c:pt>
                <c:pt idx="4875">
                  <c:v>0.214114</c:v>
                </c:pt>
                <c:pt idx="4876">
                  <c:v>0.214114</c:v>
                </c:pt>
                <c:pt idx="4877">
                  <c:v>0.214114</c:v>
                </c:pt>
                <c:pt idx="4878">
                  <c:v>0.214114</c:v>
                </c:pt>
                <c:pt idx="4879">
                  <c:v>0.214114</c:v>
                </c:pt>
                <c:pt idx="4880">
                  <c:v>0.131884</c:v>
                </c:pt>
                <c:pt idx="4881">
                  <c:v>0.296344</c:v>
                </c:pt>
                <c:pt idx="4882">
                  <c:v>0.214114</c:v>
                </c:pt>
                <c:pt idx="4883">
                  <c:v>0.296344</c:v>
                </c:pt>
                <c:pt idx="4884">
                  <c:v>0.214114</c:v>
                </c:pt>
                <c:pt idx="4885">
                  <c:v>0.214114</c:v>
                </c:pt>
                <c:pt idx="4886">
                  <c:v>0.214114</c:v>
                </c:pt>
                <c:pt idx="4887">
                  <c:v>0.214114</c:v>
                </c:pt>
                <c:pt idx="4888">
                  <c:v>0.214114</c:v>
                </c:pt>
                <c:pt idx="4889">
                  <c:v>0.214114</c:v>
                </c:pt>
                <c:pt idx="4890">
                  <c:v>0.214114</c:v>
                </c:pt>
                <c:pt idx="4891">
                  <c:v>0.214114</c:v>
                </c:pt>
                <c:pt idx="4892">
                  <c:v>0.214114</c:v>
                </c:pt>
                <c:pt idx="4893">
                  <c:v>0.214114</c:v>
                </c:pt>
                <c:pt idx="4894">
                  <c:v>0.214114</c:v>
                </c:pt>
                <c:pt idx="4895">
                  <c:v>0.296344</c:v>
                </c:pt>
                <c:pt idx="4896">
                  <c:v>0.214114</c:v>
                </c:pt>
                <c:pt idx="4897">
                  <c:v>0.214114</c:v>
                </c:pt>
                <c:pt idx="4898">
                  <c:v>0.214114</c:v>
                </c:pt>
                <c:pt idx="4899">
                  <c:v>0.214114</c:v>
                </c:pt>
                <c:pt idx="4900">
                  <c:v>0.214114</c:v>
                </c:pt>
                <c:pt idx="4901">
                  <c:v>0.214114</c:v>
                </c:pt>
                <c:pt idx="4902">
                  <c:v>0.214114</c:v>
                </c:pt>
                <c:pt idx="4903">
                  <c:v>0.214114</c:v>
                </c:pt>
                <c:pt idx="4904">
                  <c:v>0.214114</c:v>
                </c:pt>
                <c:pt idx="4905">
                  <c:v>0.214114</c:v>
                </c:pt>
                <c:pt idx="4906">
                  <c:v>0.214114</c:v>
                </c:pt>
                <c:pt idx="4907">
                  <c:v>0.214114</c:v>
                </c:pt>
                <c:pt idx="4908">
                  <c:v>0.214114</c:v>
                </c:pt>
                <c:pt idx="4909">
                  <c:v>0.214114</c:v>
                </c:pt>
                <c:pt idx="4910">
                  <c:v>0.214114</c:v>
                </c:pt>
                <c:pt idx="4911">
                  <c:v>0.214114</c:v>
                </c:pt>
                <c:pt idx="4912">
                  <c:v>0.214114</c:v>
                </c:pt>
                <c:pt idx="4913">
                  <c:v>0.214114</c:v>
                </c:pt>
                <c:pt idx="4914">
                  <c:v>0.214114</c:v>
                </c:pt>
                <c:pt idx="4915">
                  <c:v>0.214114</c:v>
                </c:pt>
                <c:pt idx="4916">
                  <c:v>0.214114</c:v>
                </c:pt>
                <c:pt idx="4917">
                  <c:v>0.214114</c:v>
                </c:pt>
                <c:pt idx="4918">
                  <c:v>0.214114</c:v>
                </c:pt>
                <c:pt idx="4919">
                  <c:v>0.214114</c:v>
                </c:pt>
                <c:pt idx="4920">
                  <c:v>0.214114</c:v>
                </c:pt>
                <c:pt idx="4921">
                  <c:v>0.214114</c:v>
                </c:pt>
                <c:pt idx="4922">
                  <c:v>0.296344</c:v>
                </c:pt>
                <c:pt idx="4923">
                  <c:v>0.214114</c:v>
                </c:pt>
                <c:pt idx="4924">
                  <c:v>0.214114</c:v>
                </c:pt>
                <c:pt idx="4925">
                  <c:v>0.214114</c:v>
                </c:pt>
                <c:pt idx="4926">
                  <c:v>0.214114</c:v>
                </c:pt>
                <c:pt idx="4927">
                  <c:v>0.296344</c:v>
                </c:pt>
                <c:pt idx="4928">
                  <c:v>0.214114</c:v>
                </c:pt>
                <c:pt idx="4929">
                  <c:v>0.214114</c:v>
                </c:pt>
                <c:pt idx="4930">
                  <c:v>0.214114</c:v>
                </c:pt>
                <c:pt idx="4931">
                  <c:v>0.214114</c:v>
                </c:pt>
                <c:pt idx="4932">
                  <c:v>0.296344</c:v>
                </c:pt>
                <c:pt idx="4933">
                  <c:v>0.214114</c:v>
                </c:pt>
                <c:pt idx="4934">
                  <c:v>0.214114</c:v>
                </c:pt>
                <c:pt idx="4935">
                  <c:v>0.214114</c:v>
                </c:pt>
                <c:pt idx="4936">
                  <c:v>0.214114</c:v>
                </c:pt>
                <c:pt idx="4937">
                  <c:v>0.214114</c:v>
                </c:pt>
                <c:pt idx="4938">
                  <c:v>0.214114</c:v>
                </c:pt>
                <c:pt idx="4939">
                  <c:v>0.214114</c:v>
                </c:pt>
                <c:pt idx="4940">
                  <c:v>0.214114</c:v>
                </c:pt>
                <c:pt idx="4941">
                  <c:v>0.296344</c:v>
                </c:pt>
                <c:pt idx="4942">
                  <c:v>0.214114</c:v>
                </c:pt>
                <c:pt idx="4943">
                  <c:v>0.214114</c:v>
                </c:pt>
                <c:pt idx="4944">
                  <c:v>0.296344</c:v>
                </c:pt>
                <c:pt idx="4945">
                  <c:v>0.214114</c:v>
                </c:pt>
                <c:pt idx="4946">
                  <c:v>0.214114</c:v>
                </c:pt>
                <c:pt idx="4947">
                  <c:v>0.214114</c:v>
                </c:pt>
                <c:pt idx="4948">
                  <c:v>0.214114</c:v>
                </c:pt>
                <c:pt idx="4949">
                  <c:v>0.131884</c:v>
                </c:pt>
                <c:pt idx="4950">
                  <c:v>0.214114</c:v>
                </c:pt>
                <c:pt idx="4951">
                  <c:v>0.214114</c:v>
                </c:pt>
                <c:pt idx="4952">
                  <c:v>0.296344</c:v>
                </c:pt>
                <c:pt idx="4953">
                  <c:v>0.296344</c:v>
                </c:pt>
                <c:pt idx="4954">
                  <c:v>0.214114</c:v>
                </c:pt>
                <c:pt idx="4955">
                  <c:v>0.214114</c:v>
                </c:pt>
                <c:pt idx="4956">
                  <c:v>0.214114</c:v>
                </c:pt>
                <c:pt idx="4957">
                  <c:v>0.214114</c:v>
                </c:pt>
                <c:pt idx="4958">
                  <c:v>0.214114</c:v>
                </c:pt>
                <c:pt idx="4959">
                  <c:v>0.214114</c:v>
                </c:pt>
                <c:pt idx="4960">
                  <c:v>0.214114</c:v>
                </c:pt>
                <c:pt idx="4961">
                  <c:v>0.214114</c:v>
                </c:pt>
                <c:pt idx="4962">
                  <c:v>0.214114</c:v>
                </c:pt>
                <c:pt idx="4963">
                  <c:v>0.214114</c:v>
                </c:pt>
                <c:pt idx="4964">
                  <c:v>0.214114</c:v>
                </c:pt>
                <c:pt idx="4965">
                  <c:v>0.214114</c:v>
                </c:pt>
                <c:pt idx="4966">
                  <c:v>0.214114</c:v>
                </c:pt>
                <c:pt idx="4967">
                  <c:v>0.214114</c:v>
                </c:pt>
                <c:pt idx="4968">
                  <c:v>0.214114</c:v>
                </c:pt>
                <c:pt idx="4969">
                  <c:v>0.214114</c:v>
                </c:pt>
                <c:pt idx="4970">
                  <c:v>0.214114</c:v>
                </c:pt>
                <c:pt idx="4971">
                  <c:v>0.296344</c:v>
                </c:pt>
                <c:pt idx="4972">
                  <c:v>0.214114</c:v>
                </c:pt>
                <c:pt idx="4973">
                  <c:v>0.296344</c:v>
                </c:pt>
                <c:pt idx="4974">
                  <c:v>0.214114</c:v>
                </c:pt>
                <c:pt idx="4975">
                  <c:v>0.214114</c:v>
                </c:pt>
                <c:pt idx="4976">
                  <c:v>0.214114</c:v>
                </c:pt>
                <c:pt idx="4977">
                  <c:v>0.131884</c:v>
                </c:pt>
                <c:pt idx="4978">
                  <c:v>0.214114</c:v>
                </c:pt>
                <c:pt idx="4979">
                  <c:v>0.214114</c:v>
                </c:pt>
                <c:pt idx="4980">
                  <c:v>0.214114</c:v>
                </c:pt>
                <c:pt idx="4981">
                  <c:v>0.214114</c:v>
                </c:pt>
                <c:pt idx="4982">
                  <c:v>0.214114</c:v>
                </c:pt>
                <c:pt idx="4983">
                  <c:v>0.214114</c:v>
                </c:pt>
                <c:pt idx="4984">
                  <c:v>0.214114</c:v>
                </c:pt>
                <c:pt idx="4985">
                  <c:v>0.214114</c:v>
                </c:pt>
                <c:pt idx="4986">
                  <c:v>0.214114</c:v>
                </c:pt>
                <c:pt idx="4987">
                  <c:v>0.214114</c:v>
                </c:pt>
                <c:pt idx="4988">
                  <c:v>0.296344</c:v>
                </c:pt>
                <c:pt idx="4989">
                  <c:v>0.214114</c:v>
                </c:pt>
                <c:pt idx="4990">
                  <c:v>0.214114</c:v>
                </c:pt>
                <c:pt idx="4991">
                  <c:v>0.296344</c:v>
                </c:pt>
                <c:pt idx="4992">
                  <c:v>0.214114</c:v>
                </c:pt>
                <c:pt idx="4993">
                  <c:v>0.214114</c:v>
                </c:pt>
                <c:pt idx="4994">
                  <c:v>0.214114</c:v>
                </c:pt>
                <c:pt idx="4995">
                  <c:v>0.214114</c:v>
                </c:pt>
                <c:pt idx="4996">
                  <c:v>0.214114</c:v>
                </c:pt>
                <c:pt idx="4997">
                  <c:v>0.214114</c:v>
                </c:pt>
                <c:pt idx="4998">
                  <c:v>0.214114</c:v>
                </c:pt>
                <c:pt idx="4999">
                  <c:v>0.214114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AC4-444C-8757-C73B186C8D2E}"/>
            </c:ext>
          </c:extLst>
        </c:ser>
        <c:ser>
          <c:idx val="1"/>
          <c:order val="1"/>
          <c:tx>
            <c:v>正常時波形</c:v>
          </c:tx>
          <c:marker>
            <c:symbol val="none"/>
          </c:marker>
          <c:val>
            <c:numRef>
              <c:f>'[FC13-waveform-analysis.xlsx]Sheet1'!$C$2:$C$5001</c:f>
              <c:numCache>
                <c:formatCode>General</c:formatCode>
                <c:ptCount val="5000"/>
                <c:pt idx="0">
                  <c:v>4.9654200000000003E-2</c:v>
                </c:pt>
                <c:pt idx="1">
                  <c:v>-3.2575699999999999E-2</c:v>
                </c:pt>
                <c:pt idx="2">
                  <c:v>4.9654200000000003E-2</c:v>
                </c:pt>
                <c:pt idx="3">
                  <c:v>-3.2575699999999999E-2</c:v>
                </c:pt>
                <c:pt idx="4">
                  <c:v>4.9654200000000003E-2</c:v>
                </c:pt>
                <c:pt idx="5">
                  <c:v>4.9654200000000003E-2</c:v>
                </c:pt>
                <c:pt idx="6">
                  <c:v>4.9654200000000003E-2</c:v>
                </c:pt>
                <c:pt idx="7">
                  <c:v>4.9654200000000003E-2</c:v>
                </c:pt>
                <c:pt idx="8">
                  <c:v>4.9654200000000003E-2</c:v>
                </c:pt>
                <c:pt idx="9">
                  <c:v>4.9654200000000003E-2</c:v>
                </c:pt>
                <c:pt idx="10">
                  <c:v>4.9654200000000003E-2</c:v>
                </c:pt>
                <c:pt idx="11">
                  <c:v>-3.2575699999999999E-2</c:v>
                </c:pt>
                <c:pt idx="12">
                  <c:v>-3.2575699999999999E-2</c:v>
                </c:pt>
                <c:pt idx="13">
                  <c:v>4.9654200000000003E-2</c:v>
                </c:pt>
                <c:pt idx="14">
                  <c:v>4.9654200000000003E-2</c:v>
                </c:pt>
                <c:pt idx="15">
                  <c:v>4.9654200000000003E-2</c:v>
                </c:pt>
                <c:pt idx="16">
                  <c:v>4.9654200000000003E-2</c:v>
                </c:pt>
                <c:pt idx="17">
                  <c:v>-3.2575699999999999E-2</c:v>
                </c:pt>
                <c:pt idx="18">
                  <c:v>4.9654200000000003E-2</c:v>
                </c:pt>
                <c:pt idx="19">
                  <c:v>-3.2575699999999999E-2</c:v>
                </c:pt>
                <c:pt idx="20">
                  <c:v>4.9654200000000003E-2</c:v>
                </c:pt>
                <c:pt idx="21">
                  <c:v>-3.2575699999999999E-2</c:v>
                </c:pt>
                <c:pt idx="22">
                  <c:v>4.9654200000000003E-2</c:v>
                </c:pt>
                <c:pt idx="23">
                  <c:v>4.9654200000000003E-2</c:v>
                </c:pt>
                <c:pt idx="24">
                  <c:v>4.9654200000000003E-2</c:v>
                </c:pt>
                <c:pt idx="25">
                  <c:v>4.9654200000000003E-2</c:v>
                </c:pt>
                <c:pt idx="26">
                  <c:v>4.9654200000000003E-2</c:v>
                </c:pt>
                <c:pt idx="27">
                  <c:v>4.9654200000000003E-2</c:v>
                </c:pt>
                <c:pt idx="28">
                  <c:v>4.9654200000000003E-2</c:v>
                </c:pt>
                <c:pt idx="29">
                  <c:v>4.9654200000000003E-2</c:v>
                </c:pt>
                <c:pt idx="30">
                  <c:v>4.9654200000000003E-2</c:v>
                </c:pt>
                <c:pt idx="31">
                  <c:v>4.9654200000000003E-2</c:v>
                </c:pt>
                <c:pt idx="32">
                  <c:v>4.9654200000000003E-2</c:v>
                </c:pt>
                <c:pt idx="33">
                  <c:v>4.9654200000000003E-2</c:v>
                </c:pt>
                <c:pt idx="34">
                  <c:v>-3.2575699999999999E-2</c:v>
                </c:pt>
                <c:pt idx="35">
                  <c:v>4.9654200000000003E-2</c:v>
                </c:pt>
                <c:pt idx="36">
                  <c:v>-3.2575699999999999E-2</c:v>
                </c:pt>
                <c:pt idx="37">
                  <c:v>4.9654200000000003E-2</c:v>
                </c:pt>
                <c:pt idx="38">
                  <c:v>-3.2575699999999999E-2</c:v>
                </c:pt>
                <c:pt idx="39">
                  <c:v>-3.2575699999999999E-2</c:v>
                </c:pt>
                <c:pt idx="40">
                  <c:v>4.9654200000000003E-2</c:v>
                </c:pt>
                <c:pt idx="41">
                  <c:v>-3.2575699999999999E-2</c:v>
                </c:pt>
                <c:pt idx="42">
                  <c:v>4.9654200000000003E-2</c:v>
                </c:pt>
                <c:pt idx="43">
                  <c:v>4.9654200000000003E-2</c:v>
                </c:pt>
                <c:pt idx="44">
                  <c:v>4.9654200000000003E-2</c:v>
                </c:pt>
                <c:pt idx="45">
                  <c:v>4.9654200000000003E-2</c:v>
                </c:pt>
                <c:pt idx="46">
                  <c:v>4.9654200000000003E-2</c:v>
                </c:pt>
                <c:pt idx="47">
                  <c:v>-3.2575699999999999E-2</c:v>
                </c:pt>
                <c:pt idx="48">
                  <c:v>4.9654200000000003E-2</c:v>
                </c:pt>
                <c:pt idx="49">
                  <c:v>4.9654200000000003E-2</c:v>
                </c:pt>
                <c:pt idx="50">
                  <c:v>4.9654200000000003E-2</c:v>
                </c:pt>
                <c:pt idx="51">
                  <c:v>4.9654200000000003E-2</c:v>
                </c:pt>
                <c:pt idx="52">
                  <c:v>4.9654200000000003E-2</c:v>
                </c:pt>
                <c:pt idx="53">
                  <c:v>4.9654200000000003E-2</c:v>
                </c:pt>
                <c:pt idx="54">
                  <c:v>4.9654200000000003E-2</c:v>
                </c:pt>
                <c:pt idx="55">
                  <c:v>-3.2575699999999999E-2</c:v>
                </c:pt>
                <c:pt idx="56">
                  <c:v>4.9654200000000003E-2</c:v>
                </c:pt>
                <c:pt idx="57">
                  <c:v>4.9654200000000003E-2</c:v>
                </c:pt>
                <c:pt idx="58">
                  <c:v>4.9654200000000003E-2</c:v>
                </c:pt>
                <c:pt idx="59">
                  <c:v>4.9654200000000003E-2</c:v>
                </c:pt>
                <c:pt idx="60">
                  <c:v>4.9654200000000003E-2</c:v>
                </c:pt>
                <c:pt idx="61">
                  <c:v>4.9654200000000003E-2</c:v>
                </c:pt>
                <c:pt idx="62">
                  <c:v>4.9654200000000003E-2</c:v>
                </c:pt>
                <c:pt idx="63">
                  <c:v>4.9654200000000003E-2</c:v>
                </c:pt>
                <c:pt idx="64">
                  <c:v>4.9654200000000003E-2</c:v>
                </c:pt>
                <c:pt idx="65">
                  <c:v>4.9654200000000003E-2</c:v>
                </c:pt>
                <c:pt idx="66">
                  <c:v>-3.2575699999999999E-2</c:v>
                </c:pt>
                <c:pt idx="67">
                  <c:v>4.9654200000000003E-2</c:v>
                </c:pt>
                <c:pt idx="68">
                  <c:v>-3.2575699999999999E-2</c:v>
                </c:pt>
                <c:pt idx="69">
                  <c:v>4.9654200000000003E-2</c:v>
                </c:pt>
                <c:pt idx="70">
                  <c:v>-3.2575699999999999E-2</c:v>
                </c:pt>
                <c:pt idx="71">
                  <c:v>4.9654200000000003E-2</c:v>
                </c:pt>
                <c:pt idx="72">
                  <c:v>4.9654200000000003E-2</c:v>
                </c:pt>
                <c:pt idx="73">
                  <c:v>-3.2575699999999999E-2</c:v>
                </c:pt>
                <c:pt idx="74">
                  <c:v>4.9654200000000003E-2</c:v>
                </c:pt>
                <c:pt idx="75">
                  <c:v>4.9654200000000003E-2</c:v>
                </c:pt>
                <c:pt idx="76">
                  <c:v>4.9654200000000003E-2</c:v>
                </c:pt>
                <c:pt idx="77">
                  <c:v>4.9654200000000003E-2</c:v>
                </c:pt>
                <c:pt idx="78">
                  <c:v>-3.2575699999999999E-2</c:v>
                </c:pt>
                <c:pt idx="79">
                  <c:v>4.9654200000000003E-2</c:v>
                </c:pt>
                <c:pt idx="80">
                  <c:v>4.9654200000000003E-2</c:v>
                </c:pt>
                <c:pt idx="81">
                  <c:v>4.9654200000000003E-2</c:v>
                </c:pt>
                <c:pt idx="82">
                  <c:v>-3.2575699999999999E-2</c:v>
                </c:pt>
                <c:pt idx="83">
                  <c:v>4.9654200000000003E-2</c:v>
                </c:pt>
                <c:pt idx="84">
                  <c:v>-3.2575699999999999E-2</c:v>
                </c:pt>
                <c:pt idx="85">
                  <c:v>4.9654200000000003E-2</c:v>
                </c:pt>
                <c:pt idx="86">
                  <c:v>4.9654200000000003E-2</c:v>
                </c:pt>
                <c:pt idx="87">
                  <c:v>4.9654200000000003E-2</c:v>
                </c:pt>
                <c:pt idx="88">
                  <c:v>4.9654200000000003E-2</c:v>
                </c:pt>
                <c:pt idx="89">
                  <c:v>-3.2575699999999999E-2</c:v>
                </c:pt>
                <c:pt idx="90">
                  <c:v>4.9654200000000003E-2</c:v>
                </c:pt>
                <c:pt idx="91">
                  <c:v>4.9654200000000003E-2</c:v>
                </c:pt>
                <c:pt idx="92">
                  <c:v>4.9654200000000003E-2</c:v>
                </c:pt>
                <c:pt idx="93">
                  <c:v>4.9654200000000003E-2</c:v>
                </c:pt>
                <c:pt idx="94">
                  <c:v>4.9654200000000003E-2</c:v>
                </c:pt>
                <c:pt idx="95">
                  <c:v>4.9654200000000003E-2</c:v>
                </c:pt>
                <c:pt idx="96">
                  <c:v>4.9654200000000003E-2</c:v>
                </c:pt>
                <c:pt idx="97">
                  <c:v>4.9654200000000003E-2</c:v>
                </c:pt>
                <c:pt idx="98">
                  <c:v>4.9654200000000003E-2</c:v>
                </c:pt>
                <c:pt idx="99">
                  <c:v>-3.2575699999999999E-2</c:v>
                </c:pt>
                <c:pt idx="100">
                  <c:v>4.9654200000000003E-2</c:v>
                </c:pt>
                <c:pt idx="101">
                  <c:v>4.9654200000000003E-2</c:v>
                </c:pt>
                <c:pt idx="102">
                  <c:v>4.9654200000000003E-2</c:v>
                </c:pt>
                <c:pt idx="103">
                  <c:v>4.9654200000000003E-2</c:v>
                </c:pt>
                <c:pt idx="104">
                  <c:v>-3.2575699999999999E-2</c:v>
                </c:pt>
                <c:pt idx="105">
                  <c:v>-3.2575699999999999E-2</c:v>
                </c:pt>
                <c:pt idx="106">
                  <c:v>4.9654200000000003E-2</c:v>
                </c:pt>
                <c:pt idx="107">
                  <c:v>4.9654200000000003E-2</c:v>
                </c:pt>
                <c:pt idx="108">
                  <c:v>4.9654200000000003E-2</c:v>
                </c:pt>
                <c:pt idx="109">
                  <c:v>4.9654200000000003E-2</c:v>
                </c:pt>
                <c:pt idx="110">
                  <c:v>4.9654200000000003E-2</c:v>
                </c:pt>
                <c:pt idx="111">
                  <c:v>-3.2575699999999999E-2</c:v>
                </c:pt>
                <c:pt idx="112">
                  <c:v>-3.2575699999999999E-2</c:v>
                </c:pt>
                <c:pt idx="113">
                  <c:v>4.9654200000000003E-2</c:v>
                </c:pt>
                <c:pt idx="114">
                  <c:v>-3.2575699999999999E-2</c:v>
                </c:pt>
                <c:pt idx="115">
                  <c:v>4.9654200000000003E-2</c:v>
                </c:pt>
                <c:pt idx="116">
                  <c:v>4.9654200000000003E-2</c:v>
                </c:pt>
                <c:pt idx="117">
                  <c:v>4.9654200000000003E-2</c:v>
                </c:pt>
                <c:pt idx="118">
                  <c:v>4.9654200000000003E-2</c:v>
                </c:pt>
                <c:pt idx="119">
                  <c:v>4.9654200000000003E-2</c:v>
                </c:pt>
                <c:pt idx="120">
                  <c:v>4.9654200000000003E-2</c:v>
                </c:pt>
                <c:pt idx="121">
                  <c:v>4.9654200000000003E-2</c:v>
                </c:pt>
                <c:pt idx="122">
                  <c:v>4.9654200000000003E-2</c:v>
                </c:pt>
                <c:pt idx="123">
                  <c:v>4.9654200000000003E-2</c:v>
                </c:pt>
                <c:pt idx="124">
                  <c:v>4.9654200000000003E-2</c:v>
                </c:pt>
                <c:pt idx="125">
                  <c:v>4.9654200000000003E-2</c:v>
                </c:pt>
                <c:pt idx="126">
                  <c:v>4.9654200000000003E-2</c:v>
                </c:pt>
                <c:pt idx="127">
                  <c:v>-3.2575699999999999E-2</c:v>
                </c:pt>
                <c:pt idx="128">
                  <c:v>4.9654200000000003E-2</c:v>
                </c:pt>
                <c:pt idx="129">
                  <c:v>4.9654200000000003E-2</c:v>
                </c:pt>
                <c:pt idx="130">
                  <c:v>-3.2575699999999999E-2</c:v>
                </c:pt>
                <c:pt idx="131">
                  <c:v>4.9654200000000003E-2</c:v>
                </c:pt>
                <c:pt idx="132">
                  <c:v>-3.2575699999999999E-2</c:v>
                </c:pt>
                <c:pt idx="133">
                  <c:v>4.9654200000000003E-2</c:v>
                </c:pt>
                <c:pt idx="134">
                  <c:v>4.9654200000000003E-2</c:v>
                </c:pt>
                <c:pt idx="135">
                  <c:v>4.9654200000000003E-2</c:v>
                </c:pt>
                <c:pt idx="136">
                  <c:v>4.9654200000000003E-2</c:v>
                </c:pt>
                <c:pt idx="137">
                  <c:v>4.9654200000000003E-2</c:v>
                </c:pt>
                <c:pt idx="138">
                  <c:v>4.9654200000000003E-2</c:v>
                </c:pt>
                <c:pt idx="139">
                  <c:v>4.9654200000000003E-2</c:v>
                </c:pt>
                <c:pt idx="140">
                  <c:v>4.9654200000000003E-2</c:v>
                </c:pt>
                <c:pt idx="141">
                  <c:v>-3.2575699999999999E-2</c:v>
                </c:pt>
                <c:pt idx="142">
                  <c:v>4.9654200000000003E-2</c:v>
                </c:pt>
                <c:pt idx="143">
                  <c:v>4.9654200000000003E-2</c:v>
                </c:pt>
                <c:pt idx="144">
                  <c:v>4.9654200000000003E-2</c:v>
                </c:pt>
                <c:pt idx="145">
                  <c:v>-3.2575699999999999E-2</c:v>
                </c:pt>
                <c:pt idx="146">
                  <c:v>4.9654200000000003E-2</c:v>
                </c:pt>
                <c:pt idx="147">
                  <c:v>4.9654200000000003E-2</c:v>
                </c:pt>
                <c:pt idx="148">
                  <c:v>-3.2575699999999999E-2</c:v>
                </c:pt>
                <c:pt idx="149">
                  <c:v>4.9654200000000003E-2</c:v>
                </c:pt>
                <c:pt idx="150">
                  <c:v>-3.2575699999999999E-2</c:v>
                </c:pt>
                <c:pt idx="151">
                  <c:v>-3.2575699999999999E-2</c:v>
                </c:pt>
                <c:pt idx="152">
                  <c:v>-3.2575699999999999E-2</c:v>
                </c:pt>
                <c:pt idx="153">
                  <c:v>4.9654200000000003E-2</c:v>
                </c:pt>
                <c:pt idx="154">
                  <c:v>4.9654200000000003E-2</c:v>
                </c:pt>
                <c:pt idx="155">
                  <c:v>4.9654200000000003E-2</c:v>
                </c:pt>
                <c:pt idx="156">
                  <c:v>4.9654200000000003E-2</c:v>
                </c:pt>
                <c:pt idx="157">
                  <c:v>-3.2575699999999999E-2</c:v>
                </c:pt>
                <c:pt idx="158">
                  <c:v>4.9654200000000003E-2</c:v>
                </c:pt>
                <c:pt idx="159">
                  <c:v>4.9654200000000003E-2</c:v>
                </c:pt>
                <c:pt idx="160">
                  <c:v>-3.2575699999999999E-2</c:v>
                </c:pt>
                <c:pt idx="161">
                  <c:v>4.9654200000000003E-2</c:v>
                </c:pt>
                <c:pt idx="162">
                  <c:v>4.9654200000000003E-2</c:v>
                </c:pt>
                <c:pt idx="163">
                  <c:v>-3.2575699999999999E-2</c:v>
                </c:pt>
                <c:pt idx="164">
                  <c:v>-3.2575699999999999E-2</c:v>
                </c:pt>
                <c:pt idx="165">
                  <c:v>4.9654200000000003E-2</c:v>
                </c:pt>
                <c:pt idx="166">
                  <c:v>4.9654200000000003E-2</c:v>
                </c:pt>
                <c:pt idx="167">
                  <c:v>-3.2575699999999999E-2</c:v>
                </c:pt>
                <c:pt idx="168">
                  <c:v>4.9654200000000003E-2</c:v>
                </c:pt>
                <c:pt idx="169">
                  <c:v>4.9654200000000003E-2</c:v>
                </c:pt>
                <c:pt idx="170">
                  <c:v>4.9654200000000003E-2</c:v>
                </c:pt>
                <c:pt idx="171">
                  <c:v>4.9654200000000003E-2</c:v>
                </c:pt>
                <c:pt idx="172">
                  <c:v>4.9654200000000003E-2</c:v>
                </c:pt>
                <c:pt idx="173">
                  <c:v>-3.2575699999999999E-2</c:v>
                </c:pt>
                <c:pt idx="174">
                  <c:v>4.9654200000000003E-2</c:v>
                </c:pt>
                <c:pt idx="175">
                  <c:v>4.9654200000000003E-2</c:v>
                </c:pt>
                <c:pt idx="176">
                  <c:v>4.9654200000000003E-2</c:v>
                </c:pt>
                <c:pt idx="177">
                  <c:v>-3.2575699999999999E-2</c:v>
                </c:pt>
                <c:pt idx="178">
                  <c:v>-3.2575699999999999E-2</c:v>
                </c:pt>
                <c:pt idx="179">
                  <c:v>4.9654200000000003E-2</c:v>
                </c:pt>
                <c:pt idx="180">
                  <c:v>4.9654200000000003E-2</c:v>
                </c:pt>
                <c:pt idx="181">
                  <c:v>4.9654200000000003E-2</c:v>
                </c:pt>
                <c:pt idx="182">
                  <c:v>4.9654200000000003E-2</c:v>
                </c:pt>
                <c:pt idx="183">
                  <c:v>4.9654200000000003E-2</c:v>
                </c:pt>
                <c:pt idx="184">
                  <c:v>4.9654200000000003E-2</c:v>
                </c:pt>
                <c:pt idx="185">
                  <c:v>4.9654200000000003E-2</c:v>
                </c:pt>
                <c:pt idx="186">
                  <c:v>4.9654200000000003E-2</c:v>
                </c:pt>
                <c:pt idx="187">
                  <c:v>4.9654200000000003E-2</c:v>
                </c:pt>
                <c:pt idx="188">
                  <c:v>-3.2575699999999999E-2</c:v>
                </c:pt>
                <c:pt idx="189">
                  <c:v>4.9654200000000003E-2</c:v>
                </c:pt>
                <c:pt idx="190">
                  <c:v>4.9654200000000003E-2</c:v>
                </c:pt>
                <c:pt idx="191">
                  <c:v>4.9654200000000003E-2</c:v>
                </c:pt>
                <c:pt idx="192">
                  <c:v>4.9654200000000003E-2</c:v>
                </c:pt>
                <c:pt idx="193">
                  <c:v>4.9654200000000003E-2</c:v>
                </c:pt>
                <c:pt idx="194">
                  <c:v>4.9654200000000003E-2</c:v>
                </c:pt>
                <c:pt idx="195">
                  <c:v>-3.2575699999999999E-2</c:v>
                </c:pt>
                <c:pt idx="196">
                  <c:v>4.9654200000000003E-2</c:v>
                </c:pt>
                <c:pt idx="197">
                  <c:v>4.9654200000000003E-2</c:v>
                </c:pt>
                <c:pt idx="198">
                  <c:v>-3.2575699999999999E-2</c:v>
                </c:pt>
                <c:pt idx="199">
                  <c:v>4.9654200000000003E-2</c:v>
                </c:pt>
                <c:pt idx="200">
                  <c:v>4.9654200000000003E-2</c:v>
                </c:pt>
                <c:pt idx="201">
                  <c:v>4.9654200000000003E-2</c:v>
                </c:pt>
                <c:pt idx="202">
                  <c:v>4.9654200000000003E-2</c:v>
                </c:pt>
                <c:pt idx="203">
                  <c:v>4.9654200000000003E-2</c:v>
                </c:pt>
                <c:pt idx="204">
                  <c:v>4.9654200000000003E-2</c:v>
                </c:pt>
                <c:pt idx="205">
                  <c:v>4.9654200000000003E-2</c:v>
                </c:pt>
                <c:pt idx="206">
                  <c:v>-3.2575699999999999E-2</c:v>
                </c:pt>
                <c:pt idx="207">
                  <c:v>-3.2575699999999999E-2</c:v>
                </c:pt>
                <c:pt idx="208">
                  <c:v>4.9654200000000003E-2</c:v>
                </c:pt>
                <c:pt idx="209">
                  <c:v>4.9654200000000003E-2</c:v>
                </c:pt>
                <c:pt idx="210">
                  <c:v>4.9654200000000003E-2</c:v>
                </c:pt>
                <c:pt idx="211">
                  <c:v>4.9654200000000003E-2</c:v>
                </c:pt>
                <c:pt idx="212">
                  <c:v>4.9654200000000003E-2</c:v>
                </c:pt>
                <c:pt idx="213">
                  <c:v>4.9654200000000003E-2</c:v>
                </c:pt>
                <c:pt idx="214">
                  <c:v>4.9654200000000003E-2</c:v>
                </c:pt>
                <c:pt idx="215">
                  <c:v>4.9654200000000003E-2</c:v>
                </c:pt>
                <c:pt idx="216">
                  <c:v>-3.2575699999999999E-2</c:v>
                </c:pt>
                <c:pt idx="217">
                  <c:v>-3.2575699999999999E-2</c:v>
                </c:pt>
                <c:pt idx="218">
                  <c:v>4.9654200000000003E-2</c:v>
                </c:pt>
                <c:pt idx="219">
                  <c:v>-3.2575699999999999E-2</c:v>
                </c:pt>
                <c:pt idx="220">
                  <c:v>0.131884</c:v>
                </c:pt>
                <c:pt idx="221">
                  <c:v>4.9654200000000003E-2</c:v>
                </c:pt>
                <c:pt idx="222">
                  <c:v>4.9654200000000003E-2</c:v>
                </c:pt>
                <c:pt idx="223">
                  <c:v>4.9654200000000003E-2</c:v>
                </c:pt>
                <c:pt idx="224">
                  <c:v>4.9654200000000003E-2</c:v>
                </c:pt>
                <c:pt idx="225">
                  <c:v>4.9654200000000003E-2</c:v>
                </c:pt>
                <c:pt idx="226">
                  <c:v>4.9654200000000003E-2</c:v>
                </c:pt>
                <c:pt idx="227">
                  <c:v>4.9654200000000003E-2</c:v>
                </c:pt>
                <c:pt idx="228">
                  <c:v>-3.2575699999999999E-2</c:v>
                </c:pt>
                <c:pt idx="229">
                  <c:v>0.131884</c:v>
                </c:pt>
                <c:pt idx="230">
                  <c:v>4.9654200000000003E-2</c:v>
                </c:pt>
                <c:pt idx="231">
                  <c:v>4.9654200000000003E-2</c:v>
                </c:pt>
                <c:pt idx="232">
                  <c:v>-3.2575699999999999E-2</c:v>
                </c:pt>
                <c:pt idx="233">
                  <c:v>4.9654200000000003E-2</c:v>
                </c:pt>
                <c:pt idx="234">
                  <c:v>4.9654200000000003E-2</c:v>
                </c:pt>
                <c:pt idx="235">
                  <c:v>4.9654200000000003E-2</c:v>
                </c:pt>
                <c:pt idx="236">
                  <c:v>4.9654200000000003E-2</c:v>
                </c:pt>
                <c:pt idx="237">
                  <c:v>4.9654200000000003E-2</c:v>
                </c:pt>
                <c:pt idx="238">
                  <c:v>-3.2575699999999999E-2</c:v>
                </c:pt>
                <c:pt idx="239">
                  <c:v>4.9654200000000003E-2</c:v>
                </c:pt>
                <c:pt idx="240">
                  <c:v>4.9654200000000003E-2</c:v>
                </c:pt>
                <c:pt idx="241">
                  <c:v>4.9654200000000003E-2</c:v>
                </c:pt>
                <c:pt idx="242">
                  <c:v>4.9654200000000003E-2</c:v>
                </c:pt>
                <c:pt idx="243">
                  <c:v>4.9654200000000003E-2</c:v>
                </c:pt>
                <c:pt idx="244">
                  <c:v>4.9654200000000003E-2</c:v>
                </c:pt>
                <c:pt idx="245">
                  <c:v>4.9654200000000003E-2</c:v>
                </c:pt>
                <c:pt idx="246">
                  <c:v>4.9654200000000003E-2</c:v>
                </c:pt>
                <c:pt idx="247">
                  <c:v>-3.2575699999999999E-2</c:v>
                </c:pt>
                <c:pt idx="248">
                  <c:v>4.9654200000000003E-2</c:v>
                </c:pt>
                <c:pt idx="249">
                  <c:v>-3.2575699999999999E-2</c:v>
                </c:pt>
                <c:pt idx="250">
                  <c:v>4.9654200000000003E-2</c:v>
                </c:pt>
                <c:pt idx="251">
                  <c:v>4.9654200000000003E-2</c:v>
                </c:pt>
                <c:pt idx="252">
                  <c:v>4.9654200000000003E-2</c:v>
                </c:pt>
                <c:pt idx="253">
                  <c:v>4.9654200000000003E-2</c:v>
                </c:pt>
                <c:pt idx="254">
                  <c:v>4.9654200000000003E-2</c:v>
                </c:pt>
                <c:pt idx="255">
                  <c:v>4.9654200000000003E-2</c:v>
                </c:pt>
                <c:pt idx="256">
                  <c:v>4.9654200000000003E-2</c:v>
                </c:pt>
                <c:pt idx="257">
                  <c:v>4.9654200000000003E-2</c:v>
                </c:pt>
                <c:pt idx="258">
                  <c:v>4.9654200000000003E-2</c:v>
                </c:pt>
                <c:pt idx="259">
                  <c:v>4.9654200000000003E-2</c:v>
                </c:pt>
                <c:pt idx="260">
                  <c:v>4.9654200000000003E-2</c:v>
                </c:pt>
                <c:pt idx="261">
                  <c:v>4.9654200000000003E-2</c:v>
                </c:pt>
                <c:pt idx="262">
                  <c:v>4.9654200000000003E-2</c:v>
                </c:pt>
                <c:pt idx="263">
                  <c:v>-3.2575699999999999E-2</c:v>
                </c:pt>
                <c:pt idx="264">
                  <c:v>4.9654200000000003E-2</c:v>
                </c:pt>
                <c:pt idx="265">
                  <c:v>4.9654200000000003E-2</c:v>
                </c:pt>
                <c:pt idx="266">
                  <c:v>4.9654200000000003E-2</c:v>
                </c:pt>
                <c:pt idx="267">
                  <c:v>4.9654200000000003E-2</c:v>
                </c:pt>
                <c:pt idx="268">
                  <c:v>4.9654200000000003E-2</c:v>
                </c:pt>
                <c:pt idx="269">
                  <c:v>-3.2575699999999999E-2</c:v>
                </c:pt>
                <c:pt idx="270">
                  <c:v>4.9654200000000003E-2</c:v>
                </c:pt>
                <c:pt idx="271">
                  <c:v>4.9654200000000003E-2</c:v>
                </c:pt>
                <c:pt idx="272">
                  <c:v>4.9654200000000003E-2</c:v>
                </c:pt>
                <c:pt idx="273">
                  <c:v>4.9654200000000003E-2</c:v>
                </c:pt>
                <c:pt idx="274">
                  <c:v>-3.2575699999999999E-2</c:v>
                </c:pt>
                <c:pt idx="275">
                  <c:v>4.9654200000000003E-2</c:v>
                </c:pt>
                <c:pt idx="276">
                  <c:v>4.9654200000000003E-2</c:v>
                </c:pt>
                <c:pt idx="277">
                  <c:v>4.9654200000000003E-2</c:v>
                </c:pt>
                <c:pt idx="278">
                  <c:v>4.9654200000000003E-2</c:v>
                </c:pt>
                <c:pt idx="279">
                  <c:v>4.9654200000000003E-2</c:v>
                </c:pt>
                <c:pt idx="280">
                  <c:v>4.9654200000000003E-2</c:v>
                </c:pt>
                <c:pt idx="281">
                  <c:v>4.9654200000000003E-2</c:v>
                </c:pt>
                <c:pt idx="282">
                  <c:v>4.9654200000000003E-2</c:v>
                </c:pt>
                <c:pt idx="283">
                  <c:v>4.9654200000000003E-2</c:v>
                </c:pt>
                <c:pt idx="284">
                  <c:v>4.9654200000000003E-2</c:v>
                </c:pt>
                <c:pt idx="285">
                  <c:v>4.9654200000000003E-2</c:v>
                </c:pt>
                <c:pt idx="286">
                  <c:v>4.9654200000000003E-2</c:v>
                </c:pt>
                <c:pt idx="287">
                  <c:v>4.9654200000000003E-2</c:v>
                </c:pt>
                <c:pt idx="288">
                  <c:v>4.9654200000000003E-2</c:v>
                </c:pt>
                <c:pt idx="289">
                  <c:v>-3.2575699999999999E-2</c:v>
                </c:pt>
                <c:pt idx="290">
                  <c:v>-3.2575699999999999E-2</c:v>
                </c:pt>
                <c:pt idx="291">
                  <c:v>-3.2575699999999999E-2</c:v>
                </c:pt>
                <c:pt idx="292">
                  <c:v>4.9654200000000003E-2</c:v>
                </c:pt>
                <c:pt idx="293">
                  <c:v>4.9654200000000003E-2</c:v>
                </c:pt>
                <c:pt idx="294">
                  <c:v>4.9654200000000003E-2</c:v>
                </c:pt>
                <c:pt idx="295">
                  <c:v>4.9654200000000003E-2</c:v>
                </c:pt>
                <c:pt idx="296">
                  <c:v>4.9654200000000003E-2</c:v>
                </c:pt>
                <c:pt idx="297">
                  <c:v>4.9654200000000003E-2</c:v>
                </c:pt>
                <c:pt idx="298">
                  <c:v>4.9654200000000003E-2</c:v>
                </c:pt>
                <c:pt idx="299">
                  <c:v>4.9654200000000003E-2</c:v>
                </c:pt>
                <c:pt idx="300">
                  <c:v>4.9654200000000003E-2</c:v>
                </c:pt>
                <c:pt idx="301">
                  <c:v>4.9654200000000003E-2</c:v>
                </c:pt>
                <c:pt idx="302">
                  <c:v>4.9654200000000003E-2</c:v>
                </c:pt>
                <c:pt idx="303">
                  <c:v>-3.2575699999999999E-2</c:v>
                </c:pt>
                <c:pt idx="304">
                  <c:v>4.9654200000000003E-2</c:v>
                </c:pt>
                <c:pt idx="305">
                  <c:v>4.9654200000000003E-2</c:v>
                </c:pt>
                <c:pt idx="306">
                  <c:v>4.9654200000000003E-2</c:v>
                </c:pt>
                <c:pt idx="307">
                  <c:v>4.9654200000000003E-2</c:v>
                </c:pt>
                <c:pt idx="308">
                  <c:v>4.9654200000000003E-2</c:v>
                </c:pt>
                <c:pt idx="309">
                  <c:v>-3.2575699999999999E-2</c:v>
                </c:pt>
                <c:pt idx="310">
                  <c:v>-3.2575699999999999E-2</c:v>
                </c:pt>
                <c:pt idx="311">
                  <c:v>-3.2575699999999999E-2</c:v>
                </c:pt>
                <c:pt idx="312">
                  <c:v>4.9654200000000003E-2</c:v>
                </c:pt>
                <c:pt idx="313">
                  <c:v>4.9654200000000003E-2</c:v>
                </c:pt>
                <c:pt idx="314">
                  <c:v>4.9654200000000003E-2</c:v>
                </c:pt>
                <c:pt idx="315">
                  <c:v>-3.2575699999999999E-2</c:v>
                </c:pt>
                <c:pt idx="316">
                  <c:v>4.9654200000000003E-2</c:v>
                </c:pt>
                <c:pt idx="317">
                  <c:v>-3.2575699999999999E-2</c:v>
                </c:pt>
                <c:pt idx="318">
                  <c:v>4.9654200000000003E-2</c:v>
                </c:pt>
                <c:pt idx="319">
                  <c:v>4.9654200000000003E-2</c:v>
                </c:pt>
                <c:pt idx="320">
                  <c:v>4.9654200000000003E-2</c:v>
                </c:pt>
                <c:pt idx="321">
                  <c:v>4.9654200000000003E-2</c:v>
                </c:pt>
                <c:pt idx="322">
                  <c:v>4.9654200000000003E-2</c:v>
                </c:pt>
                <c:pt idx="323">
                  <c:v>4.9654200000000003E-2</c:v>
                </c:pt>
                <c:pt idx="324">
                  <c:v>4.9654200000000003E-2</c:v>
                </c:pt>
                <c:pt idx="325">
                  <c:v>4.9654200000000003E-2</c:v>
                </c:pt>
                <c:pt idx="326">
                  <c:v>4.9654200000000003E-2</c:v>
                </c:pt>
                <c:pt idx="327">
                  <c:v>4.9654200000000003E-2</c:v>
                </c:pt>
                <c:pt idx="328">
                  <c:v>4.9654200000000003E-2</c:v>
                </c:pt>
                <c:pt idx="329">
                  <c:v>-3.2575699999999999E-2</c:v>
                </c:pt>
                <c:pt idx="330">
                  <c:v>4.9654200000000003E-2</c:v>
                </c:pt>
                <c:pt idx="331">
                  <c:v>4.9654200000000003E-2</c:v>
                </c:pt>
                <c:pt idx="332">
                  <c:v>4.9654200000000003E-2</c:v>
                </c:pt>
                <c:pt idx="333">
                  <c:v>4.9654200000000003E-2</c:v>
                </c:pt>
                <c:pt idx="334">
                  <c:v>4.9654200000000003E-2</c:v>
                </c:pt>
                <c:pt idx="335">
                  <c:v>4.9654200000000003E-2</c:v>
                </c:pt>
                <c:pt idx="336">
                  <c:v>4.9654200000000003E-2</c:v>
                </c:pt>
                <c:pt idx="337">
                  <c:v>4.9654200000000003E-2</c:v>
                </c:pt>
                <c:pt idx="338">
                  <c:v>4.9654200000000003E-2</c:v>
                </c:pt>
                <c:pt idx="339">
                  <c:v>4.9654200000000003E-2</c:v>
                </c:pt>
                <c:pt idx="340">
                  <c:v>4.9654200000000003E-2</c:v>
                </c:pt>
                <c:pt idx="341">
                  <c:v>4.9654200000000003E-2</c:v>
                </c:pt>
                <c:pt idx="342">
                  <c:v>4.9654200000000003E-2</c:v>
                </c:pt>
                <c:pt idx="343">
                  <c:v>4.9654200000000003E-2</c:v>
                </c:pt>
                <c:pt idx="344">
                  <c:v>4.9654200000000003E-2</c:v>
                </c:pt>
                <c:pt idx="345">
                  <c:v>4.9654200000000003E-2</c:v>
                </c:pt>
                <c:pt idx="346">
                  <c:v>-3.2575699999999999E-2</c:v>
                </c:pt>
                <c:pt idx="347">
                  <c:v>-3.2575699999999999E-2</c:v>
                </c:pt>
                <c:pt idx="348">
                  <c:v>4.9654200000000003E-2</c:v>
                </c:pt>
                <c:pt idx="349">
                  <c:v>4.9654200000000003E-2</c:v>
                </c:pt>
                <c:pt idx="350">
                  <c:v>4.9654200000000003E-2</c:v>
                </c:pt>
                <c:pt idx="351">
                  <c:v>-3.2575699999999999E-2</c:v>
                </c:pt>
                <c:pt idx="352">
                  <c:v>-3.2575699999999999E-2</c:v>
                </c:pt>
                <c:pt idx="353">
                  <c:v>-3.2575699999999999E-2</c:v>
                </c:pt>
                <c:pt idx="354">
                  <c:v>4.9654200000000003E-2</c:v>
                </c:pt>
                <c:pt idx="355">
                  <c:v>4.9654200000000003E-2</c:v>
                </c:pt>
                <c:pt idx="356">
                  <c:v>-3.2575699999999999E-2</c:v>
                </c:pt>
                <c:pt idx="357">
                  <c:v>-3.2575699999999999E-2</c:v>
                </c:pt>
                <c:pt idx="358">
                  <c:v>4.9654200000000003E-2</c:v>
                </c:pt>
                <c:pt idx="359">
                  <c:v>4.9654200000000003E-2</c:v>
                </c:pt>
                <c:pt idx="360">
                  <c:v>4.9654200000000003E-2</c:v>
                </c:pt>
                <c:pt idx="361">
                  <c:v>-3.2575699999999999E-2</c:v>
                </c:pt>
                <c:pt idx="362">
                  <c:v>4.9654200000000003E-2</c:v>
                </c:pt>
                <c:pt idx="363">
                  <c:v>-3.2575699999999999E-2</c:v>
                </c:pt>
                <c:pt idx="364">
                  <c:v>4.9654200000000003E-2</c:v>
                </c:pt>
                <c:pt idx="365">
                  <c:v>4.9654200000000003E-2</c:v>
                </c:pt>
                <c:pt idx="366">
                  <c:v>4.9654200000000003E-2</c:v>
                </c:pt>
                <c:pt idx="367">
                  <c:v>4.9654200000000003E-2</c:v>
                </c:pt>
                <c:pt idx="368">
                  <c:v>4.9654200000000003E-2</c:v>
                </c:pt>
                <c:pt idx="369">
                  <c:v>4.9654200000000003E-2</c:v>
                </c:pt>
                <c:pt idx="370">
                  <c:v>4.9654200000000003E-2</c:v>
                </c:pt>
                <c:pt idx="371">
                  <c:v>4.9654200000000003E-2</c:v>
                </c:pt>
                <c:pt idx="372">
                  <c:v>4.9654200000000003E-2</c:v>
                </c:pt>
                <c:pt idx="373">
                  <c:v>4.9654200000000003E-2</c:v>
                </c:pt>
                <c:pt idx="374">
                  <c:v>-3.2575699999999999E-2</c:v>
                </c:pt>
                <c:pt idx="375">
                  <c:v>-3.2575699999999999E-2</c:v>
                </c:pt>
                <c:pt idx="376">
                  <c:v>4.9654200000000003E-2</c:v>
                </c:pt>
                <c:pt idx="377">
                  <c:v>4.9654200000000003E-2</c:v>
                </c:pt>
                <c:pt idx="378">
                  <c:v>4.9654200000000003E-2</c:v>
                </c:pt>
                <c:pt idx="379">
                  <c:v>4.9654200000000003E-2</c:v>
                </c:pt>
                <c:pt idx="380">
                  <c:v>4.9654200000000003E-2</c:v>
                </c:pt>
                <c:pt idx="381">
                  <c:v>-3.2575699999999999E-2</c:v>
                </c:pt>
                <c:pt idx="382">
                  <c:v>4.9654200000000003E-2</c:v>
                </c:pt>
                <c:pt idx="383">
                  <c:v>4.9654200000000003E-2</c:v>
                </c:pt>
                <c:pt idx="384">
                  <c:v>4.9654200000000003E-2</c:v>
                </c:pt>
                <c:pt idx="385">
                  <c:v>4.9654200000000003E-2</c:v>
                </c:pt>
                <c:pt idx="386">
                  <c:v>4.9654200000000003E-2</c:v>
                </c:pt>
                <c:pt idx="387">
                  <c:v>-3.2575699999999999E-2</c:v>
                </c:pt>
                <c:pt idx="388">
                  <c:v>4.9654200000000003E-2</c:v>
                </c:pt>
                <c:pt idx="389">
                  <c:v>-3.2575699999999999E-2</c:v>
                </c:pt>
                <c:pt idx="390">
                  <c:v>4.9654200000000003E-2</c:v>
                </c:pt>
                <c:pt idx="391">
                  <c:v>4.9654200000000003E-2</c:v>
                </c:pt>
                <c:pt idx="392">
                  <c:v>4.9654200000000003E-2</c:v>
                </c:pt>
                <c:pt idx="393">
                  <c:v>4.9654200000000003E-2</c:v>
                </c:pt>
                <c:pt idx="394">
                  <c:v>4.9654200000000003E-2</c:v>
                </c:pt>
                <c:pt idx="395">
                  <c:v>4.9654200000000003E-2</c:v>
                </c:pt>
                <c:pt idx="396">
                  <c:v>-3.2575699999999999E-2</c:v>
                </c:pt>
                <c:pt idx="397">
                  <c:v>4.9654200000000003E-2</c:v>
                </c:pt>
                <c:pt idx="398">
                  <c:v>4.9654200000000003E-2</c:v>
                </c:pt>
                <c:pt idx="399">
                  <c:v>0.131884</c:v>
                </c:pt>
                <c:pt idx="400">
                  <c:v>4.9654200000000003E-2</c:v>
                </c:pt>
                <c:pt idx="401">
                  <c:v>4.9654200000000003E-2</c:v>
                </c:pt>
                <c:pt idx="402">
                  <c:v>4.9654200000000003E-2</c:v>
                </c:pt>
                <c:pt idx="403">
                  <c:v>4.9654200000000003E-2</c:v>
                </c:pt>
                <c:pt idx="404">
                  <c:v>4.9654200000000003E-2</c:v>
                </c:pt>
                <c:pt idx="405">
                  <c:v>4.9654200000000003E-2</c:v>
                </c:pt>
                <c:pt idx="406">
                  <c:v>4.9654200000000003E-2</c:v>
                </c:pt>
                <c:pt idx="407">
                  <c:v>4.9654200000000003E-2</c:v>
                </c:pt>
                <c:pt idx="408">
                  <c:v>4.9654200000000003E-2</c:v>
                </c:pt>
                <c:pt idx="409">
                  <c:v>4.9654200000000003E-2</c:v>
                </c:pt>
                <c:pt idx="410">
                  <c:v>4.9654200000000003E-2</c:v>
                </c:pt>
                <c:pt idx="411">
                  <c:v>4.9654200000000003E-2</c:v>
                </c:pt>
                <c:pt idx="412">
                  <c:v>-3.2575699999999999E-2</c:v>
                </c:pt>
                <c:pt idx="413">
                  <c:v>4.9654200000000003E-2</c:v>
                </c:pt>
                <c:pt idx="414">
                  <c:v>4.9654200000000003E-2</c:v>
                </c:pt>
                <c:pt idx="415">
                  <c:v>4.9654200000000003E-2</c:v>
                </c:pt>
                <c:pt idx="416">
                  <c:v>-3.2575699999999999E-2</c:v>
                </c:pt>
                <c:pt idx="417">
                  <c:v>4.9654200000000003E-2</c:v>
                </c:pt>
                <c:pt idx="418">
                  <c:v>4.9654200000000003E-2</c:v>
                </c:pt>
                <c:pt idx="419">
                  <c:v>-3.2575699999999999E-2</c:v>
                </c:pt>
                <c:pt idx="420">
                  <c:v>4.9654200000000003E-2</c:v>
                </c:pt>
                <c:pt idx="421">
                  <c:v>4.9654200000000003E-2</c:v>
                </c:pt>
                <c:pt idx="422">
                  <c:v>4.9654200000000003E-2</c:v>
                </c:pt>
                <c:pt idx="423">
                  <c:v>4.9654200000000003E-2</c:v>
                </c:pt>
                <c:pt idx="424">
                  <c:v>4.9654200000000003E-2</c:v>
                </c:pt>
                <c:pt idx="425">
                  <c:v>4.9654200000000003E-2</c:v>
                </c:pt>
                <c:pt idx="426">
                  <c:v>4.9654200000000003E-2</c:v>
                </c:pt>
                <c:pt idx="427">
                  <c:v>4.9654200000000003E-2</c:v>
                </c:pt>
                <c:pt idx="428">
                  <c:v>4.9654200000000003E-2</c:v>
                </c:pt>
                <c:pt idx="429">
                  <c:v>4.9654200000000003E-2</c:v>
                </c:pt>
                <c:pt idx="430">
                  <c:v>4.9654200000000003E-2</c:v>
                </c:pt>
                <c:pt idx="431">
                  <c:v>4.9654200000000003E-2</c:v>
                </c:pt>
                <c:pt idx="432">
                  <c:v>4.9654200000000003E-2</c:v>
                </c:pt>
                <c:pt idx="433">
                  <c:v>4.9654200000000003E-2</c:v>
                </c:pt>
                <c:pt idx="434">
                  <c:v>-3.2575699999999999E-2</c:v>
                </c:pt>
                <c:pt idx="435">
                  <c:v>4.9654200000000003E-2</c:v>
                </c:pt>
                <c:pt idx="436">
                  <c:v>4.9654200000000003E-2</c:v>
                </c:pt>
                <c:pt idx="437">
                  <c:v>4.9654200000000003E-2</c:v>
                </c:pt>
                <c:pt idx="438">
                  <c:v>-3.2575699999999999E-2</c:v>
                </c:pt>
                <c:pt idx="439">
                  <c:v>-3.2575699999999999E-2</c:v>
                </c:pt>
                <c:pt idx="440">
                  <c:v>4.9654200000000003E-2</c:v>
                </c:pt>
                <c:pt idx="441">
                  <c:v>4.9654200000000003E-2</c:v>
                </c:pt>
                <c:pt idx="442">
                  <c:v>4.9654200000000003E-2</c:v>
                </c:pt>
                <c:pt idx="443">
                  <c:v>-3.2575699999999999E-2</c:v>
                </c:pt>
                <c:pt idx="444">
                  <c:v>4.9654200000000003E-2</c:v>
                </c:pt>
                <c:pt idx="445">
                  <c:v>4.9654200000000003E-2</c:v>
                </c:pt>
                <c:pt idx="446">
                  <c:v>4.9654200000000003E-2</c:v>
                </c:pt>
                <c:pt idx="447">
                  <c:v>4.9654200000000003E-2</c:v>
                </c:pt>
                <c:pt idx="448">
                  <c:v>4.9654200000000003E-2</c:v>
                </c:pt>
                <c:pt idx="449">
                  <c:v>4.9654200000000003E-2</c:v>
                </c:pt>
                <c:pt idx="450">
                  <c:v>4.9654200000000003E-2</c:v>
                </c:pt>
                <c:pt idx="451">
                  <c:v>4.9654200000000003E-2</c:v>
                </c:pt>
                <c:pt idx="452">
                  <c:v>4.9654200000000003E-2</c:v>
                </c:pt>
                <c:pt idx="453">
                  <c:v>-3.2575699999999999E-2</c:v>
                </c:pt>
                <c:pt idx="454">
                  <c:v>4.9654200000000003E-2</c:v>
                </c:pt>
                <c:pt idx="455">
                  <c:v>4.9654200000000003E-2</c:v>
                </c:pt>
                <c:pt idx="456">
                  <c:v>4.9654200000000003E-2</c:v>
                </c:pt>
                <c:pt idx="457">
                  <c:v>4.9654200000000003E-2</c:v>
                </c:pt>
                <c:pt idx="458">
                  <c:v>4.9654200000000003E-2</c:v>
                </c:pt>
                <c:pt idx="459">
                  <c:v>4.9654200000000003E-2</c:v>
                </c:pt>
                <c:pt idx="460">
                  <c:v>-3.2575699999999999E-2</c:v>
                </c:pt>
                <c:pt idx="461">
                  <c:v>4.9654200000000003E-2</c:v>
                </c:pt>
                <c:pt idx="462">
                  <c:v>4.9654200000000003E-2</c:v>
                </c:pt>
                <c:pt idx="463">
                  <c:v>4.9654200000000003E-2</c:v>
                </c:pt>
                <c:pt idx="464">
                  <c:v>4.9654200000000003E-2</c:v>
                </c:pt>
                <c:pt idx="465">
                  <c:v>4.9654200000000003E-2</c:v>
                </c:pt>
                <c:pt idx="466">
                  <c:v>4.9654200000000003E-2</c:v>
                </c:pt>
                <c:pt idx="467">
                  <c:v>4.9654200000000003E-2</c:v>
                </c:pt>
                <c:pt idx="468">
                  <c:v>4.9654200000000003E-2</c:v>
                </c:pt>
                <c:pt idx="469">
                  <c:v>-3.2575699999999999E-2</c:v>
                </c:pt>
                <c:pt idx="470">
                  <c:v>4.9654200000000003E-2</c:v>
                </c:pt>
                <c:pt idx="471">
                  <c:v>4.9654200000000003E-2</c:v>
                </c:pt>
                <c:pt idx="472">
                  <c:v>4.9654200000000003E-2</c:v>
                </c:pt>
                <c:pt idx="473">
                  <c:v>-3.2575699999999999E-2</c:v>
                </c:pt>
                <c:pt idx="474">
                  <c:v>4.9654200000000003E-2</c:v>
                </c:pt>
                <c:pt idx="475">
                  <c:v>-3.2575699999999999E-2</c:v>
                </c:pt>
                <c:pt idx="476">
                  <c:v>-3.2575699999999999E-2</c:v>
                </c:pt>
                <c:pt idx="477">
                  <c:v>4.9654200000000003E-2</c:v>
                </c:pt>
                <c:pt idx="478">
                  <c:v>4.9654200000000003E-2</c:v>
                </c:pt>
                <c:pt idx="479">
                  <c:v>4.9654200000000003E-2</c:v>
                </c:pt>
                <c:pt idx="480">
                  <c:v>4.9654200000000003E-2</c:v>
                </c:pt>
                <c:pt idx="481">
                  <c:v>4.9654200000000003E-2</c:v>
                </c:pt>
                <c:pt idx="482">
                  <c:v>-3.2575699999999999E-2</c:v>
                </c:pt>
                <c:pt idx="483">
                  <c:v>4.9654200000000003E-2</c:v>
                </c:pt>
                <c:pt idx="484">
                  <c:v>-3.2575699999999999E-2</c:v>
                </c:pt>
                <c:pt idx="485">
                  <c:v>4.9654200000000003E-2</c:v>
                </c:pt>
                <c:pt idx="486">
                  <c:v>-3.2575699999999999E-2</c:v>
                </c:pt>
                <c:pt idx="487">
                  <c:v>4.9654200000000003E-2</c:v>
                </c:pt>
                <c:pt idx="488">
                  <c:v>-3.2575699999999999E-2</c:v>
                </c:pt>
                <c:pt idx="489">
                  <c:v>4.9654200000000003E-2</c:v>
                </c:pt>
                <c:pt idx="490">
                  <c:v>4.9654200000000003E-2</c:v>
                </c:pt>
                <c:pt idx="491">
                  <c:v>-3.2575699999999999E-2</c:v>
                </c:pt>
                <c:pt idx="492">
                  <c:v>-3.2575699999999999E-2</c:v>
                </c:pt>
                <c:pt idx="493">
                  <c:v>4.9654200000000003E-2</c:v>
                </c:pt>
                <c:pt idx="494">
                  <c:v>4.9654200000000003E-2</c:v>
                </c:pt>
                <c:pt idx="495">
                  <c:v>4.9654200000000003E-2</c:v>
                </c:pt>
                <c:pt idx="496">
                  <c:v>-3.2575699999999999E-2</c:v>
                </c:pt>
                <c:pt idx="497">
                  <c:v>4.9654200000000003E-2</c:v>
                </c:pt>
                <c:pt idx="498">
                  <c:v>-3.2575699999999999E-2</c:v>
                </c:pt>
                <c:pt idx="499">
                  <c:v>-3.2575699999999999E-2</c:v>
                </c:pt>
                <c:pt idx="500">
                  <c:v>4.9654200000000003E-2</c:v>
                </c:pt>
                <c:pt idx="501">
                  <c:v>-3.2575699999999999E-2</c:v>
                </c:pt>
                <c:pt idx="502">
                  <c:v>4.9654200000000003E-2</c:v>
                </c:pt>
                <c:pt idx="503">
                  <c:v>4.9654200000000003E-2</c:v>
                </c:pt>
                <c:pt idx="504">
                  <c:v>4.9654200000000003E-2</c:v>
                </c:pt>
                <c:pt idx="505">
                  <c:v>-3.2575699999999999E-2</c:v>
                </c:pt>
                <c:pt idx="506">
                  <c:v>4.9654200000000003E-2</c:v>
                </c:pt>
                <c:pt idx="507">
                  <c:v>-3.2575699999999999E-2</c:v>
                </c:pt>
                <c:pt idx="508">
                  <c:v>4.9654200000000003E-2</c:v>
                </c:pt>
                <c:pt idx="509">
                  <c:v>-3.2575699999999999E-2</c:v>
                </c:pt>
                <c:pt idx="510">
                  <c:v>4.9654200000000003E-2</c:v>
                </c:pt>
                <c:pt idx="511">
                  <c:v>4.9654200000000003E-2</c:v>
                </c:pt>
                <c:pt idx="512">
                  <c:v>4.9654200000000003E-2</c:v>
                </c:pt>
                <c:pt idx="513">
                  <c:v>4.9654200000000003E-2</c:v>
                </c:pt>
                <c:pt idx="514">
                  <c:v>-3.2575699999999999E-2</c:v>
                </c:pt>
                <c:pt idx="515">
                  <c:v>4.9654200000000003E-2</c:v>
                </c:pt>
                <c:pt idx="516">
                  <c:v>4.9654200000000003E-2</c:v>
                </c:pt>
                <c:pt idx="517">
                  <c:v>4.9654200000000003E-2</c:v>
                </c:pt>
                <c:pt idx="518">
                  <c:v>4.9654200000000003E-2</c:v>
                </c:pt>
                <c:pt idx="519">
                  <c:v>4.9654200000000003E-2</c:v>
                </c:pt>
                <c:pt idx="520">
                  <c:v>4.9654200000000003E-2</c:v>
                </c:pt>
                <c:pt idx="521">
                  <c:v>-3.2575699999999999E-2</c:v>
                </c:pt>
                <c:pt idx="522">
                  <c:v>-3.2575699999999999E-2</c:v>
                </c:pt>
                <c:pt idx="523">
                  <c:v>4.9654200000000003E-2</c:v>
                </c:pt>
                <c:pt idx="524">
                  <c:v>4.9654200000000003E-2</c:v>
                </c:pt>
                <c:pt idx="525">
                  <c:v>4.9654200000000003E-2</c:v>
                </c:pt>
                <c:pt idx="526">
                  <c:v>-3.2575699999999999E-2</c:v>
                </c:pt>
                <c:pt idx="527">
                  <c:v>4.9654200000000003E-2</c:v>
                </c:pt>
                <c:pt idx="528">
                  <c:v>4.9654200000000003E-2</c:v>
                </c:pt>
                <c:pt idx="529">
                  <c:v>-3.2575699999999999E-2</c:v>
                </c:pt>
                <c:pt idx="530">
                  <c:v>4.9654200000000003E-2</c:v>
                </c:pt>
                <c:pt idx="531">
                  <c:v>-3.2575699999999999E-2</c:v>
                </c:pt>
                <c:pt idx="532">
                  <c:v>-3.2575699999999999E-2</c:v>
                </c:pt>
                <c:pt idx="533">
                  <c:v>4.9654200000000003E-2</c:v>
                </c:pt>
                <c:pt idx="534">
                  <c:v>4.9654200000000003E-2</c:v>
                </c:pt>
                <c:pt idx="535">
                  <c:v>4.9654200000000003E-2</c:v>
                </c:pt>
                <c:pt idx="536">
                  <c:v>4.9654200000000003E-2</c:v>
                </c:pt>
                <c:pt idx="537">
                  <c:v>-3.2575699999999999E-2</c:v>
                </c:pt>
                <c:pt idx="538">
                  <c:v>4.9654200000000003E-2</c:v>
                </c:pt>
                <c:pt idx="539">
                  <c:v>4.9654200000000003E-2</c:v>
                </c:pt>
                <c:pt idx="540">
                  <c:v>4.9654200000000003E-2</c:v>
                </c:pt>
                <c:pt idx="541">
                  <c:v>4.9654200000000003E-2</c:v>
                </c:pt>
                <c:pt idx="542">
                  <c:v>4.9654200000000003E-2</c:v>
                </c:pt>
                <c:pt idx="543">
                  <c:v>4.9654200000000003E-2</c:v>
                </c:pt>
                <c:pt idx="544">
                  <c:v>4.9654200000000003E-2</c:v>
                </c:pt>
                <c:pt idx="545">
                  <c:v>-3.2575699999999999E-2</c:v>
                </c:pt>
                <c:pt idx="546">
                  <c:v>4.9654200000000003E-2</c:v>
                </c:pt>
                <c:pt idx="547">
                  <c:v>-3.2575699999999999E-2</c:v>
                </c:pt>
                <c:pt idx="548">
                  <c:v>4.9654200000000003E-2</c:v>
                </c:pt>
                <c:pt idx="549">
                  <c:v>-3.2575699999999999E-2</c:v>
                </c:pt>
                <c:pt idx="550">
                  <c:v>4.9654200000000003E-2</c:v>
                </c:pt>
                <c:pt idx="551">
                  <c:v>4.9654200000000003E-2</c:v>
                </c:pt>
                <c:pt idx="552">
                  <c:v>4.9654200000000003E-2</c:v>
                </c:pt>
                <c:pt idx="553">
                  <c:v>4.9654200000000003E-2</c:v>
                </c:pt>
                <c:pt idx="554">
                  <c:v>-3.2575699999999999E-2</c:v>
                </c:pt>
                <c:pt idx="555">
                  <c:v>-3.2575699999999999E-2</c:v>
                </c:pt>
                <c:pt idx="556">
                  <c:v>-3.2575699999999999E-2</c:v>
                </c:pt>
                <c:pt idx="557">
                  <c:v>4.9654200000000003E-2</c:v>
                </c:pt>
                <c:pt idx="558">
                  <c:v>-3.2575699999999999E-2</c:v>
                </c:pt>
                <c:pt idx="559">
                  <c:v>4.9654200000000003E-2</c:v>
                </c:pt>
                <c:pt idx="560">
                  <c:v>4.9654200000000003E-2</c:v>
                </c:pt>
                <c:pt idx="561">
                  <c:v>4.9654200000000003E-2</c:v>
                </c:pt>
                <c:pt idx="562">
                  <c:v>4.9654200000000003E-2</c:v>
                </c:pt>
                <c:pt idx="563">
                  <c:v>4.9654200000000003E-2</c:v>
                </c:pt>
                <c:pt idx="564">
                  <c:v>4.9654200000000003E-2</c:v>
                </c:pt>
                <c:pt idx="565">
                  <c:v>4.9654200000000003E-2</c:v>
                </c:pt>
                <c:pt idx="566">
                  <c:v>4.9654200000000003E-2</c:v>
                </c:pt>
                <c:pt idx="567">
                  <c:v>-3.2575699999999999E-2</c:v>
                </c:pt>
                <c:pt idx="568">
                  <c:v>4.9654200000000003E-2</c:v>
                </c:pt>
                <c:pt idx="569">
                  <c:v>4.9654200000000003E-2</c:v>
                </c:pt>
                <c:pt idx="570">
                  <c:v>-3.2575699999999999E-2</c:v>
                </c:pt>
                <c:pt idx="571">
                  <c:v>-3.2575699999999999E-2</c:v>
                </c:pt>
                <c:pt idx="572">
                  <c:v>4.9654200000000003E-2</c:v>
                </c:pt>
                <c:pt idx="573">
                  <c:v>-3.2575699999999999E-2</c:v>
                </c:pt>
                <c:pt idx="574">
                  <c:v>4.9654200000000003E-2</c:v>
                </c:pt>
                <c:pt idx="575">
                  <c:v>4.9654200000000003E-2</c:v>
                </c:pt>
                <c:pt idx="576">
                  <c:v>4.9654200000000003E-2</c:v>
                </c:pt>
                <c:pt idx="577">
                  <c:v>-3.2575699999999999E-2</c:v>
                </c:pt>
                <c:pt idx="578">
                  <c:v>4.9654200000000003E-2</c:v>
                </c:pt>
                <c:pt idx="579">
                  <c:v>-3.2575699999999999E-2</c:v>
                </c:pt>
                <c:pt idx="580">
                  <c:v>-3.2575699999999999E-2</c:v>
                </c:pt>
                <c:pt idx="581">
                  <c:v>-3.2575699999999999E-2</c:v>
                </c:pt>
                <c:pt idx="582">
                  <c:v>-3.2575699999999999E-2</c:v>
                </c:pt>
                <c:pt idx="583">
                  <c:v>4.9654200000000003E-2</c:v>
                </c:pt>
                <c:pt idx="584">
                  <c:v>-3.2575699999999999E-2</c:v>
                </c:pt>
                <c:pt idx="585">
                  <c:v>4.9654200000000003E-2</c:v>
                </c:pt>
                <c:pt idx="586">
                  <c:v>-3.2575699999999999E-2</c:v>
                </c:pt>
                <c:pt idx="587">
                  <c:v>4.9654200000000003E-2</c:v>
                </c:pt>
                <c:pt idx="588">
                  <c:v>4.9654200000000003E-2</c:v>
                </c:pt>
                <c:pt idx="589">
                  <c:v>4.9654200000000003E-2</c:v>
                </c:pt>
                <c:pt idx="590">
                  <c:v>4.9654200000000003E-2</c:v>
                </c:pt>
                <c:pt idx="591">
                  <c:v>4.9654200000000003E-2</c:v>
                </c:pt>
                <c:pt idx="592">
                  <c:v>-3.2575699999999999E-2</c:v>
                </c:pt>
                <c:pt idx="593">
                  <c:v>4.9654200000000003E-2</c:v>
                </c:pt>
                <c:pt idx="594">
                  <c:v>4.9654200000000003E-2</c:v>
                </c:pt>
                <c:pt idx="595">
                  <c:v>4.9654200000000003E-2</c:v>
                </c:pt>
                <c:pt idx="596">
                  <c:v>4.9654200000000003E-2</c:v>
                </c:pt>
                <c:pt idx="597">
                  <c:v>4.9654200000000003E-2</c:v>
                </c:pt>
                <c:pt idx="598">
                  <c:v>4.9654200000000003E-2</c:v>
                </c:pt>
                <c:pt idx="599">
                  <c:v>4.9654200000000003E-2</c:v>
                </c:pt>
                <c:pt idx="600">
                  <c:v>4.9654200000000003E-2</c:v>
                </c:pt>
                <c:pt idx="601">
                  <c:v>4.9654200000000003E-2</c:v>
                </c:pt>
                <c:pt idx="602">
                  <c:v>4.9654200000000003E-2</c:v>
                </c:pt>
                <c:pt idx="603">
                  <c:v>4.9654200000000003E-2</c:v>
                </c:pt>
                <c:pt idx="604">
                  <c:v>4.9654200000000003E-2</c:v>
                </c:pt>
                <c:pt idx="605">
                  <c:v>4.9654200000000003E-2</c:v>
                </c:pt>
                <c:pt idx="606">
                  <c:v>4.9654200000000003E-2</c:v>
                </c:pt>
                <c:pt idx="607">
                  <c:v>4.9654200000000003E-2</c:v>
                </c:pt>
                <c:pt idx="608">
                  <c:v>4.9654200000000003E-2</c:v>
                </c:pt>
                <c:pt idx="609">
                  <c:v>4.9654200000000003E-2</c:v>
                </c:pt>
                <c:pt idx="610">
                  <c:v>4.9654200000000003E-2</c:v>
                </c:pt>
                <c:pt idx="611">
                  <c:v>-3.2575699999999999E-2</c:v>
                </c:pt>
                <c:pt idx="612">
                  <c:v>4.9654200000000003E-2</c:v>
                </c:pt>
                <c:pt idx="613">
                  <c:v>4.9654200000000003E-2</c:v>
                </c:pt>
                <c:pt idx="614">
                  <c:v>4.9654200000000003E-2</c:v>
                </c:pt>
                <c:pt idx="615">
                  <c:v>4.9654200000000003E-2</c:v>
                </c:pt>
                <c:pt idx="616">
                  <c:v>4.9654200000000003E-2</c:v>
                </c:pt>
                <c:pt idx="617">
                  <c:v>4.9654200000000003E-2</c:v>
                </c:pt>
                <c:pt idx="618">
                  <c:v>-3.2575699999999999E-2</c:v>
                </c:pt>
                <c:pt idx="619">
                  <c:v>4.9654200000000003E-2</c:v>
                </c:pt>
                <c:pt idx="620">
                  <c:v>4.9654200000000003E-2</c:v>
                </c:pt>
                <c:pt idx="621">
                  <c:v>4.9654200000000003E-2</c:v>
                </c:pt>
                <c:pt idx="622">
                  <c:v>4.9654200000000003E-2</c:v>
                </c:pt>
                <c:pt idx="623">
                  <c:v>4.9654200000000003E-2</c:v>
                </c:pt>
                <c:pt idx="624">
                  <c:v>4.9654200000000003E-2</c:v>
                </c:pt>
                <c:pt idx="625">
                  <c:v>4.9654200000000003E-2</c:v>
                </c:pt>
                <c:pt idx="626">
                  <c:v>4.9654200000000003E-2</c:v>
                </c:pt>
                <c:pt idx="627">
                  <c:v>4.9654200000000003E-2</c:v>
                </c:pt>
                <c:pt idx="628">
                  <c:v>4.9654200000000003E-2</c:v>
                </c:pt>
                <c:pt idx="629">
                  <c:v>4.9654200000000003E-2</c:v>
                </c:pt>
                <c:pt idx="630">
                  <c:v>4.9654200000000003E-2</c:v>
                </c:pt>
                <c:pt idx="631">
                  <c:v>-3.2575699999999999E-2</c:v>
                </c:pt>
                <c:pt idx="632">
                  <c:v>4.9654200000000003E-2</c:v>
                </c:pt>
                <c:pt idx="633">
                  <c:v>4.9654200000000003E-2</c:v>
                </c:pt>
                <c:pt idx="634">
                  <c:v>4.9654200000000003E-2</c:v>
                </c:pt>
                <c:pt idx="635">
                  <c:v>4.9654200000000003E-2</c:v>
                </c:pt>
                <c:pt idx="636">
                  <c:v>4.9654200000000003E-2</c:v>
                </c:pt>
                <c:pt idx="637">
                  <c:v>4.9654200000000003E-2</c:v>
                </c:pt>
                <c:pt idx="638">
                  <c:v>4.9654200000000003E-2</c:v>
                </c:pt>
                <c:pt idx="639">
                  <c:v>4.9654200000000003E-2</c:v>
                </c:pt>
                <c:pt idx="640">
                  <c:v>4.9654200000000003E-2</c:v>
                </c:pt>
                <c:pt idx="641">
                  <c:v>4.9654200000000003E-2</c:v>
                </c:pt>
                <c:pt idx="642">
                  <c:v>4.9654200000000003E-2</c:v>
                </c:pt>
                <c:pt idx="643">
                  <c:v>-3.2575699999999999E-2</c:v>
                </c:pt>
                <c:pt idx="644">
                  <c:v>4.9654200000000003E-2</c:v>
                </c:pt>
                <c:pt idx="645">
                  <c:v>4.9654200000000003E-2</c:v>
                </c:pt>
                <c:pt idx="646">
                  <c:v>-3.2575699999999999E-2</c:v>
                </c:pt>
                <c:pt idx="647">
                  <c:v>4.9654200000000003E-2</c:v>
                </c:pt>
                <c:pt idx="648">
                  <c:v>4.9654200000000003E-2</c:v>
                </c:pt>
                <c:pt idx="649">
                  <c:v>4.9654200000000003E-2</c:v>
                </c:pt>
                <c:pt idx="650">
                  <c:v>4.9654200000000003E-2</c:v>
                </c:pt>
                <c:pt idx="651">
                  <c:v>4.9654200000000003E-2</c:v>
                </c:pt>
                <c:pt idx="652">
                  <c:v>4.9654200000000003E-2</c:v>
                </c:pt>
                <c:pt idx="653">
                  <c:v>4.9654200000000003E-2</c:v>
                </c:pt>
                <c:pt idx="654">
                  <c:v>4.9654200000000003E-2</c:v>
                </c:pt>
                <c:pt idx="655">
                  <c:v>4.9654200000000003E-2</c:v>
                </c:pt>
                <c:pt idx="656">
                  <c:v>4.9654200000000003E-2</c:v>
                </c:pt>
                <c:pt idx="657">
                  <c:v>4.9654200000000003E-2</c:v>
                </c:pt>
                <c:pt idx="658">
                  <c:v>4.9654200000000003E-2</c:v>
                </c:pt>
                <c:pt idx="659">
                  <c:v>4.9654200000000003E-2</c:v>
                </c:pt>
                <c:pt idx="660">
                  <c:v>-3.2575699999999999E-2</c:v>
                </c:pt>
                <c:pt idx="661">
                  <c:v>4.9654200000000003E-2</c:v>
                </c:pt>
                <c:pt idx="662">
                  <c:v>-3.2575699999999999E-2</c:v>
                </c:pt>
                <c:pt idx="663">
                  <c:v>4.9654200000000003E-2</c:v>
                </c:pt>
                <c:pt idx="664">
                  <c:v>-3.2575699999999999E-2</c:v>
                </c:pt>
                <c:pt idx="665">
                  <c:v>4.9654200000000003E-2</c:v>
                </c:pt>
                <c:pt idx="666">
                  <c:v>4.9654200000000003E-2</c:v>
                </c:pt>
                <c:pt idx="667">
                  <c:v>4.9654200000000003E-2</c:v>
                </c:pt>
                <c:pt idx="668">
                  <c:v>4.9654200000000003E-2</c:v>
                </c:pt>
                <c:pt idx="669">
                  <c:v>4.9654200000000003E-2</c:v>
                </c:pt>
                <c:pt idx="670">
                  <c:v>-3.2575699999999999E-2</c:v>
                </c:pt>
                <c:pt idx="671">
                  <c:v>4.9654200000000003E-2</c:v>
                </c:pt>
                <c:pt idx="672">
                  <c:v>4.9654200000000003E-2</c:v>
                </c:pt>
                <c:pt idx="673">
                  <c:v>4.9654200000000003E-2</c:v>
                </c:pt>
                <c:pt idx="674">
                  <c:v>4.9654200000000003E-2</c:v>
                </c:pt>
                <c:pt idx="675">
                  <c:v>4.9654200000000003E-2</c:v>
                </c:pt>
                <c:pt idx="676">
                  <c:v>4.9654200000000003E-2</c:v>
                </c:pt>
                <c:pt idx="677">
                  <c:v>4.9654200000000003E-2</c:v>
                </c:pt>
                <c:pt idx="678">
                  <c:v>-3.2575699999999999E-2</c:v>
                </c:pt>
                <c:pt idx="679">
                  <c:v>4.9654200000000003E-2</c:v>
                </c:pt>
                <c:pt idx="680">
                  <c:v>4.9654200000000003E-2</c:v>
                </c:pt>
                <c:pt idx="681">
                  <c:v>4.9654200000000003E-2</c:v>
                </c:pt>
                <c:pt idx="682">
                  <c:v>4.9654200000000003E-2</c:v>
                </c:pt>
                <c:pt idx="683">
                  <c:v>4.9654200000000003E-2</c:v>
                </c:pt>
                <c:pt idx="684">
                  <c:v>4.9654200000000003E-2</c:v>
                </c:pt>
                <c:pt idx="685">
                  <c:v>4.9654200000000003E-2</c:v>
                </c:pt>
                <c:pt idx="686">
                  <c:v>4.9654200000000003E-2</c:v>
                </c:pt>
                <c:pt idx="687">
                  <c:v>-3.2575699999999999E-2</c:v>
                </c:pt>
                <c:pt idx="688">
                  <c:v>4.9654200000000003E-2</c:v>
                </c:pt>
                <c:pt idx="689">
                  <c:v>4.9654200000000003E-2</c:v>
                </c:pt>
                <c:pt idx="690">
                  <c:v>4.9654200000000003E-2</c:v>
                </c:pt>
                <c:pt idx="691">
                  <c:v>4.9654200000000003E-2</c:v>
                </c:pt>
                <c:pt idx="692">
                  <c:v>4.9654200000000003E-2</c:v>
                </c:pt>
                <c:pt idx="693">
                  <c:v>4.9654200000000003E-2</c:v>
                </c:pt>
                <c:pt idx="694">
                  <c:v>4.9654200000000003E-2</c:v>
                </c:pt>
                <c:pt idx="695">
                  <c:v>4.9654200000000003E-2</c:v>
                </c:pt>
                <c:pt idx="696">
                  <c:v>4.9654200000000003E-2</c:v>
                </c:pt>
                <c:pt idx="697">
                  <c:v>4.9654200000000003E-2</c:v>
                </c:pt>
                <c:pt idx="698">
                  <c:v>4.9654200000000003E-2</c:v>
                </c:pt>
                <c:pt idx="699">
                  <c:v>4.9654200000000003E-2</c:v>
                </c:pt>
                <c:pt idx="700">
                  <c:v>-3.2575699999999999E-2</c:v>
                </c:pt>
                <c:pt idx="701">
                  <c:v>4.9654200000000003E-2</c:v>
                </c:pt>
                <c:pt idx="702">
                  <c:v>4.9654200000000003E-2</c:v>
                </c:pt>
                <c:pt idx="703">
                  <c:v>-3.2575699999999999E-2</c:v>
                </c:pt>
                <c:pt idx="704">
                  <c:v>-3.2575699999999999E-2</c:v>
                </c:pt>
                <c:pt idx="705">
                  <c:v>-3.2575699999999999E-2</c:v>
                </c:pt>
                <c:pt idx="706">
                  <c:v>4.9654200000000003E-2</c:v>
                </c:pt>
                <c:pt idx="707">
                  <c:v>4.9654200000000003E-2</c:v>
                </c:pt>
                <c:pt idx="708">
                  <c:v>4.9654200000000003E-2</c:v>
                </c:pt>
                <c:pt idx="709">
                  <c:v>4.9654200000000003E-2</c:v>
                </c:pt>
                <c:pt idx="710">
                  <c:v>4.9654200000000003E-2</c:v>
                </c:pt>
                <c:pt idx="711">
                  <c:v>-3.2575699999999999E-2</c:v>
                </c:pt>
                <c:pt idx="712">
                  <c:v>4.9654200000000003E-2</c:v>
                </c:pt>
                <c:pt idx="713">
                  <c:v>4.9654200000000003E-2</c:v>
                </c:pt>
                <c:pt idx="714">
                  <c:v>4.9654200000000003E-2</c:v>
                </c:pt>
                <c:pt idx="715">
                  <c:v>4.9654200000000003E-2</c:v>
                </c:pt>
                <c:pt idx="716">
                  <c:v>4.9654200000000003E-2</c:v>
                </c:pt>
                <c:pt idx="717">
                  <c:v>4.9654200000000003E-2</c:v>
                </c:pt>
                <c:pt idx="718">
                  <c:v>4.9654200000000003E-2</c:v>
                </c:pt>
                <c:pt idx="719">
                  <c:v>4.9654200000000003E-2</c:v>
                </c:pt>
                <c:pt idx="720">
                  <c:v>4.9654200000000003E-2</c:v>
                </c:pt>
                <c:pt idx="721">
                  <c:v>4.9654200000000003E-2</c:v>
                </c:pt>
                <c:pt idx="722">
                  <c:v>4.9654200000000003E-2</c:v>
                </c:pt>
                <c:pt idx="723">
                  <c:v>4.9654200000000003E-2</c:v>
                </c:pt>
                <c:pt idx="724">
                  <c:v>4.9654200000000003E-2</c:v>
                </c:pt>
                <c:pt idx="725">
                  <c:v>4.9654200000000003E-2</c:v>
                </c:pt>
                <c:pt idx="726">
                  <c:v>4.9654200000000003E-2</c:v>
                </c:pt>
                <c:pt idx="727">
                  <c:v>4.9654200000000003E-2</c:v>
                </c:pt>
                <c:pt idx="728">
                  <c:v>4.9654200000000003E-2</c:v>
                </c:pt>
                <c:pt idx="729">
                  <c:v>4.9654200000000003E-2</c:v>
                </c:pt>
                <c:pt idx="730">
                  <c:v>4.9654200000000003E-2</c:v>
                </c:pt>
                <c:pt idx="731">
                  <c:v>4.9654200000000003E-2</c:v>
                </c:pt>
                <c:pt idx="732">
                  <c:v>4.9654200000000003E-2</c:v>
                </c:pt>
                <c:pt idx="733">
                  <c:v>4.9654200000000003E-2</c:v>
                </c:pt>
                <c:pt idx="734">
                  <c:v>4.9654200000000003E-2</c:v>
                </c:pt>
                <c:pt idx="735">
                  <c:v>4.9654200000000003E-2</c:v>
                </c:pt>
                <c:pt idx="736">
                  <c:v>4.9654200000000003E-2</c:v>
                </c:pt>
                <c:pt idx="737">
                  <c:v>4.9654200000000003E-2</c:v>
                </c:pt>
                <c:pt idx="738">
                  <c:v>4.9654200000000003E-2</c:v>
                </c:pt>
                <c:pt idx="739">
                  <c:v>-3.2575699999999999E-2</c:v>
                </c:pt>
                <c:pt idx="740">
                  <c:v>4.9654200000000003E-2</c:v>
                </c:pt>
                <c:pt idx="741">
                  <c:v>4.9654200000000003E-2</c:v>
                </c:pt>
                <c:pt idx="742">
                  <c:v>4.9654200000000003E-2</c:v>
                </c:pt>
                <c:pt idx="743">
                  <c:v>4.9654200000000003E-2</c:v>
                </c:pt>
                <c:pt idx="744">
                  <c:v>4.9654200000000003E-2</c:v>
                </c:pt>
                <c:pt idx="745">
                  <c:v>4.9654200000000003E-2</c:v>
                </c:pt>
                <c:pt idx="746">
                  <c:v>4.9654200000000003E-2</c:v>
                </c:pt>
                <c:pt idx="747">
                  <c:v>-3.2575699999999999E-2</c:v>
                </c:pt>
                <c:pt idx="748">
                  <c:v>4.9654200000000003E-2</c:v>
                </c:pt>
                <c:pt idx="749">
                  <c:v>4.9654200000000003E-2</c:v>
                </c:pt>
                <c:pt idx="750">
                  <c:v>-3.2575699999999999E-2</c:v>
                </c:pt>
                <c:pt idx="751">
                  <c:v>4.9654200000000003E-2</c:v>
                </c:pt>
                <c:pt idx="752">
                  <c:v>4.9654200000000003E-2</c:v>
                </c:pt>
                <c:pt idx="753">
                  <c:v>4.9654200000000003E-2</c:v>
                </c:pt>
                <c:pt idx="754">
                  <c:v>4.9654200000000003E-2</c:v>
                </c:pt>
                <c:pt idx="755">
                  <c:v>4.9654200000000003E-2</c:v>
                </c:pt>
                <c:pt idx="756">
                  <c:v>0.131884</c:v>
                </c:pt>
                <c:pt idx="757">
                  <c:v>4.9654200000000003E-2</c:v>
                </c:pt>
                <c:pt idx="758">
                  <c:v>4.9654200000000003E-2</c:v>
                </c:pt>
                <c:pt idx="759">
                  <c:v>4.9654200000000003E-2</c:v>
                </c:pt>
                <c:pt idx="760">
                  <c:v>-3.2575699999999999E-2</c:v>
                </c:pt>
                <c:pt idx="761">
                  <c:v>4.9654200000000003E-2</c:v>
                </c:pt>
                <c:pt idx="762">
                  <c:v>4.9654200000000003E-2</c:v>
                </c:pt>
                <c:pt idx="763">
                  <c:v>4.9654200000000003E-2</c:v>
                </c:pt>
                <c:pt idx="764">
                  <c:v>4.9654200000000003E-2</c:v>
                </c:pt>
                <c:pt idx="765">
                  <c:v>4.9654200000000003E-2</c:v>
                </c:pt>
                <c:pt idx="766">
                  <c:v>-3.2575699999999999E-2</c:v>
                </c:pt>
                <c:pt idx="767">
                  <c:v>4.9654200000000003E-2</c:v>
                </c:pt>
                <c:pt idx="768">
                  <c:v>4.9654200000000003E-2</c:v>
                </c:pt>
                <c:pt idx="769">
                  <c:v>4.9654200000000003E-2</c:v>
                </c:pt>
                <c:pt idx="770">
                  <c:v>4.9654200000000003E-2</c:v>
                </c:pt>
                <c:pt idx="771">
                  <c:v>4.9654200000000003E-2</c:v>
                </c:pt>
                <c:pt idx="772">
                  <c:v>4.9654200000000003E-2</c:v>
                </c:pt>
                <c:pt idx="773">
                  <c:v>4.9654200000000003E-2</c:v>
                </c:pt>
                <c:pt idx="774">
                  <c:v>-3.2575699999999999E-2</c:v>
                </c:pt>
                <c:pt idx="775">
                  <c:v>4.9654200000000003E-2</c:v>
                </c:pt>
                <c:pt idx="776">
                  <c:v>4.9654200000000003E-2</c:v>
                </c:pt>
                <c:pt idx="777">
                  <c:v>4.9654200000000003E-2</c:v>
                </c:pt>
                <c:pt idx="778">
                  <c:v>4.9654200000000003E-2</c:v>
                </c:pt>
                <c:pt idx="779">
                  <c:v>4.9654200000000003E-2</c:v>
                </c:pt>
                <c:pt idx="780">
                  <c:v>4.9654200000000003E-2</c:v>
                </c:pt>
                <c:pt idx="781">
                  <c:v>4.9654200000000003E-2</c:v>
                </c:pt>
                <c:pt idx="782">
                  <c:v>4.9654200000000003E-2</c:v>
                </c:pt>
                <c:pt idx="783">
                  <c:v>4.9654200000000003E-2</c:v>
                </c:pt>
                <c:pt idx="784">
                  <c:v>4.9654200000000003E-2</c:v>
                </c:pt>
                <c:pt idx="785">
                  <c:v>4.9654200000000003E-2</c:v>
                </c:pt>
                <c:pt idx="786">
                  <c:v>-3.2575699999999999E-2</c:v>
                </c:pt>
                <c:pt idx="787">
                  <c:v>-3.2575699999999999E-2</c:v>
                </c:pt>
                <c:pt idx="788">
                  <c:v>4.9654200000000003E-2</c:v>
                </c:pt>
                <c:pt idx="789">
                  <c:v>-3.2575699999999999E-2</c:v>
                </c:pt>
                <c:pt idx="790">
                  <c:v>4.9654200000000003E-2</c:v>
                </c:pt>
                <c:pt idx="791">
                  <c:v>-3.2575699999999999E-2</c:v>
                </c:pt>
                <c:pt idx="792">
                  <c:v>4.9654200000000003E-2</c:v>
                </c:pt>
                <c:pt idx="793">
                  <c:v>-3.2575699999999999E-2</c:v>
                </c:pt>
                <c:pt idx="794">
                  <c:v>4.9654200000000003E-2</c:v>
                </c:pt>
                <c:pt idx="795">
                  <c:v>-3.2575699999999999E-2</c:v>
                </c:pt>
                <c:pt idx="796">
                  <c:v>4.9654200000000003E-2</c:v>
                </c:pt>
                <c:pt idx="797">
                  <c:v>4.9654200000000003E-2</c:v>
                </c:pt>
                <c:pt idx="798">
                  <c:v>-3.2575699999999999E-2</c:v>
                </c:pt>
                <c:pt idx="799">
                  <c:v>-3.2575699999999999E-2</c:v>
                </c:pt>
                <c:pt idx="800">
                  <c:v>4.9654200000000003E-2</c:v>
                </c:pt>
                <c:pt idx="801">
                  <c:v>4.9654200000000003E-2</c:v>
                </c:pt>
                <c:pt idx="802">
                  <c:v>4.9654200000000003E-2</c:v>
                </c:pt>
                <c:pt idx="803">
                  <c:v>4.9654200000000003E-2</c:v>
                </c:pt>
                <c:pt idx="804">
                  <c:v>4.9654200000000003E-2</c:v>
                </c:pt>
                <c:pt idx="805">
                  <c:v>4.9654200000000003E-2</c:v>
                </c:pt>
                <c:pt idx="806">
                  <c:v>4.9654200000000003E-2</c:v>
                </c:pt>
                <c:pt idx="807">
                  <c:v>4.9654200000000003E-2</c:v>
                </c:pt>
                <c:pt idx="808">
                  <c:v>4.9654200000000003E-2</c:v>
                </c:pt>
                <c:pt idx="809">
                  <c:v>-3.2575699999999999E-2</c:v>
                </c:pt>
                <c:pt idx="810">
                  <c:v>4.9654200000000003E-2</c:v>
                </c:pt>
                <c:pt idx="811">
                  <c:v>4.9654200000000003E-2</c:v>
                </c:pt>
                <c:pt idx="812">
                  <c:v>-3.2575699999999999E-2</c:v>
                </c:pt>
                <c:pt idx="813">
                  <c:v>-3.2575699999999999E-2</c:v>
                </c:pt>
                <c:pt idx="814">
                  <c:v>4.9654200000000003E-2</c:v>
                </c:pt>
                <c:pt idx="815">
                  <c:v>4.9654200000000003E-2</c:v>
                </c:pt>
                <c:pt idx="816">
                  <c:v>4.9654200000000003E-2</c:v>
                </c:pt>
                <c:pt idx="817">
                  <c:v>-3.2575699999999999E-2</c:v>
                </c:pt>
                <c:pt idx="818">
                  <c:v>4.9654200000000003E-2</c:v>
                </c:pt>
                <c:pt idx="819">
                  <c:v>4.9654200000000003E-2</c:v>
                </c:pt>
                <c:pt idx="820">
                  <c:v>4.9654200000000003E-2</c:v>
                </c:pt>
                <c:pt idx="821">
                  <c:v>4.9654200000000003E-2</c:v>
                </c:pt>
                <c:pt idx="822">
                  <c:v>4.9654200000000003E-2</c:v>
                </c:pt>
                <c:pt idx="823">
                  <c:v>-3.2575699999999999E-2</c:v>
                </c:pt>
                <c:pt idx="824">
                  <c:v>-3.2575699999999999E-2</c:v>
                </c:pt>
                <c:pt idx="825">
                  <c:v>-3.2575699999999999E-2</c:v>
                </c:pt>
                <c:pt idx="826">
                  <c:v>4.9654200000000003E-2</c:v>
                </c:pt>
                <c:pt idx="827">
                  <c:v>-3.2575699999999999E-2</c:v>
                </c:pt>
                <c:pt idx="828">
                  <c:v>-3.2575699999999999E-2</c:v>
                </c:pt>
                <c:pt idx="829">
                  <c:v>4.9654200000000003E-2</c:v>
                </c:pt>
                <c:pt idx="830">
                  <c:v>4.9654200000000003E-2</c:v>
                </c:pt>
                <c:pt idx="831">
                  <c:v>-3.2575699999999999E-2</c:v>
                </c:pt>
                <c:pt idx="832">
                  <c:v>4.9654200000000003E-2</c:v>
                </c:pt>
                <c:pt idx="833">
                  <c:v>4.9654200000000003E-2</c:v>
                </c:pt>
                <c:pt idx="834">
                  <c:v>4.9654200000000003E-2</c:v>
                </c:pt>
                <c:pt idx="835">
                  <c:v>4.9654200000000003E-2</c:v>
                </c:pt>
                <c:pt idx="836">
                  <c:v>4.9654200000000003E-2</c:v>
                </c:pt>
                <c:pt idx="837">
                  <c:v>-3.2575699999999999E-2</c:v>
                </c:pt>
                <c:pt idx="838">
                  <c:v>4.9654200000000003E-2</c:v>
                </c:pt>
                <c:pt idx="839">
                  <c:v>4.9654200000000003E-2</c:v>
                </c:pt>
                <c:pt idx="840">
                  <c:v>4.9654200000000003E-2</c:v>
                </c:pt>
                <c:pt idx="841">
                  <c:v>4.9654200000000003E-2</c:v>
                </c:pt>
                <c:pt idx="842">
                  <c:v>-3.2575699999999999E-2</c:v>
                </c:pt>
                <c:pt idx="843">
                  <c:v>-3.2575699999999999E-2</c:v>
                </c:pt>
                <c:pt idx="844">
                  <c:v>4.9654200000000003E-2</c:v>
                </c:pt>
                <c:pt idx="845">
                  <c:v>-3.2575699999999999E-2</c:v>
                </c:pt>
                <c:pt idx="846">
                  <c:v>-3.2575699999999999E-2</c:v>
                </c:pt>
                <c:pt idx="847">
                  <c:v>4.9654200000000003E-2</c:v>
                </c:pt>
                <c:pt idx="848">
                  <c:v>4.9654200000000003E-2</c:v>
                </c:pt>
                <c:pt idx="849">
                  <c:v>4.9654200000000003E-2</c:v>
                </c:pt>
                <c:pt idx="850">
                  <c:v>4.9654200000000003E-2</c:v>
                </c:pt>
                <c:pt idx="851">
                  <c:v>-3.2575699999999999E-2</c:v>
                </c:pt>
                <c:pt idx="852">
                  <c:v>4.9654200000000003E-2</c:v>
                </c:pt>
                <c:pt idx="853">
                  <c:v>4.9654200000000003E-2</c:v>
                </c:pt>
                <c:pt idx="854">
                  <c:v>-3.2575699999999999E-2</c:v>
                </c:pt>
                <c:pt idx="855">
                  <c:v>4.9654200000000003E-2</c:v>
                </c:pt>
                <c:pt idx="856">
                  <c:v>-3.2575699999999999E-2</c:v>
                </c:pt>
                <c:pt idx="857">
                  <c:v>4.9654200000000003E-2</c:v>
                </c:pt>
                <c:pt idx="858">
                  <c:v>-3.2575699999999999E-2</c:v>
                </c:pt>
                <c:pt idx="859">
                  <c:v>4.9654200000000003E-2</c:v>
                </c:pt>
                <c:pt idx="860">
                  <c:v>-3.2575699999999999E-2</c:v>
                </c:pt>
                <c:pt idx="861">
                  <c:v>4.9654200000000003E-2</c:v>
                </c:pt>
                <c:pt idx="862">
                  <c:v>-3.2575699999999999E-2</c:v>
                </c:pt>
                <c:pt idx="863">
                  <c:v>4.9654200000000003E-2</c:v>
                </c:pt>
                <c:pt idx="864">
                  <c:v>4.9654200000000003E-2</c:v>
                </c:pt>
                <c:pt idx="865">
                  <c:v>4.9654200000000003E-2</c:v>
                </c:pt>
                <c:pt idx="866">
                  <c:v>4.9654200000000003E-2</c:v>
                </c:pt>
                <c:pt idx="867">
                  <c:v>4.9654200000000003E-2</c:v>
                </c:pt>
                <c:pt idx="868">
                  <c:v>4.9654200000000003E-2</c:v>
                </c:pt>
                <c:pt idx="869">
                  <c:v>4.9654200000000003E-2</c:v>
                </c:pt>
                <c:pt idx="870">
                  <c:v>4.9654200000000003E-2</c:v>
                </c:pt>
                <c:pt idx="871">
                  <c:v>4.9654200000000003E-2</c:v>
                </c:pt>
                <c:pt idx="872">
                  <c:v>4.9654200000000003E-2</c:v>
                </c:pt>
                <c:pt idx="873">
                  <c:v>4.9654200000000003E-2</c:v>
                </c:pt>
                <c:pt idx="874">
                  <c:v>4.9654200000000003E-2</c:v>
                </c:pt>
                <c:pt idx="875">
                  <c:v>4.9654200000000003E-2</c:v>
                </c:pt>
                <c:pt idx="876">
                  <c:v>4.9654200000000003E-2</c:v>
                </c:pt>
                <c:pt idx="877">
                  <c:v>4.9654200000000003E-2</c:v>
                </c:pt>
                <c:pt idx="878">
                  <c:v>4.9654200000000003E-2</c:v>
                </c:pt>
                <c:pt idx="879">
                  <c:v>-3.2575699999999999E-2</c:v>
                </c:pt>
                <c:pt idx="880">
                  <c:v>4.9654200000000003E-2</c:v>
                </c:pt>
                <c:pt idx="881">
                  <c:v>4.9654200000000003E-2</c:v>
                </c:pt>
                <c:pt idx="882">
                  <c:v>4.9654200000000003E-2</c:v>
                </c:pt>
                <c:pt idx="883">
                  <c:v>4.9654200000000003E-2</c:v>
                </c:pt>
                <c:pt idx="884">
                  <c:v>4.9654200000000003E-2</c:v>
                </c:pt>
                <c:pt idx="885">
                  <c:v>4.9654200000000003E-2</c:v>
                </c:pt>
                <c:pt idx="886">
                  <c:v>-3.2575699999999999E-2</c:v>
                </c:pt>
                <c:pt idx="887">
                  <c:v>4.9654200000000003E-2</c:v>
                </c:pt>
                <c:pt idx="888">
                  <c:v>4.9654200000000003E-2</c:v>
                </c:pt>
                <c:pt idx="889">
                  <c:v>4.9654200000000003E-2</c:v>
                </c:pt>
                <c:pt idx="890">
                  <c:v>4.9654200000000003E-2</c:v>
                </c:pt>
                <c:pt idx="891">
                  <c:v>4.9654200000000003E-2</c:v>
                </c:pt>
                <c:pt idx="892">
                  <c:v>4.9654200000000003E-2</c:v>
                </c:pt>
                <c:pt idx="893">
                  <c:v>-3.2575699999999999E-2</c:v>
                </c:pt>
                <c:pt idx="894">
                  <c:v>4.9654200000000003E-2</c:v>
                </c:pt>
                <c:pt idx="895">
                  <c:v>-3.2575699999999999E-2</c:v>
                </c:pt>
                <c:pt idx="896">
                  <c:v>4.9654200000000003E-2</c:v>
                </c:pt>
                <c:pt idx="897">
                  <c:v>-3.2575699999999999E-2</c:v>
                </c:pt>
                <c:pt idx="898">
                  <c:v>4.9654200000000003E-2</c:v>
                </c:pt>
                <c:pt idx="899">
                  <c:v>4.9654200000000003E-2</c:v>
                </c:pt>
                <c:pt idx="900">
                  <c:v>4.9654200000000003E-2</c:v>
                </c:pt>
                <c:pt idx="901">
                  <c:v>-3.2575699999999999E-2</c:v>
                </c:pt>
                <c:pt idx="902">
                  <c:v>4.9654200000000003E-2</c:v>
                </c:pt>
                <c:pt idx="903">
                  <c:v>4.9654200000000003E-2</c:v>
                </c:pt>
                <c:pt idx="904">
                  <c:v>-3.2575699999999999E-2</c:v>
                </c:pt>
                <c:pt idx="905">
                  <c:v>4.9654200000000003E-2</c:v>
                </c:pt>
                <c:pt idx="906">
                  <c:v>4.9654200000000003E-2</c:v>
                </c:pt>
                <c:pt idx="907">
                  <c:v>4.9654200000000003E-2</c:v>
                </c:pt>
                <c:pt idx="908">
                  <c:v>4.9654200000000003E-2</c:v>
                </c:pt>
                <c:pt idx="909">
                  <c:v>4.9654200000000003E-2</c:v>
                </c:pt>
                <c:pt idx="910">
                  <c:v>-3.2575699999999999E-2</c:v>
                </c:pt>
                <c:pt idx="911">
                  <c:v>4.9654200000000003E-2</c:v>
                </c:pt>
                <c:pt idx="912">
                  <c:v>-3.2575699999999999E-2</c:v>
                </c:pt>
                <c:pt idx="913">
                  <c:v>-3.2575699999999999E-2</c:v>
                </c:pt>
                <c:pt idx="914">
                  <c:v>4.9654200000000003E-2</c:v>
                </c:pt>
                <c:pt idx="915">
                  <c:v>4.9654200000000003E-2</c:v>
                </c:pt>
                <c:pt idx="916">
                  <c:v>-3.2575699999999999E-2</c:v>
                </c:pt>
                <c:pt idx="917">
                  <c:v>4.9654200000000003E-2</c:v>
                </c:pt>
                <c:pt idx="918">
                  <c:v>4.9654200000000003E-2</c:v>
                </c:pt>
                <c:pt idx="919">
                  <c:v>4.9654200000000003E-2</c:v>
                </c:pt>
                <c:pt idx="920">
                  <c:v>4.9654200000000003E-2</c:v>
                </c:pt>
                <c:pt idx="921">
                  <c:v>4.9654200000000003E-2</c:v>
                </c:pt>
                <c:pt idx="922">
                  <c:v>4.9654200000000003E-2</c:v>
                </c:pt>
                <c:pt idx="923">
                  <c:v>4.9654200000000003E-2</c:v>
                </c:pt>
                <c:pt idx="924">
                  <c:v>4.9654200000000003E-2</c:v>
                </c:pt>
                <c:pt idx="925">
                  <c:v>4.9654200000000003E-2</c:v>
                </c:pt>
                <c:pt idx="926">
                  <c:v>4.9654200000000003E-2</c:v>
                </c:pt>
                <c:pt idx="927">
                  <c:v>4.9654200000000003E-2</c:v>
                </c:pt>
                <c:pt idx="928">
                  <c:v>4.9654200000000003E-2</c:v>
                </c:pt>
                <c:pt idx="929">
                  <c:v>-3.2575699999999999E-2</c:v>
                </c:pt>
                <c:pt idx="930">
                  <c:v>-3.2575699999999999E-2</c:v>
                </c:pt>
                <c:pt idx="931">
                  <c:v>4.9654200000000003E-2</c:v>
                </c:pt>
                <c:pt idx="932">
                  <c:v>4.9654200000000003E-2</c:v>
                </c:pt>
                <c:pt idx="933">
                  <c:v>4.9654200000000003E-2</c:v>
                </c:pt>
                <c:pt idx="934">
                  <c:v>4.9654200000000003E-2</c:v>
                </c:pt>
                <c:pt idx="935">
                  <c:v>4.9654200000000003E-2</c:v>
                </c:pt>
                <c:pt idx="936">
                  <c:v>4.9654200000000003E-2</c:v>
                </c:pt>
                <c:pt idx="937">
                  <c:v>4.9654200000000003E-2</c:v>
                </c:pt>
                <c:pt idx="938">
                  <c:v>4.9654200000000003E-2</c:v>
                </c:pt>
                <c:pt idx="939">
                  <c:v>4.9654200000000003E-2</c:v>
                </c:pt>
                <c:pt idx="940">
                  <c:v>4.9654200000000003E-2</c:v>
                </c:pt>
                <c:pt idx="941">
                  <c:v>-3.2575699999999999E-2</c:v>
                </c:pt>
                <c:pt idx="942">
                  <c:v>4.9654200000000003E-2</c:v>
                </c:pt>
                <c:pt idx="943">
                  <c:v>4.9654200000000003E-2</c:v>
                </c:pt>
                <c:pt idx="944">
                  <c:v>4.9654200000000003E-2</c:v>
                </c:pt>
                <c:pt idx="945">
                  <c:v>4.9654200000000003E-2</c:v>
                </c:pt>
                <c:pt idx="946">
                  <c:v>4.9654200000000003E-2</c:v>
                </c:pt>
                <c:pt idx="947">
                  <c:v>4.9654200000000003E-2</c:v>
                </c:pt>
                <c:pt idx="948">
                  <c:v>4.9654200000000003E-2</c:v>
                </c:pt>
                <c:pt idx="949">
                  <c:v>4.9654200000000003E-2</c:v>
                </c:pt>
                <c:pt idx="950">
                  <c:v>4.9654200000000003E-2</c:v>
                </c:pt>
                <c:pt idx="951">
                  <c:v>4.9654200000000003E-2</c:v>
                </c:pt>
                <c:pt idx="952">
                  <c:v>4.9654200000000003E-2</c:v>
                </c:pt>
                <c:pt idx="953">
                  <c:v>4.9654200000000003E-2</c:v>
                </c:pt>
                <c:pt idx="954">
                  <c:v>4.9654200000000003E-2</c:v>
                </c:pt>
                <c:pt idx="955">
                  <c:v>4.9654200000000003E-2</c:v>
                </c:pt>
                <c:pt idx="956">
                  <c:v>4.9654200000000003E-2</c:v>
                </c:pt>
                <c:pt idx="957">
                  <c:v>4.9654200000000003E-2</c:v>
                </c:pt>
                <c:pt idx="958">
                  <c:v>4.9654200000000003E-2</c:v>
                </c:pt>
                <c:pt idx="959">
                  <c:v>4.9654200000000003E-2</c:v>
                </c:pt>
                <c:pt idx="960">
                  <c:v>4.9654200000000003E-2</c:v>
                </c:pt>
                <c:pt idx="961">
                  <c:v>4.9654200000000003E-2</c:v>
                </c:pt>
                <c:pt idx="962">
                  <c:v>-3.2575699999999999E-2</c:v>
                </c:pt>
                <c:pt idx="963">
                  <c:v>-3.2575699999999999E-2</c:v>
                </c:pt>
                <c:pt idx="964">
                  <c:v>4.9654200000000003E-2</c:v>
                </c:pt>
                <c:pt idx="965">
                  <c:v>4.9654200000000003E-2</c:v>
                </c:pt>
                <c:pt idx="966">
                  <c:v>4.9654200000000003E-2</c:v>
                </c:pt>
                <c:pt idx="967">
                  <c:v>-3.2575699999999999E-2</c:v>
                </c:pt>
                <c:pt idx="968">
                  <c:v>4.9654200000000003E-2</c:v>
                </c:pt>
                <c:pt idx="969">
                  <c:v>4.9654200000000003E-2</c:v>
                </c:pt>
                <c:pt idx="970">
                  <c:v>4.9654200000000003E-2</c:v>
                </c:pt>
                <c:pt idx="971">
                  <c:v>4.9654200000000003E-2</c:v>
                </c:pt>
                <c:pt idx="972">
                  <c:v>-3.2575699999999999E-2</c:v>
                </c:pt>
                <c:pt idx="973">
                  <c:v>4.9654200000000003E-2</c:v>
                </c:pt>
                <c:pt idx="974">
                  <c:v>4.9654200000000003E-2</c:v>
                </c:pt>
                <c:pt idx="975">
                  <c:v>-3.2575699999999999E-2</c:v>
                </c:pt>
                <c:pt idx="976">
                  <c:v>4.9654200000000003E-2</c:v>
                </c:pt>
                <c:pt idx="977">
                  <c:v>-3.2575699999999999E-2</c:v>
                </c:pt>
                <c:pt idx="978">
                  <c:v>4.9654200000000003E-2</c:v>
                </c:pt>
                <c:pt idx="979">
                  <c:v>-3.2575699999999999E-2</c:v>
                </c:pt>
                <c:pt idx="980">
                  <c:v>4.9654200000000003E-2</c:v>
                </c:pt>
                <c:pt idx="981">
                  <c:v>4.9654200000000003E-2</c:v>
                </c:pt>
                <c:pt idx="982">
                  <c:v>4.9654200000000003E-2</c:v>
                </c:pt>
                <c:pt idx="983">
                  <c:v>4.9654200000000003E-2</c:v>
                </c:pt>
                <c:pt idx="984">
                  <c:v>4.9654200000000003E-2</c:v>
                </c:pt>
                <c:pt idx="985">
                  <c:v>4.9654200000000003E-2</c:v>
                </c:pt>
                <c:pt idx="986">
                  <c:v>4.9654200000000003E-2</c:v>
                </c:pt>
                <c:pt idx="987">
                  <c:v>4.9654200000000003E-2</c:v>
                </c:pt>
                <c:pt idx="988">
                  <c:v>4.9654200000000003E-2</c:v>
                </c:pt>
                <c:pt idx="989">
                  <c:v>-3.2575699999999999E-2</c:v>
                </c:pt>
                <c:pt idx="990">
                  <c:v>-3.2575699999999999E-2</c:v>
                </c:pt>
                <c:pt idx="991">
                  <c:v>-3.2575699999999999E-2</c:v>
                </c:pt>
                <c:pt idx="992">
                  <c:v>-3.2575699999999999E-2</c:v>
                </c:pt>
                <c:pt idx="993">
                  <c:v>4.9654200000000003E-2</c:v>
                </c:pt>
                <c:pt idx="994">
                  <c:v>4.9654200000000003E-2</c:v>
                </c:pt>
                <c:pt idx="995">
                  <c:v>4.9654200000000003E-2</c:v>
                </c:pt>
                <c:pt idx="996">
                  <c:v>4.9654200000000003E-2</c:v>
                </c:pt>
                <c:pt idx="997">
                  <c:v>4.9654200000000003E-2</c:v>
                </c:pt>
                <c:pt idx="998">
                  <c:v>4.9654200000000003E-2</c:v>
                </c:pt>
                <c:pt idx="999">
                  <c:v>4.9654200000000003E-2</c:v>
                </c:pt>
                <c:pt idx="1000">
                  <c:v>4.9654200000000003E-2</c:v>
                </c:pt>
                <c:pt idx="1001">
                  <c:v>4.9654200000000003E-2</c:v>
                </c:pt>
                <c:pt idx="1002">
                  <c:v>4.9654200000000003E-2</c:v>
                </c:pt>
                <c:pt idx="1003">
                  <c:v>4.9654200000000003E-2</c:v>
                </c:pt>
                <c:pt idx="1004">
                  <c:v>4.9654200000000003E-2</c:v>
                </c:pt>
                <c:pt idx="1005">
                  <c:v>4.9654200000000003E-2</c:v>
                </c:pt>
                <c:pt idx="1006">
                  <c:v>4.9654200000000003E-2</c:v>
                </c:pt>
                <c:pt idx="1007">
                  <c:v>4.9654200000000003E-2</c:v>
                </c:pt>
                <c:pt idx="1008">
                  <c:v>4.9654200000000003E-2</c:v>
                </c:pt>
                <c:pt idx="1009">
                  <c:v>-3.2575699999999999E-2</c:v>
                </c:pt>
                <c:pt idx="1010">
                  <c:v>4.9654200000000003E-2</c:v>
                </c:pt>
                <c:pt idx="1011">
                  <c:v>4.9654200000000003E-2</c:v>
                </c:pt>
                <c:pt idx="1012">
                  <c:v>4.9654200000000003E-2</c:v>
                </c:pt>
                <c:pt idx="1013">
                  <c:v>-3.2575699999999999E-2</c:v>
                </c:pt>
                <c:pt idx="1014">
                  <c:v>4.9654200000000003E-2</c:v>
                </c:pt>
                <c:pt idx="1015">
                  <c:v>-3.2575699999999999E-2</c:v>
                </c:pt>
                <c:pt idx="1016">
                  <c:v>-3.2575699999999999E-2</c:v>
                </c:pt>
                <c:pt idx="1017">
                  <c:v>4.9654200000000003E-2</c:v>
                </c:pt>
                <c:pt idx="1018">
                  <c:v>4.9654200000000003E-2</c:v>
                </c:pt>
                <c:pt idx="1019">
                  <c:v>4.9654200000000003E-2</c:v>
                </c:pt>
                <c:pt idx="1020">
                  <c:v>4.9654200000000003E-2</c:v>
                </c:pt>
                <c:pt idx="1021">
                  <c:v>4.9654200000000003E-2</c:v>
                </c:pt>
                <c:pt idx="1022">
                  <c:v>-3.2575699999999999E-2</c:v>
                </c:pt>
                <c:pt idx="1023">
                  <c:v>4.9654200000000003E-2</c:v>
                </c:pt>
                <c:pt idx="1024">
                  <c:v>4.9654200000000003E-2</c:v>
                </c:pt>
                <c:pt idx="1025">
                  <c:v>-3.2575699999999999E-2</c:v>
                </c:pt>
                <c:pt idx="1026">
                  <c:v>4.9654200000000003E-2</c:v>
                </c:pt>
                <c:pt idx="1027">
                  <c:v>4.9654200000000003E-2</c:v>
                </c:pt>
                <c:pt idx="1028">
                  <c:v>4.9654200000000003E-2</c:v>
                </c:pt>
                <c:pt idx="1029">
                  <c:v>-3.2575699999999999E-2</c:v>
                </c:pt>
                <c:pt idx="1030">
                  <c:v>4.9654200000000003E-2</c:v>
                </c:pt>
                <c:pt idx="1031">
                  <c:v>-3.2575699999999999E-2</c:v>
                </c:pt>
                <c:pt idx="1032">
                  <c:v>4.9654200000000003E-2</c:v>
                </c:pt>
                <c:pt idx="1033">
                  <c:v>4.9654200000000003E-2</c:v>
                </c:pt>
                <c:pt idx="1034">
                  <c:v>4.9654200000000003E-2</c:v>
                </c:pt>
                <c:pt idx="1035">
                  <c:v>4.9654200000000003E-2</c:v>
                </c:pt>
                <c:pt idx="1036">
                  <c:v>4.9654200000000003E-2</c:v>
                </c:pt>
                <c:pt idx="1037">
                  <c:v>4.9654200000000003E-2</c:v>
                </c:pt>
                <c:pt idx="1038">
                  <c:v>4.9654200000000003E-2</c:v>
                </c:pt>
                <c:pt idx="1039">
                  <c:v>4.9654200000000003E-2</c:v>
                </c:pt>
                <c:pt idx="1040">
                  <c:v>4.9654200000000003E-2</c:v>
                </c:pt>
                <c:pt idx="1041">
                  <c:v>4.9654200000000003E-2</c:v>
                </c:pt>
                <c:pt idx="1042">
                  <c:v>4.9654200000000003E-2</c:v>
                </c:pt>
                <c:pt idx="1043">
                  <c:v>4.9654200000000003E-2</c:v>
                </c:pt>
                <c:pt idx="1044">
                  <c:v>4.9654200000000003E-2</c:v>
                </c:pt>
                <c:pt idx="1045">
                  <c:v>4.9654200000000003E-2</c:v>
                </c:pt>
                <c:pt idx="1046">
                  <c:v>4.9654200000000003E-2</c:v>
                </c:pt>
                <c:pt idx="1047">
                  <c:v>4.9654200000000003E-2</c:v>
                </c:pt>
                <c:pt idx="1048">
                  <c:v>4.9654200000000003E-2</c:v>
                </c:pt>
                <c:pt idx="1049">
                  <c:v>4.9654200000000003E-2</c:v>
                </c:pt>
                <c:pt idx="1050">
                  <c:v>-3.2575699999999999E-2</c:v>
                </c:pt>
                <c:pt idx="1051">
                  <c:v>4.9654200000000003E-2</c:v>
                </c:pt>
                <c:pt idx="1052">
                  <c:v>4.9654200000000003E-2</c:v>
                </c:pt>
                <c:pt idx="1053">
                  <c:v>4.9654200000000003E-2</c:v>
                </c:pt>
                <c:pt idx="1054">
                  <c:v>4.9654200000000003E-2</c:v>
                </c:pt>
                <c:pt idx="1055">
                  <c:v>4.9654200000000003E-2</c:v>
                </c:pt>
                <c:pt idx="1056">
                  <c:v>4.9654200000000003E-2</c:v>
                </c:pt>
                <c:pt idx="1057">
                  <c:v>4.9654200000000003E-2</c:v>
                </c:pt>
                <c:pt idx="1058">
                  <c:v>4.9654200000000003E-2</c:v>
                </c:pt>
                <c:pt idx="1059">
                  <c:v>4.9654200000000003E-2</c:v>
                </c:pt>
                <c:pt idx="1060">
                  <c:v>4.9654200000000003E-2</c:v>
                </c:pt>
                <c:pt idx="1061">
                  <c:v>4.9654200000000003E-2</c:v>
                </c:pt>
                <c:pt idx="1062">
                  <c:v>4.9654200000000003E-2</c:v>
                </c:pt>
                <c:pt idx="1063">
                  <c:v>4.9654200000000003E-2</c:v>
                </c:pt>
                <c:pt idx="1064">
                  <c:v>4.9654200000000003E-2</c:v>
                </c:pt>
                <c:pt idx="1065">
                  <c:v>4.9654200000000003E-2</c:v>
                </c:pt>
                <c:pt idx="1066">
                  <c:v>4.9654200000000003E-2</c:v>
                </c:pt>
                <c:pt idx="1067">
                  <c:v>-3.2575699999999999E-2</c:v>
                </c:pt>
                <c:pt idx="1068">
                  <c:v>4.9654200000000003E-2</c:v>
                </c:pt>
                <c:pt idx="1069">
                  <c:v>4.9654200000000003E-2</c:v>
                </c:pt>
                <c:pt idx="1070">
                  <c:v>4.9654200000000003E-2</c:v>
                </c:pt>
                <c:pt idx="1071">
                  <c:v>4.9654200000000003E-2</c:v>
                </c:pt>
                <c:pt idx="1072">
                  <c:v>4.9654200000000003E-2</c:v>
                </c:pt>
                <c:pt idx="1073">
                  <c:v>4.9654200000000003E-2</c:v>
                </c:pt>
                <c:pt idx="1074">
                  <c:v>4.9654200000000003E-2</c:v>
                </c:pt>
                <c:pt idx="1075">
                  <c:v>-3.2575699999999999E-2</c:v>
                </c:pt>
                <c:pt idx="1076">
                  <c:v>-3.2575699999999999E-2</c:v>
                </c:pt>
                <c:pt idx="1077">
                  <c:v>4.9654200000000003E-2</c:v>
                </c:pt>
                <c:pt idx="1078">
                  <c:v>4.9654200000000003E-2</c:v>
                </c:pt>
                <c:pt idx="1079">
                  <c:v>-3.2575699999999999E-2</c:v>
                </c:pt>
                <c:pt idx="1080">
                  <c:v>4.9654200000000003E-2</c:v>
                </c:pt>
                <c:pt idx="1081">
                  <c:v>4.9654200000000003E-2</c:v>
                </c:pt>
                <c:pt idx="1082">
                  <c:v>4.9654200000000003E-2</c:v>
                </c:pt>
                <c:pt idx="1083">
                  <c:v>4.9654200000000003E-2</c:v>
                </c:pt>
                <c:pt idx="1084">
                  <c:v>4.9654200000000003E-2</c:v>
                </c:pt>
                <c:pt idx="1085">
                  <c:v>-3.2575699999999999E-2</c:v>
                </c:pt>
                <c:pt idx="1086">
                  <c:v>4.9654200000000003E-2</c:v>
                </c:pt>
                <c:pt idx="1087">
                  <c:v>4.9654200000000003E-2</c:v>
                </c:pt>
                <c:pt idx="1088">
                  <c:v>-3.2575699999999999E-2</c:v>
                </c:pt>
                <c:pt idx="1089">
                  <c:v>-3.2575699999999999E-2</c:v>
                </c:pt>
                <c:pt idx="1090">
                  <c:v>-3.2575699999999999E-2</c:v>
                </c:pt>
                <c:pt idx="1091">
                  <c:v>4.9654200000000003E-2</c:v>
                </c:pt>
                <c:pt idx="1092">
                  <c:v>4.9654200000000003E-2</c:v>
                </c:pt>
                <c:pt idx="1093">
                  <c:v>4.9654200000000003E-2</c:v>
                </c:pt>
                <c:pt idx="1094">
                  <c:v>4.9654200000000003E-2</c:v>
                </c:pt>
                <c:pt idx="1095">
                  <c:v>4.9654200000000003E-2</c:v>
                </c:pt>
                <c:pt idx="1096">
                  <c:v>-3.2575699999999999E-2</c:v>
                </c:pt>
                <c:pt idx="1097">
                  <c:v>-3.2575699999999999E-2</c:v>
                </c:pt>
                <c:pt idx="1098">
                  <c:v>4.9654200000000003E-2</c:v>
                </c:pt>
                <c:pt idx="1099">
                  <c:v>-3.2575699999999999E-2</c:v>
                </c:pt>
                <c:pt idx="1100">
                  <c:v>4.9654200000000003E-2</c:v>
                </c:pt>
                <c:pt idx="1101">
                  <c:v>4.9654200000000003E-2</c:v>
                </c:pt>
                <c:pt idx="1102">
                  <c:v>4.9654200000000003E-2</c:v>
                </c:pt>
                <c:pt idx="1103">
                  <c:v>-3.2575699999999999E-2</c:v>
                </c:pt>
                <c:pt idx="1104">
                  <c:v>4.9654200000000003E-2</c:v>
                </c:pt>
                <c:pt idx="1105">
                  <c:v>-3.2575699999999999E-2</c:v>
                </c:pt>
                <c:pt idx="1106">
                  <c:v>4.9654200000000003E-2</c:v>
                </c:pt>
                <c:pt idx="1107">
                  <c:v>4.9654200000000003E-2</c:v>
                </c:pt>
                <c:pt idx="1108">
                  <c:v>-3.2575699999999999E-2</c:v>
                </c:pt>
                <c:pt idx="1109">
                  <c:v>-3.2575699999999999E-2</c:v>
                </c:pt>
                <c:pt idx="1110">
                  <c:v>4.9654200000000003E-2</c:v>
                </c:pt>
                <c:pt idx="1111">
                  <c:v>0.131884</c:v>
                </c:pt>
                <c:pt idx="1112">
                  <c:v>4.9654200000000003E-2</c:v>
                </c:pt>
                <c:pt idx="1113">
                  <c:v>4.9654200000000003E-2</c:v>
                </c:pt>
                <c:pt idx="1114">
                  <c:v>4.9654200000000003E-2</c:v>
                </c:pt>
                <c:pt idx="1115">
                  <c:v>4.9654200000000003E-2</c:v>
                </c:pt>
                <c:pt idx="1116">
                  <c:v>-3.2575699999999999E-2</c:v>
                </c:pt>
                <c:pt idx="1117">
                  <c:v>4.9654200000000003E-2</c:v>
                </c:pt>
                <c:pt idx="1118">
                  <c:v>4.9654200000000003E-2</c:v>
                </c:pt>
                <c:pt idx="1119">
                  <c:v>4.9654200000000003E-2</c:v>
                </c:pt>
                <c:pt idx="1120">
                  <c:v>4.9654200000000003E-2</c:v>
                </c:pt>
                <c:pt idx="1121">
                  <c:v>-3.2575699999999999E-2</c:v>
                </c:pt>
                <c:pt idx="1122">
                  <c:v>4.9654200000000003E-2</c:v>
                </c:pt>
                <c:pt idx="1123">
                  <c:v>4.9654200000000003E-2</c:v>
                </c:pt>
                <c:pt idx="1124">
                  <c:v>4.9654200000000003E-2</c:v>
                </c:pt>
                <c:pt idx="1125">
                  <c:v>4.9654200000000003E-2</c:v>
                </c:pt>
                <c:pt idx="1126">
                  <c:v>4.9654200000000003E-2</c:v>
                </c:pt>
                <c:pt idx="1127">
                  <c:v>4.9654200000000003E-2</c:v>
                </c:pt>
                <c:pt idx="1128">
                  <c:v>-3.2575699999999999E-2</c:v>
                </c:pt>
                <c:pt idx="1129">
                  <c:v>4.9654200000000003E-2</c:v>
                </c:pt>
                <c:pt idx="1130">
                  <c:v>4.9654200000000003E-2</c:v>
                </c:pt>
                <c:pt idx="1131">
                  <c:v>4.9654200000000003E-2</c:v>
                </c:pt>
                <c:pt idx="1132">
                  <c:v>4.9654200000000003E-2</c:v>
                </c:pt>
                <c:pt idx="1133">
                  <c:v>4.9654200000000003E-2</c:v>
                </c:pt>
                <c:pt idx="1134">
                  <c:v>4.9654200000000003E-2</c:v>
                </c:pt>
                <c:pt idx="1135">
                  <c:v>4.9654200000000003E-2</c:v>
                </c:pt>
                <c:pt idx="1136">
                  <c:v>4.9654200000000003E-2</c:v>
                </c:pt>
                <c:pt idx="1137">
                  <c:v>4.9654200000000003E-2</c:v>
                </c:pt>
                <c:pt idx="1138">
                  <c:v>4.9654200000000003E-2</c:v>
                </c:pt>
                <c:pt idx="1139">
                  <c:v>4.9654200000000003E-2</c:v>
                </c:pt>
                <c:pt idx="1140">
                  <c:v>4.9654200000000003E-2</c:v>
                </c:pt>
                <c:pt idx="1141">
                  <c:v>-3.2575699999999999E-2</c:v>
                </c:pt>
                <c:pt idx="1142">
                  <c:v>-3.2575699999999999E-2</c:v>
                </c:pt>
                <c:pt idx="1143">
                  <c:v>-3.2575699999999999E-2</c:v>
                </c:pt>
                <c:pt idx="1144">
                  <c:v>4.9654200000000003E-2</c:v>
                </c:pt>
                <c:pt idx="1145">
                  <c:v>4.9654200000000003E-2</c:v>
                </c:pt>
                <c:pt idx="1146">
                  <c:v>-3.2575699999999999E-2</c:v>
                </c:pt>
                <c:pt idx="1147">
                  <c:v>4.9654200000000003E-2</c:v>
                </c:pt>
                <c:pt idx="1148">
                  <c:v>4.9654200000000003E-2</c:v>
                </c:pt>
                <c:pt idx="1149">
                  <c:v>-3.2575699999999999E-2</c:v>
                </c:pt>
                <c:pt idx="1150">
                  <c:v>4.9654200000000003E-2</c:v>
                </c:pt>
                <c:pt idx="1151">
                  <c:v>-3.2575699999999999E-2</c:v>
                </c:pt>
                <c:pt idx="1152">
                  <c:v>4.9654200000000003E-2</c:v>
                </c:pt>
                <c:pt idx="1153">
                  <c:v>4.9654200000000003E-2</c:v>
                </c:pt>
                <c:pt idx="1154">
                  <c:v>4.9654200000000003E-2</c:v>
                </c:pt>
                <c:pt idx="1155">
                  <c:v>-3.2575699999999999E-2</c:v>
                </c:pt>
                <c:pt idx="1156">
                  <c:v>4.9654200000000003E-2</c:v>
                </c:pt>
                <c:pt idx="1157">
                  <c:v>4.9654200000000003E-2</c:v>
                </c:pt>
                <c:pt idx="1158">
                  <c:v>4.9654200000000003E-2</c:v>
                </c:pt>
                <c:pt idx="1159">
                  <c:v>-3.2575699999999999E-2</c:v>
                </c:pt>
                <c:pt idx="1160">
                  <c:v>-3.2575699999999999E-2</c:v>
                </c:pt>
                <c:pt idx="1161">
                  <c:v>-3.2575699999999999E-2</c:v>
                </c:pt>
                <c:pt idx="1162">
                  <c:v>4.9654200000000003E-2</c:v>
                </c:pt>
                <c:pt idx="1163">
                  <c:v>4.9654200000000003E-2</c:v>
                </c:pt>
                <c:pt idx="1164">
                  <c:v>-3.2575699999999999E-2</c:v>
                </c:pt>
                <c:pt idx="1165">
                  <c:v>4.9654200000000003E-2</c:v>
                </c:pt>
                <c:pt idx="1166">
                  <c:v>4.9654200000000003E-2</c:v>
                </c:pt>
                <c:pt idx="1167">
                  <c:v>-3.2575699999999999E-2</c:v>
                </c:pt>
                <c:pt idx="1168">
                  <c:v>-3.2575699999999999E-2</c:v>
                </c:pt>
                <c:pt idx="1169">
                  <c:v>4.9654200000000003E-2</c:v>
                </c:pt>
                <c:pt idx="1170">
                  <c:v>4.9654200000000003E-2</c:v>
                </c:pt>
                <c:pt idx="1171">
                  <c:v>4.9654200000000003E-2</c:v>
                </c:pt>
                <c:pt idx="1172">
                  <c:v>4.9654200000000003E-2</c:v>
                </c:pt>
                <c:pt idx="1173">
                  <c:v>4.9654200000000003E-2</c:v>
                </c:pt>
                <c:pt idx="1174">
                  <c:v>-3.2575699999999999E-2</c:v>
                </c:pt>
                <c:pt idx="1175">
                  <c:v>-3.2575699999999999E-2</c:v>
                </c:pt>
                <c:pt idx="1176">
                  <c:v>4.9654200000000003E-2</c:v>
                </c:pt>
                <c:pt idx="1177">
                  <c:v>4.9654200000000003E-2</c:v>
                </c:pt>
                <c:pt idx="1178">
                  <c:v>4.9654200000000003E-2</c:v>
                </c:pt>
                <c:pt idx="1179">
                  <c:v>-3.2575699999999999E-2</c:v>
                </c:pt>
                <c:pt idx="1180">
                  <c:v>4.9654200000000003E-2</c:v>
                </c:pt>
                <c:pt idx="1181">
                  <c:v>4.9654200000000003E-2</c:v>
                </c:pt>
                <c:pt idx="1182">
                  <c:v>4.9654200000000003E-2</c:v>
                </c:pt>
                <c:pt idx="1183">
                  <c:v>-3.2575699999999999E-2</c:v>
                </c:pt>
                <c:pt idx="1184">
                  <c:v>4.9654200000000003E-2</c:v>
                </c:pt>
                <c:pt idx="1185">
                  <c:v>4.9654200000000003E-2</c:v>
                </c:pt>
                <c:pt idx="1186">
                  <c:v>4.9654200000000003E-2</c:v>
                </c:pt>
                <c:pt idx="1187">
                  <c:v>4.9654200000000003E-2</c:v>
                </c:pt>
                <c:pt idx="1188">
                  <c:v>4.9654200000000003E-2</c:v>
                </c:pt>
                <c:pt idx="1189">
                  <c:v>4.9654200000000003E-2</c:v>
                </c:pt>
                <c:pt idx="1190">
                  <c:v>4.9654200000000003E-2</c:v>
                </c:pt>
                <c:pt idx="1191">
                  <c:v>4.9654200000000003E-2</c:v>
                </c:pt>
                <c:pt idx="1192">
                  <c:v>4.9654200000000003E-2</c:v>
                </c:pt>
                <c:pt idx="1193">
                  <c:v>4.9654200000000003E-2</c:v>
                </c:pt>
                <c:pt idx="1194">
                  <c:v>4.9654200000000003E-2</c:v>
                </c:pt>
                <c:pt idx="1195">
                  <c:v>4.9654200000000003E-2</c:v>
                </c:pt>
                <c:pt idx="1196">
                  <c:v>4.9654200000000003E-2</c:v>
                </c:pt>
                <c:pt idx="1197">
                  <c:v>4.9654200000000003E-2</c:v>
                </c:pt>
                <c:pt idx="1198">
                  <c:v>4.9654200000000003E-2</c:v>
                </c:pt>
                <c:pt idx="1199">
                  <c:v>-3.2575699999999999E-2</c:v>
                </c:pt>
                <c:pt idx="1200">
                  <c:v>4.9654200000000003E-2</c:v>
                </c:pt>
                <c:pt idx="1201">
                  <c:v>4.9654200000000003E-2</c:v>
                </c:pt>
                <c:pt idx="1202">
                  <c:v>4.9654200000000003E-2</c:v>
                </c:pt>
                <c:pt idx="1203">
                  <c:v>4.9654200000000003E-2</c:v>
                </c:pt>
                <c:pt idx="1204">
                  <c:v>4.9654200000000003E-2</c:v>
                </c:pt>
                <c:pt idx="1205">
                  <c:v>-3.2575699999999999E-2</c:v>
                </c:pt>
                <c:pt idx="1206">
                  <c:v>4.9654200000000003E-2</c:v>
                </c:pt>
                <c:pt idx="1207">
                  <c:v>4.9654200000000003E-2</c:v>
                </c:pt>
                <c:pt idx="1208">
                  <c:v>4.9654200000000003E-2</c:v>
                </c:pt>
                <c:pt idx="1209">
                  <c:v>4.9654200000000003E-2</c:v>
                </c:pt>
                <c:pt idx="1210">
                  <c:v>4.9654200000000003E-2</c:v>
                </c:pt>
                <c:pt idx="1211">
                  <c:v>4.9654200000000003E-2</c:v>
                </c:pt>
                <c:pt idx="1212">
                  <c:v>-3.2575699999999999E-2</c:v>
                </c:pt>
                <c:pt idx="1213">
                  <c:v>4.9654200000000003E-2</c:v>
                </c:pt>
                <c:pt idx="1214">
                  <c:v>4.9654200000000003E-2</c:v>
                </c:pt>
                <c:pt idx="1215">
                  <c:v>4.9654200000000003E-2</c:v>
                </c:pt>
                <c:pt idx="1216">
                  <c:v>4.9654200000000003E-2</c:v>
                </c:pt>
                <c:pt idx="1217">
                  <c:v>4.9654200000000003E-2</c:v>
                </c:pt>
                <c:pt idx="1218">
                  <c:v>4.9654200000000003E-2</c:v>
                </c:pt>
                <c:pt idx="1219">
                  <c:v>-3.2575699999999999E-2</c:v>
                </c:pt>
                <c:pt idx="1220">
                  <c:v>4.9654200000000003E-2</c:v>
                </c:pt>
                <c:pt idx="1221">
                  <c:v>4.9654200000000003E-2</c:v>
                </c:pt>
                <c:pt idx="1222">
                  <c:v>4.9654200000000003E-2</c:v>
                </c:pt>
                <c:pt idx="1223">
                  <c:v>4.9654200000000003E-2</c:v>
                </c:pt>
                <c:pt idx="1224">
                  <c:v>-3.2575699999999999E-2</c:v>
                </c:pt>
                <c:pt idx="1225">
                  <c:v>4.9654200000000003E-2</c:v>
                </c:pt>
                <c:pt idx="1226">
                  <c:v>4.9654200000000003E-2</c:v>
                </c:pt>
                <c:pt idx="1227">
                  <c:v>4.9654200000000003E-2</c:v>
                </c:pt>
                <c:pt idx="1228">
                  <c:v>-3.2575699999999999E-2</c:v>
                </c:pt>
                <c:pt idx="1229">
                  <c:v>4.9654200000000003E-2</c:v>
                </c:pt>
                <c:pt idx="1230">
                  <c:v>4.9654200000000003E-2</c:v>
                </c:pt>
                <c:pt idx="1231">
                  <c:v>4.9654200000000003E-2</c:v>
                </c:pt>
                <c:pt idx="1232">
                  <c:v>4.9654200000000003E-2</c:v>
                </c:pt>
                <c:pt idx="1233">
                  <c:v>4.9654200000000003E-2</c:v>
                </c:pt>
                <c:pt idx="1234">
                  <c:v>4.9654200000000003E-2</c:v>
                </c:pt>
                <c:pt idx="1235">
                  <c:v>-3.2575699999999999E-2</c:v>
                </c:pt>
                <c:pt idx="1236">
                  <c:v>4.9654200000000003E-2</c:v>
                </c:pt>
                <c:pt idx="1237">
                  <c:v>4.9654200000000003E-2</c:v>
                </c:pt>
                <c:pt idx="1238">
                  <c:v>4.9654200000000003E-2</c:v>
                </c:pt>
                <c:pt idx="1239">
                  <c:v>4.9654200000000003E-2</c:v>
                </c:pt>
                <c:pt idx="1240">
                  <c:v>4.9654200000000003E-2</c:v>
                </c:pt>
                <c:pt idx="1241">
                  <c:v>4.9654200000000003E-2</c:v>
                </c:pt>
                <c:pt idx="1242">
                  <c:v>-3.2575699999999999E-2</c:v>
                </c:pt>
                <c:pt idx="1243">
                  <c:v>4.9654200000000003E-2</c:v>
                </c:pt>
                <c:pt idx="1244">
                  <c:v>4.9654200000000003E-2</c:v>
                </c:pt>
                <c:pt idx="1245">
                  <c:v>4.9654200000000003E-2</c:v>
                </c:pt>
                <c:pt idx="1246">
                  <c:v>4.9654200000000003E-2</c:v>
                </c:pt>
                <c:pt idx="1247">
                  <c:v>-3.2575699999999999E-2</c:v>
                </c:pt>
                <c:pt idx="1248">
                  <c:v>4.9654200000000003E-2</c:v>
                </c:pt>
                <c:pt idx="1249">
                  <c:v>4.9654200000000003E-2</c:v>
                </c:pt>
                <c:pt idx="1250">
                  <c:v>4.9654200000000003E-2</c:v>
                </c:pt>
                <c:pt idx="1251">
                  <c:v>4.9654200000000003E-2</c:v>
                </c:pt>
                <c:pt idx="1252">
                  <c:v>4.9654200000000003E-2</c:v>
                </c:pt>
                <c:pt idx="1253">
                  <c:v>4.9654200000000003E-2</c:v>
                </c:pt>
                <c:pt idx="1254">
                  <c:v>4.9654200000000003E-2</c:v>
                </c:pt>
                <c:pt idx="1255">
                  <c:v>4.9654200000000003E-2</c:v>
                </c:pt>
                <c:pt idx="1256">
                  <c:v>4.9654200000000003E-2</c:v>
                </c:pt>
                <c:pt idx="1257">
                  <c:v>-3.2575699999999999E-2</c:v>
                </c:pt>
                <c:pt idx="1258">
                  <c:v>4.9654200000000003E-2</c:v>
                </c:pt>
                <c:pt idx="1259">
                  <c:v>4.9654200000000003E-2</c:v>
                </c:pt>
                <c:pt idx="1260">
                  <c:v>4.9654200000000003E-2</c:v>
                </c:pt>
                <c:pt idx="1261">
                  <c:v>4.9654200000000003E-2</c:v>
                </c:pt>
                <c:pt idx="1262">
                  <c:v>4.9654200000000003E-2</c:v>
                </c:pt>
                <c:pt idx="1263">
                  <c:v>4.9654200000000003E-2</c:v>
                </c:pt>
                <c:pt idx="1264">
                  <c:v>4.9654200000000003E-2</c:v>
                </c:pt>
                <c:pt idx="1265">
                  <c:v>-3.2575699999999999E-2</c:v>
                </c:pt>
                <c:pt idx="1266">
                  <c:v>-3.2575699999999999E-2</c:v>
                </c:pt>
                <c:pt idx="1267">
                  <c:v>-3.2575699999999999E-2</c:v>
                </c:pt>
                <c:pt idx="1268">
                  <c:v>4.9654200000000003E-2</c:v>
                </c:pt>
                <c:pt idx="1269">
                  <c:v>4.9654200000000003E-2</c:v>
                </c:pt>
                <c:pt idx="1270">
                  <c:v>4.9654200000000003E-2</c:v>
                </c:pt>
                <c:pt idx="1271">
                  <c:v>4.9654200000000003E-2</c:v>
                </c:pt>
                <c:pt idx="1272">
                  <c:v>-3.2575699999999999E-2</c:v>
                </c:pt>
                <c:pt idx="1273">
                  <c:v>4.9654200000000003E-2</c:v>
                </c:pt>
                <c:pt idx="1274">
                  <c:v>-3.2575699999999999E-2</c:v>
                </c:pt>
                <c:pt idx="1275">
                  <c:v>4.9654200000000003E-2</c:v>
                </c:pt>
                <c:pt idx="1276">
                  <c:v>4.9654200000000003E-2</c:v>
                </c:pt>
                <c:pt idx="1277">
                  <c:v>4.9654200000000003E-2</c:v>
                </c:pt>
                <c:pt idx="1278">
                  <c:v>4.9654200000000003E-2</c:v>
                </c:pt>
                <c:pt idx="1279">
                  <c:v>4.9654200000000003E-2</c:v>
                </c:pt>
                <c:pt idx="1280">
                  <c:v>4.9654200000000003E-2</c:v>
                </c:pt>
                <c:pt idx="1281">
                  <c:v>-3.2575699999999999E-2</c:v>
                </c:pt>
                <c:pt idx="1282">
                  <c:v>4.9654200000000003E-2</c:v>
                </c:pt>
                <c:pt idx="1283">
                  <c:v>4.9654200000000003E-2</c:v>
                </c:pt>
                <c:pt idx="1284">
                  <c:v>4.9654200000000003E-2</c:v>
                </c:pt>
                <c:pt idx="1285">
                  <c:v>4.9654200000000003E-2</c:v>
                </c:pt>
                <c:pt idx="1286">
                  <c:v>4.9654200000000003E-2</c:v>
                </c:pt>
                <c:pt idx="1287">
                  <c:v>4.9654200000000003E-2</c:v>
                </c:pt>
                <c:pt idx="1288">
                  <c:v>4.9654200000000003E-2</c:v>
                </c:pt>
                <c:pt idx="1289">
                  <c:v>4.9654200000000003E-2</c:v>
                </c:pt>
                <c:pt idx="1290">
                  <c:v>-3.2575699999999999E-2</c:v>
                </c:pt>
                <c:pt idx="1291">
                  <c:v>4.9654200000000003E-2</c:v>
                </c:pt>
                <c:pt idx="1292">
                  <c:v>-3.2575699999999999E-2</c:v>
                </c:pt>
                <c:pt idx="1293">
                  <c:v>4.9654200000000003E-2</c:v>
                </c:pt>
                <c:pt idx="1294">
                  <c:v>4.9654200000000003E-2</c:v>
                </c:pt>
                <c:pt idx="1295">
                  <c:v>4.9654200000000003E-2</c:v>
                </c:pt>
                <c:pt idx="1296">
                  <c:v>4.9654200000000003E-2</c:v>
                </c:pt>
                <c:pt idx="1297">
                  <c:v>-3.2575699999999999E-2</c:v>
                </c:pt>
                <c:pt idx="1298">
                  <c:v>4.9654200000000003E-2</c:v>
                </c:pt>
                <c:pt idx="1299">
                  <c:v>4.9654200000000003E-2</c:v>
                </c:pt>
                <c:pt idx="1300">
                  <c:v>4.9654200000000003E-2</c:v>
                </c:pt>
                <c:pt idx="1301">
                  <c:v>4.9654200000000003E-2</c:v>
                </c:pt>
                <c:pt idx="1302">
                  <c:v>4.9654200000000003E-2</c:v>
                </c:pt>
                <c:pt idx="1303">
                  <c:v>4.9654200000000003E-2</c:v>
                </c:pt>
                <c:pt idx="1304">
                  <c:v>4.9654200000000003E-2</c:v>
                </c:pt>
                <c:pt idx="1305">
                  <c:v>4.9654200000000003E-2</c:v>
                </c:pt>
                <c:pt idx="1306">
                  <c:v>4.9654200000000003E-2</c:v>
                </c:pt>
                <c:pt idx="1307">
                  <c:v>0.131884</c:v>
                </c:pt>
                <c:pt idx="1308">
                  <c:v>4.9654200000000003E-2</c:v>
                </c:pt>
                <c:pt idx="1309">
                  <c:v>4.9654200000000003E-2</c:v>
                </c:pt>
                <c:pt idx="1310">
                  <c:v>4.9654200000000003E-2</c:v>
                </c:pt>
                <c:pt idx="1311">
                  <c:v>0.131884</c:v>
                </c:pt>
                <c:pt idx="1312">
                  <c:v>0.131884</c:v>
                </c:pt>
                <c:pt idx="1313">
                  <c:v>0.214114</c:v>
                </c:pt>
                <c:pt idx="1314">
                  <c:v>0.214114</c:v>
                </c:pt>
                <c:pt idx="1315">
                  <c:v>0.214114</c:v>
                </c:pt>
                <c:pt idx="1316">
                  <c:v>0.296344</c:v>
                </c:pt>
                <c:pt idx="1317">
                  <c:v>0.37857400000000002</c:v>
                </c:pt>
                <c:pt idx="1318">
                  <c:v>0.37857400000000002</c:v>
                </c:pt>
                <c:pt idx="1319">
                  <c:v>0.37857400000000002</c:v>
                </c:pt>
                <c:pt idx="1320">
                  <c:v>0.46080399999999999</c:v>
                </c:pt>
                <c:pt idx="1321">
                  <c:v>0.54303299999999999</c:v>
                </c:pt>
                <c:pt idx="1322">
                  <c:v>0.62526300000000001</c:v>
                </c:pt>
                <c:pt idx="1323">
                  <c:v>0.62526300000000001</c:v>
                </c:pt>
                <c:pt idx="1324">
                  <c:v>0.62526300000000001</c:v>
                </c:pt>
                <c:pt idx="1325">
                  <c:v>0.70749300000000004</c:v>
                </c:pt>
                <c:pt idx="1326">
                  <c:v>0.70749300000000004</c:v>
                </c:pt>
                <c:pt idx="1327">
                  <c:v>0.62526300000000001</c:v>
                </c:pt>
                <c:pt idx="1328">
                  <c:v>0.70749300000000004</c:v>
                </c:pt>
                <c:pt idx="1329">
                  <c:v>0.70749300000000004</c:v>
                </c:pt>
                <c:pt idx="1330">
                  <c:v>0.70749300000000004</c:v>
                </c:pt>
                <c:pt idx="1331">
                  <c:v>0.70749300000000004</c:v>
                </c:pt>
                <c:pt idx="1332">
                  <c:v>0.70749300000000004</c:v>
                </c:pt>
                <c:pt idx="1333">
                  <c:v>0.70749300000000004</c:v>
                </c:pt>
                <c:pt idx="1334">
                  <c:v>0.70749300000000004</c:v>
                </c:pt>
                <c:pt idx="1335">
                  <c:v>0.62526300000000001</c:v>
                </c:pt>
                <c:pt idx="1336">
                  <c:v>0.62526300000000001</c:v>
                </c:pt>
                <c:pt idx="1337">
                  <c:v>0.87195299999999998</c:v>
                </c:pt>
                <c:pt idx="1338">
                  <c:v>0.954183</c:v>
                </c:pt>
                <c:pt idx="1339">
                  <c:v>0.87195299999999998</c:v>
                </c:pt>
                <c:pt idx="1340">
                  <c:v>0.87195299999999998</c:v>
                </c:pt>
                <c:pt idx="1341">
                  <c:v>0.87195299999999998</c:v>
                </c:pt>
                <c:pt idx="1342">
                  <c:v>1.0364100000000001</c:v>
                </c:pt>
                <c:pt idx="1343">
                  <c:v>1.1186400000000001</c:v>
                </c:pt>
                <c:pt idx="1344">
                  <c:v>1.2830999999999999</c:v>
                </c:pt>
                <c:pt idx="1345">
                  <c:v>1.2830999999999999</c:v>
                </c:pt>
                <c:pt idx="1346">
                  <c:v>1.2830999999999999</c:v>
                </c:pt>
                <c:pt idx="1347">
                  <c:v>1.3653299999999999</c:v>
                </c:pt>
                <c:pt idx="1348">
                  <c:v>1.52979</c:v>
                </c:pt>
                <c:pt idx="1349">
                  <c:v>1.61202</c:v>
                </c:pt>
                <c:pt idx="1350">
                  <c:v>1.61202</c:v>
                </c:pt>
                <c:pt idx="1351">
                  <c:v>1.69425</c:v>
                </c:pt>
                <c:pt idx="1352">
                  <c:v>1.7764800000000001</c:v>
                </c:pt>
                <c:pt idx="1353">
                  <c:v>1.8587100000000001</c:v>
                </c:pt>
                <c:pt idx="1354">
                  <c:v>1.8587100000000001</c:v>
                </c:pt>
                <c:pt idx="1355">
                  <c:v>1.8587100000000001</c:v>
                </c:pt>
                <c:pt idx="1356">
                  <c:v>2.0231699999999999</c:v>
                </c:pt>
                <c:pt idx="1357">
                  <c:v>2.1053999999999999</c:v>
                </c:pt>
                <c:pt idx="1358">
                  <c:v>2.1053999999999999</c:v>
                </c:pt>
                <c:pt idx="1359">
                  <c:v>2.1053999999999999</c:v>
                </c:pt>
                <c:pt idx="1360">
                  <c:v>2.1053999999999999</c:v>
                </c:pt>
                <c:pt idx="1361">
                  <c:v>2.35209</c:v>
                </c:pt>
                <c:pt idx="1362">
                  <c:v>2.43432</c:v>
                </c:pt>
                <c:pt idx="1363">
                  <c:v>2.5165500000000001</c:v>
                </c:pt>
                <c:pt idx="1364">
                  <c:v>2.35209</c:v>
                </c:pt>
                <c:pt idx="1365">
                  <c:v>2.5165500000000001</c:v>
                </c:pt>
                <c:pt idx="1366">
                  <c:v>2.7632400000000001</c:v>
                </c:pt>
                <c:pt idx="1367">
                  <c:v>2.7632400000000001</c:v>
                </c:pt>
                <c:pt idx="1368">
                  <c:v>2.7632400000000001</c:v>
                </c:pt>
                <c:pt idx="1369">
                  <c:v>2.7632400000000001</c:v>
                </c:pt>
                <c:pt idx="1370">
                  <c:v>2.8454700000000002</c:v>
                </c:pt>
                <c:pt idx="1371">
                  <c:v>2.9277000000000002</c:v>
                </c:pt>
                <c:pt idx="1372">
                  <c:v>3.0099300000000002</c:v>
                </c:pt>
                <c:pt idx="1373">
                  <c:v>2.9277000000000002</c:v>
                </c:pt>
                <c:pt idx="1374">
                  <c:v>2.9277000000000002</c:v>
                </c:pt>
                <c:pt idx="1375">
                  <c:v>2.9277000000000002</c:v>
                </c:pt>
                <c:pt idx="1376">
                  <c:v>3.0921599999999998</c:v>
                </c:pt>
                <c:pt idx="1377">
                  <c:v>3.1743899999999998</c:v>
                </c:pt>
                <c:pt idx="1378">
                  <c:v>3.1743899999999998</c:v>
                </c:pt>
                <c:pt idx="1379">
                  <c:v>3.0921599999999998</c:v>
                </c:pt>
                <c:pt idx="1380">
                  <c:v>3.2566199999999998</c:v>
                </c:pt>
                <c:pt idx="1381">
                  <c:v>3.4210799999999999</c:v>
                </c:pt>
                <c:pt idx="1382">
                  <c:v>3.4210799999999999</c:v>
                </c:pt>
                <c:pt idx="1383">
                  <c:v>3.4210799999999999</c:v>
                </c:pt>
                <c:pt idx="1384">
                  <c:v>3.5033099999999999</c:v>
                </c:pt>
                <c:pt idx="1385">
                  <c:v>3.5855399999999999</c:v>
                </c:pt>
                <c:pt idx="1386">
                  <c:v>3.66777</c:v>
                </c:pt>
                <c:pt idx="1387">
                  <c:v>3.83223</c:v>
                </c:pt>
                <c:pt idx="1388">
                  <c:v>3.9144600000000001</c:v>
                </c:pt>
                <c:pt idx="1389">
                  <c:v>3.9144600000000001</c:v>
                </c:pt>
                <c:pt idx="1390">
                  <c:v>3.9966900000000001</c:v>
                </c:pt>
                <c:pt idx="1391">
                  <c:v>4.0789200000000001</c:v>
                </c:pt>
                <c:pt idx="1392">
                  <c:v>4.1611500000000001</c:v>
                </c:pt>
                <c:pt idx="1393">
                  <c:v>4.2433800000000002</c:v>
                </c:pt>
                <c:pt idx="1394">
                  <c:v>4.2433800000000002</c:v>
                </c:pt>
                <c:pt idx="1395">
                  <c:v>4.3256100000000002</c:v>
                </c:pt>
                <c:pt idx="1396">
                  <c:v>4.3256100000000002</c:v>
                </c:pt>
                <c:pt idx="1397">
                  <c:v>4.3256100000000002</c:v>
                </c:pt>
                <c:pt idx="1398">
                  <c:v>4.3256100000000002</c:v>
                </c:pt>
                <c:pt idx="1399">
                  <c:v>4.3256100000000002</c:v>
                </c:pt>
                <c:pt idx="1400">
                  <c:v>4.2433800000000002</c:v>
                </c:pt>
                <c:pt idx="1401">
                  <c:v>4.1611500000000001</c:v>
                </c:pt>
                <c:pt idx="1402">
                  <c:v>4.2433800000000002</c:v>
                </c:pt>
                <c:pt idx="1403">
                  <c:v>4.3256100000000002</c:v>
                </c:pt>
                <c:pt idx="1404">
                  <c:v>4.2433800000000002</c:v>
                </c:pt>
                <c:pt idx="1405">
                  <c:v>3.9966900000000001</c:v>
                </c:pt>
                <c:pt idx="1406">
                  <c:v>4.0789200000000001</c:v>
                </c:pt>
                <c:pt idx="1407">
                  <c:v>4.2433800000000002</c:v>
                </c:pt>
                <c:pt idx="1408">
                  <c:v>4.3256100000000002</c:v>
                </c:pt>
                <c:pt idx="1409">
                  <c:v>4.2433800000000002</c:v>
                </c:pt>
                <c:pt idx="1410">
                  <c:v>4.0789200000000001</c:v>
                </c:pt>
                <c:pt idx="1411">
                  <c:v>4.1611500000000001</c:v>
                </c:pt>
                <c:pt idx="1412">
                  <c:v>4.4078400000000002</c:v>
                </c:pt>
                <c:pt idx="1413">
                  <c:v>4.4078400000000002</c:v>
                </c:pt>
                <c:pt idx="1414">
                  <c:v>4.3256100000000002</c:v>
                </c:pt>
                <c:pt idx="1415">
                  <c:v>4.1611500000000001</c:v>
                </c:pt>
                <c:pt idx="1416">
                  <c:v>4.2433800000000002</c:v>
                </c:pt>
                <c:pt idx="1417">
                  <c:v>4.3256100000000002</c:v>
                </c:pt>
                <c:pt idx="1418">
                  <c:v>4.4078400000000002</c:v>
                </c:pt>
                <c:pt idx="1419">
                  <c:v>4.4078400000000002</c:v>
                </c:pt>
                <c:pt idx="1420">
                  <c:v>4.1611500000000001</c:v>
                </c:pt>
                <c:pt idx="1421">
                  <c:v>4.0789200000000001</c:v>
                </c:pt>
                <c:pt idx="1422">
                  <c:v>4.3256100000000002</c:v>
                </c:pt>
                <c:pt idx="1423">
                  <c:v>4.4078400000000002</c:v>
                </c:pt>
                <c:pt idx="1424">
                  <c:v>4.2433800000000002</c:v>
                </c:pt>
                <c:pt idx="1425">
                  <c:v>4.1611500000000001</c:v>
                </c:pt>
                <c:pt idx="1426">
                  <c:v>4.2433800000000002</c:v>
                </c:pt>
                <c:pt idx="1427">
                  <c:v>4.3256100000000002</c:v>
                </c:pt>
                <c:pt idx="1428">
                  <c:v>4.3256100000000002</c:v>
                </c:pt>
                <c:pt idx="1429">
                  <c:v>4.1611500000000001</c:v>
                </c:pt>
                <c:pt idx="1430">
                  <c:v>4.2433800000000002</c:v>
                </c:pt>
                <c:pt idx="1431">
                  <c:v>4.2433800000000002</c:v>
                </c:pt>
                <c:pt idx="1432">
                  <c:v>4.2433800000000002</c:v>
                </c:pt>
                <c:pt idx="1433">
                  <c:v>4.2433800000000002</c:v>
                </c:pt>
                <c:pt idx="1434">
                  <c:v>4.2433800000000002</c:v>
                </c:pt>
                <c:pt idx="1435">
                  <c:v>4.1611500000000001</c:v>
                </c:pt>
                <c:pt idx="1436">
                  <c:v>4.1611500000000001</c:v>
                </c:pt>
                <c:pt idx="1437">
                  <c:v>4.2433800000000002</c:v>
                </c:pt>
                <c:pt idx="1438">
                  <c:v>4.3256100000000002</c:v>
                </c:pt>
                <c:pt idx="1439">
                  <c:v>4.2433800000000002</c:v>
                </c:pt>
                <c:pt idx="1440">
                  <c:v>4.2433800000000002</c:v>
                </c:pt>
                <c:pt idx="1441">
                  <c:v>4.2433800000000002</c:v>
                </c:pt>
                <c:pt idx="1442">
                  <c:v>4.4078400000000002</c:v>
                </c:pt>
                <c:pt idx="1443">
                  <c:v>4.4900700000000002</c:v>
                </c:pt>
                <c:pt idx="1444">
                  <c:v>4.4900700000000002</c:v>
                </c:pt>
                <c:pt idx="1445">
                  <c:v>4.4900700000000002</c:v>
                </c:pt>
                <c:pt idx="1446">
                  <c:v>4.4900700000000002</c:v>
                </c:pt>
                <c:pt idx="1447">
                  <c:v>4.5723000000000003</c:v>
                </c:pt>
                <c:pt idx="1448">
                  <c:v>4.7367600000000003</c:v>
                </c:pt>
                <c:pt idx="1449">
                  <c:v>4.7367600000000003</c:v>
                </c:pt>
                <c:pt idx="1450">
                  <c:v>4.5723000000000003</c:v>
                </c:pt>
                <c:pt idx="1451">
                  <c:v>4.6545300000000003</c:v>
                </c:pt>
                <c:pt idx="1452">
                  <c:v>4.6545300000000003</c:v>
                </c:pt>
                <c:pt idx="1453">
                  <c:v>4.8189900000000003</c:v>
                </c:pt>
                <c:pt idx="1454">
                  <c:v>4.7367600000000003</c:v>
                </c:pt>
                <c:pt idx="1455">
                  <c:v>4.6545300000000003</c:v>
                </c:pt>
                <c:pt idx="1456">
                  <c:v>4.5723000000000003</c:v>
                </c:pt>
                <c:pt idx="1457">
                  <c:v>4.6545300000000003</c:v>
                </c:pt>
                <c:pt idx="1458">
                  <c:v>4.7367600000000003</c:v>
                </c:pt>
                <c:pt idx="1459">
                  <c:v>4.6545300000000003</c:v>
                </c:pt>
                <c:pt idx="1460">
                  <c:v>4.4900700000000002</c:v>
                </c:pt>
                <c:pt idx="1461">
                  <c:v>4.4900700000000002</c:v>
                </c:pt>
                <c:pt idx="1462">
                  <c:v>4.5723000000000003</c:v>
                </c:pt>
                <c:pt idx="1463">
                  <c:v>4.6545300000000003</c:v>
                </c:pt>
                <c:pt idx="1464">
                  <c:v>4.7367600000000003</c:v>
                </c:pt>
                <c:pt idx="1465">
                  <c:v>4.5723000000000003</c:v>
                </c:pt>
                <c:pt idx="1466">
                  <c:v>4.4900700000000002</c:v>
                </c:pt>
                <c:pt idx="1467">
                  <c:v>4.6545300000000003</c:v>
                </c:pt>
                <c:pt idx="1468">
                  <c:v>4.8189900000000003</c:v>
                </c:pt>
                <c:pt idx="1469">
                  <c:v>4.6545300000000003</c:v>
                </c:pt>
                <c:pt idx="1470">
                  <c:v>4.4078400000000002</c:v>
                </c:pt>
                <c:pt idx="1471">
                  <c:v>4.4078400000000002</c:v>
                </c:pt>
                <c:pt idx="1472">
                  <c:v>4.6545300000000003</c:v>
                </c:pt>
                <c:pt idx="1473">
                  <c:v>4.6545300000000003</c:v>
                </c:pt>
                <c:pt idx="1474">
                  <c:v>4.6545300000000003</c:v>
                </c:pt>
                <c:pt idx="1475">
                  <c:v>4.4900700000000002</c:v>
                </c:pt>
                <c:pt idx="1476">
                  <c:v>4.4078400000000002</c:v>
                </c:pt>
                <c:pt idx="1477">
                  <c:v>4.4900700000000002</c:v>
                </c:pt>
                <c:pt idx="1478">
                  <c:v>4.6545300000000003</c:v>
                </c:pt>
                <c:pt idx="1479">
                  <c:v>4.7367600000000003</c:v>
                </c:pt>
                <c:pt idx="1480">
                  <c:v>4.4900700000000002</c:v>
                </c:pt>
                <c:pt idx="1481">
                  <c:v>4.4900700000000002</c:v>
                </c:pt>
                <c:pt idx="1482">
                  <c:v>4.5723000000000003</c:v>
                </c:pt>
                <c:pt idx="1483">
                  <c:v>4.7367600000000003</c:v>
                </c:pt>
                <c:pt idx="1484">
                  <c:v>4.7367600000000003</c:v>
                </c:pt>
                <c:pt idx="1485">
                  <c:v>4.6545300000000003</c:v>
                </c:pt>
                <c:pt idx="1486">
                  <c:v>4.7367600000000003</c:v>
                </c:pt>
                <c:pt idx="1487">
                  <c:v>4.8189900000000003</c:v>
                </c:pt>
                <c:pt idx="1488">
                  <c:v>4.9012200000000004</c:v>
                </c:pt>
                <c:pt idx="1489">
                  <c:v>4.9012200000000004</c:v>
                </c:pt>
                <c:pt idx="1490">
                  <c:v>4.9012200000000004</c:v>
                </c:pt>
                <c:pt idx="1491">
                  <c:v>4.9834500000000004</c:v>
                </c:pt>
                <c:pt idx="1492">
                  <c:v>5.0656800000000004</c:v>
                </c:pt>
                <c:pt idx="1493">
                  <c:v>5.2301399999999996</c:v>
                </c:pt>
                <c:pt idx="1494">
                  <c:v>5.1479100000000004</c:v>
                </c:pt>
                <c:pt idx="1495">
                  <c:v>5.0656800000000004</c:v>
                </c:pt>
                <c:pt idx="1496">
                  <c:v>5.1479100000000004</c:v>
                </c:pt>
                <c:pt idx="1497">
                  <c:v>5.3945999999999996</c:v>
                </c:pt>
                <c:pt idx="1498">
                  <c:v>5.3945999999999996</c:v>
                </c:pt>
                <c:pt idx="1499">
                  <c:v>5.3123699999999996</c:v>
                </c:pt>
                <c:pt idx="1500">
                  <c:v>5.3945999999999996</c:v>
                </c:pt>
                <c:pt idx="1501">
                  <c:v>5.55905</c:v>
                </c:pt>
                <c:pt idx="1502">
                  <c:v>5.6412800000000001</c:v>
                </c:pt>
                <c:pt idx="1503">
                  <c:v>5.6412800000000001</c:v>
                </c:pt>
                <c:pt idx="1504">
                  <c:v>5.6412800000000001</c:v>
                </c:pt>
                <c:pt idx="1505">
                  <c:v>5.7235100000000001</c:v>
                </c:pt>
                <c:pt idx="1506">
                  <c:v>5.7235100000000001</c:v>
                </c:pt>
                <c:pt idx="1507">
                  <c:v>5.9702000000000002</c:v>
                </c:pt>
                <c:pt idx="1508">
                  <c:v>6.1346600000000002</c:v>
                </c:pt>
                <c:pt idx="1509">
                  <c:v>6.0524300000000002</c:v>
                </c:pt>
                <c:pt idx="1510">
                  <c:v>6.0524300000000002</c:v>
                </c:pt>
                <c:pt idx="1511">
                  <c:v>6.2168900000000002</c:v>
                </c:pt>
                <c:pt idx="1512">
                  <c:v>6.3813500000000003</c:v>
                </c:pt>
                <c:pt idx="1513">
                  <c:v>6.3813500000000003</c:v>
                </c:pt>
                <c:pt idx="1514">
                  <c:v>6.3813500000000003</c:v>
                </c:pt>
                <c:pt idx="1515">
                  <c:v>6.4635800000000003</c:v>
                </c:pt>
                <c:pt idx="1516">
                  <c:v>6.4635800000000003</c:v>
                </c:pt>
                <c:pt idx="1517">
                  <c:v>6.4635800000000003</c:v>
                </c:pt>
                <c:pt idx="1518">
                  <c:v>6.5458100000000004</c:v>
                </c:pt>
                <c:pt idx="1519">
                  <c:v>6.5458100000000004</c:v>
                </c:pt>
                <c:pt idx="1520">
                  <c:v>6.6280400000000004</c:v>
                </c:pt>
                <c:pt idx="1521">
                  <c:v>6.4635800000000003</c:v>
                </c:pt>
                <c:pt idx="1522">
                  <c:v>6.4635800000000003</c:v>
                </c:pt>
                <c:pt idx="1523">
                  <c:v>6.5458100000000004</c:v>
                </c:pt>
                <c:pt idx="1524">
                  <c:v>6.5458100000000004</c:v>
                </c:pt>
                <c:pt idx="1525">
                  <c:v>6.4635800000000003</c:v>
                </c:pt>
                <c:pt idx="1526">
                  <c:v>6.5458100000000004</c:v>
                </c:pt>
                <c:pt idx="1527">
                  <c:v>6.4635800000000003</c:v>
                </c:pt>
                <c:pt idx="1528">
                  <c:v>6.4635800000000003</c:v>
                </c:pt>
                <c:pt idx="1529">
                  <c:v>6.4635800000000003</c:v>
                </c:pt>
                <c:pt idx="1530">
                  <c:v>6.5458100000000004</c:v>
                </c:pt>
                <c:pt idx="1531">
                  <c:v>6.4635800000000003</c:v>
                </c:pt>
                <c:pt idx="1532">
                  <c:v>6.5458100000000004</c:v>
                </c:pt>
                <c:pt idx="1533">
                  <c:v>6.6280400000000004</c:v>
                </c:pt>
                <c:pt idx="1534">
                  <c:v>6.7102700000000004</c:v>
                </c:pt>
                <c:pt idx="1535">
                  <c:v>6.7925000000000004</c:v>
                </c:pt>
                <c:pt idx="1536">
                  <c:v>6.7925000000000004</c:v>
                </c:pt>
                <c:pt idx="1537">
                  <c:v>6.8747299999999996</c:v>
                </c:pt>
                <c:pt idx="1538">
                  <c:v>6.8747299999999996</c:v>
                </c:pt>
                <c:pt idx="1539">
                  <c:v>6.9569599999999996</c:v>
                </c:pt>
                <c:pt idx="1540">
                  <c:v>6.9569599999999996</c:v>
                </c:pt>
                <c:pt idx="1541">
                  <c:v>7.0391899999999996</c:v>
                </c:pt>
                <c:pt idx="1542">
                  <c:v>7.0391899999999996</c:v>
                </c:pt>
                <c:pt idx="1543">
                  <c:v>6.8747299999999996</c:v>
                </c:pt>
                <c:pt idx="1544">
                  <c:v>6.9569599999999996</c:v>
                </c:pt>
                <c:pt idx="1545">
                  <c:v>7.1214199999999996</c:v>
                </c:pt>
                <c:pt idx="1546">
                  <c:v>7.2036499999999997</c:v>
                </c:pt>
                <c:pt idx="1547">
                  <c:v>6.8747299999999996</c:v>
                </c:pt>
                <c:pt idx="1548">
                  <c:v>6.8747299999999996</c:v>
                </c:pt>
                <c:pt idx="1549">
                  <c:v>7.0391899999999996</c:v>
                </c:pt>
                <c:pt idx="1550">
                  <c:v>7.2036499999999997</c:v>
                </c:pt>
                <c:pt idx="1551">
                  <c:v>7.1214199999999996</c:v>
                </c:pt>
                <c:pt idx="1552">
                  <c:v>6.9569599999999996</c:v>
                </c:pt>
                <c:pt idx="1553">
                  <c:v>6.9569599999999996</c:v>
                </c:pt>
                <c:pt idx="1554">
                  <c:v>7.0391899999999996</c:v>
                </c:pt>
                <c:pt idx="1555">
                  <c:v>7.1214199999999996</c:v>
                </c:pt>
                <c:pt idx="1556">
                  <c:v>7.1214199999999996</c:v>
                </c:pt>
                <c:pt idx="1557">
                  <c:v>7.0391899999999996</c:v>
                </c:pt>
                <c:pt idx="1558">
                  <c:v>6.9569599999999996</c:v>
                </c:pt>
                <c:pt idx="1559">
                  <c:v>6.9569599999999996</c:v>
                </c:pt>
                <c:pt idx="1560">
                  <c:v>7.0391899999999996</c:v>
                </c:pt>
                <c:pt idx="1561">
                  <c:v>7.1214199999999996</c:v>
                </c:pt>
                <c:pt idx="1562">
                  <c:v>7.0391899999999996</c:v>
                </c:pt>
                <c:pt idx="1563">
                  <c:v>6.8747299999999996</c:v>
                </c:pt>
                <c:pt idx="1564">
                  <c:v>7.0391899999999996</c:v>
                </c:pt>
                <c:pt idx="1565">
                  <c:v>7.0391899999999996</c:v>
                </c:pt>
                <c:pt idx="1566">
                  <c:v>7.0391899999999996</c:v>
                </c:pt>
                <c:pt idx="1567">
                  <c:v>6.8747299999999996</c:v>
                </c:pt>
                <c:pt idx="1568">
                  <c:v>6.9569599999999996</c:v>
                </c:pt>
                <c:pt idx="1569">
                  <c:v>7.1214199999999996</c:v>
                </c:pt>
                <c:pt idx="1570">
                  <c:v>7.0391899999999996</c:v>
                </c:pt>
                <c:pt idx="1571">
                  <c:v>7.0391899999999996</c:v>
                </c:pt>
                <c:pt idx="1572">
                  <c:v>7.1214199999999996</c:v>
                </c:pt>
                <c:pt idx="1573">
                  <c:v>7.1214199999999996</c:v>
                </c:pt>
                <c:pt idx="1574">
                  <c:v>7.2036499999999997</c:v>
                </c:pt>
                <c:pt idx="1575">
                  <c:v>7.2858799999999997</c:v>
                </c:pt>
                <c:pt idx="1576">
                  <c:v>7.2858799999999997</c:v>
                </c:pt>
                <c:pt idx="1577">
                  <c:v>7.2858799999999997</c:v>
                </c:pt>
                <c:pt idx="1578">
                  <c:v>7.2036499999999997</c:v>
                </c:pt>
                <c:pt idx="1579">
                  <c:v>7.3681099999999997</c:v>
                </c:pt>
                <c:pt idx="1580">
                  <c:v>7.4503399999999997</c:v>
                </c:pt>
                <c:pt idx="1581">
                  <c:v>7.3681099999999997</c:v>
                </c:pt>
                <c:pt idx="1582">
                  <c:v>7.3681099999999997</c:v>
                </c:pt>
                <c:pt idx="1583">
                  <c:v>7.3681099999999997</c:v>
                </c:pt>
                <c:pt idx="1584">
                  <c:v>7.4503399999999997</c:v>
                </c:pt>
                <c:pt idx="1585">
                  <c:v>7.3681099999999997</c:v>
                </c:pt>
                <c:pt idx="1586">
                  <c:v>7.3681099999999997</c:v>
                </c:pt>
                <c:pt idx="1587">
                  <c:v>7.2858799999999997</c:v>
                </c:pt>
                <c:pt idx="1588">
                  <c:v>7.2036499999999997</c:v>
                </c:pt>
                <c:pt idx="1589">
                  <c:v>7.2036499999999997</c:v>
                </c:pt>
                <c:pt idx="1590">
                  <c:v>7.2036499999999997</c:v>
                </c:pt>
                <c:pt idx="1591">
                  <c:v>7.1214199999999996</c:v>
                </c:pt>
                <c:pt idx="1592">
                  <c:v>7.0391899999999996</c:v>
                </c:pt>
                <c:pt idx="1593">
                  <c:v>6.8747299999999996</c:v>
                </c:pt>
                <c:pt idx="1594">
                  <c:v>6.8747299999999996</c:v>
                </c:pt>
                <c:pt idx="1595">
                  <c:v>6.8747299999999996</c:v>
                </c:pt>
                <c:pt idx="1596">
                  <c:v>6.7102700000000004</c:v>
                </c:pt>
                <c:pt idx="1597">
                  <c:v>6.7102700000000004</c:v>
                </c:pt>
                <c:pt idx="1598">
                  <c:v>6.6280400000000004</c:v>
                </c:pt>
                <c:pt idx="1599">
                  <c:v>6.6280400000000004</c:v>
                </c:pt>
                <c:pt idx="1600">
                  <c:v>6.5458100000000004</c:v>
                </c:pt>
                <c:pt idx="1601">
                  <c:v>6.5458100000000004</c:v>
                </c:pt>
                <c:pt idx="1602">
                  <c:v>6.5458100000000004</c:v>
                </c:pt>
                <c:pt idx="1603">
                  <c:v>6.4635800000000003</c:v>
                </c:pt>
                <c:pt idx="1604">
                  <c:v>6.4635800000000003</c:v>
                </c:pt>
                <c:pt idx="1605">
                  <c:v>6.5458100000000004</c:v>
                </c:pt>
                <c:pt idx="1606">
                  <c:v>6.5458100000000004</c:v>
                </c:pt>
                <c:pt idx="1607">
                  <c:v>6.6280400000000004</c:v>
                </c:pt>
                <c:pt idx="1608">
                  <c:v>6.6280400000000004</c:v>
                </c:pt>
                <c:pt idx="1609">
                  <c:v>6.7102700000000004</c:v>
                </c:pt>
                <c:pt idx="1610">
                  <c:v>6.7925000000000004</c:v>
                </c:pt>
                <c:pt idx="1611">
                  <c:v>6.8747299999999996</c:v>
                </c:pt>
                <c:pt idx="1612">
                  <c:v>6.8747299999999996</c:v>
                </c:pt>
                <c:pt idx="1613">
                  <c:v>6.9569599999999996</c:v>
                </c:pt>
                <c:pt idx="1614">
                  <c:v>7.0391899999999996</c:v>
                </c:pt>
                <c:pt idx="1615">
                  <c:v>7.1214199999999996</c:v>
                </c:pt>
                <c:pt idx="1616">
                  <c:v>7.2858799999999997</c:v>
                </c:pt>
                <c:pt idx="1617">
                  <c:v>7.2858799999999997</c:v>
                </c:pt>
                <c:pt idx="1618">
                  <c:v>7.3681099999999997</c:v>
                </c:pt>
                <c:pt idx="1619">
                  <c:v>7.3681099999999997</c:v>
                </c:pt>
                <c:pt idx="1620">
                  <c:v>7.4503399999999997</c:v>
                </c:pt>
                <c:pt idx="1621">
                  <c:v>7.5325699999999998</c:v>
                </c:pt>
                <c:pt idx="1622">
                  <c:v>7.5325699999999998</c:v>
                </c:pt>
                <c:pt idx="1623">
                  <c:v>7.5325699999999998</c:v>
                </c:pt>
                <c:pt idx="1624">
                  <c:v>7.5325699999999998</c:v>
                </c:pt>
                <c:pt idx="1625">
                  <c:v>7.6147999999999998</c:v>
                </c:pt>
                <c:pt idx="1626">
                  <c:v>7.6147999999999998</c:v>
                </c:pt>
                <c:pt idx="1627">
                  <c:v>7.5325699999999998</c:v>
                </c:pt>
                <c:pt idx="1628">
                  <c:v>7.6147999999999998</c:v>
                </c:pt>
                <c:pt idx="1629">
                  <c:v>7.5325699999999998</c:v>
                </c:pt>
                <c:pt idx="1630">
                  <c:v>7.5325699999999998</c:v>
                </c:pt>
                <c:pt idx="1631">
                  <c:v>7.5325699999999998</c:v>
                </c:pt>
                <c:pt idx="1632">
                  <c:v>7.5325699999999998</c:v>
                </c:pt>
                <c:pt idx="1633">
                  <c:v>7.5325699999999998</c:v>
                </c:pt>
                <c:pt idx="1634">
                  <c:v>7.5325699999999998</c:v>
                </c:pt>
                <c:pt idx="1635">
                  <c:v>7.5325699999999998</c:v>
                </c:pt>
                <c:pt idx="1636">
                  <c:v>7.5325699999999998</c:v>
                </c:pt>
                <c:pt idx="1637">
                  <c:v>7.6147999999999998</c:v>
                </c:pt>
                <c:pt idx="1638">
                  <c:v>7.6147999999999998</c:v>
                </c:pt>
                <c:pt idx="1639">
                  <c:v>7.5325699999999998</c:v>
                </c:pt>
                <c:pt idx="1640">
                  <c:v>7.6147999999999998</c:v>
                </c:pt>
                <c:pt idx="1641">
                  <c:v>7.6970299999999998</c:v>
                </c:pt>
                <c:pt idx="1642">
                  <c:v>7.7792599999999998</c:v>
                </c:pt>
                <c:pt idx="1643">
                  <c:v>7.6970299999999998</c:v>
                </c:pt>
                <c:pt idx="1644">
                  <c:v>7.7792599999999998</c:v>
                </c:pt>
                <c:pt idx="1645">
                  <c:v>7.7792599999999998</c:v>
                </c:pt>
                <c:pt idx="1646">
                  <c:v>7.8614899999999999</c:v>
                </c:pt>
                <c:pt idx="1647">
                  <c:v>7.9437199999999999</c:v>
                </c:pt>
                <c:pt idx="1648">
                  <c:v>7.9437199999999999</c:v>
                </c:pt>
                <c:pt idx="1649">
                  <c:v>7.9437199999999999</c:v>
                </c:pt>
                <c:pt idx="1650">
                  <c:v>7.9437199999999999</c:v>
                </c:pt>
                <c:pt idx="1651">
                  <c:v>8.0259499999999999</c:v>
                </c:pt>
                <c:pt idx="1652">
                  <c:v>8.0259499999999999</c:v>
                </c:pt>
                <c:pt idx="1653">
                  <c:v>8.1081800000000008</c:v>
                </c:pt>
                <c:pt idx="1654">
                  <c:v>8.1081800000000008</c:v>
                </c:pt>
                <c:pt idx="1655">
                  <c:v>8.1081800000000008</c:v>
                </c:pt>
                <c:pt idx="1656">
                  <c:v>8.19041</c:v>
                </c:pt>
                <c:pt idx="1657">
                  <c:v>8.19041</c:v>
                </c:pt>
                <c:pt idx="1658">
                  <c:v>8.19041</c:v>
                </c:pt>
                <c:pt idx="1659">
                  <c:v>8.2726400000000009</c:v>
                </c:pt>
                <c:pt idx="1660">
                  <c:v>8.35487</c:v>
                </c:pt>
                <c:pt idx="1661">
                  <c:v>8.35487</c:v>
                </c:pt>
                <c:pt idx="1662">
                  <c:v>8.4370999999999992</c:v>
                </c:pt>
                <c:pt idx="1663">
                  <c:v>8.4370999999999992</c:v>
                </c:pt>
                <c:pt idx="1664">
                  <c:v>8.5193300000000001</c:v>
                </c:pt>
                <c:pt idx="1665">
                  <c:v>8.6015599999999992</c:v>
                </c:pt>
                <c:pt idx="1666">
                  <c:v>8.6837900000000001</c:v>
                </c:pt>
                <c:pt idx="1667">
                  <c:v>8.6837900000000001</c:v>
                </c:pt>
                <c:pt idx="1668">
                  <c:v>8.7660199999999993</c:v>
                </c:pt>
                <c:pt idx="1669">
                  <c:v>8.7660199999999993</c:v>
                </c:pt>
                <c:pt idx="1670">
                  <c:v>8.8482500000000002</c:v>
                </c:pt>
                <c:pt idx="1671">
                  <c:v>8.9304799999999993</c:v>
                </c:pt>
                <c:pt idx="1672">
                  <c:v>9.0127100000000002</c:v>
                </c:pt>
                <c:pt idx="1673">
                  <c:v>9.0127100000000002</c:v>
                </c:pt>
                <c:pt idx="1674">
                  <c:v>9.0127100000000002</c:v>
                </c:pt>
                <c:pt idx="1675">
                  <c:v>9.0127100000000002</c:v>
                </c:pt>
                <c:pt idx="1676">
                  <c:v>9.0949399999999994</c:v>
                </c:pt>
                <c:pt idx="1677">
                  <c:v>9.1771700000000003</c:v>
                </c:pt>
                <c:pt idx="1678">
                  <c:v>9.1771700000000003</c:v>
                </c:pt>
                <c:pt idx="1679">
                  <c:v>9.1771700000000003</c:v>
                </c:pt>
                <c:pt idx="1680">
                  <c:v>9.1771700000000003</c:v>
                </c:pt>
                <c:pt idx="1681">
                  <c:v>9.1771700000000003</c:v>
                </c:pt>
                <c:pt idx="1682">
                  <c:v>9.2593999999999994</c:v>
                </c:pt>
                <c:pt idx="1683">
                  <c:v>9.2593999999999994</c:v>
                </c:pt>
                <c:pt idx="1684">
                  <c:v>9.1771700000000003</c:v>
                </c:pt>
                <c:pt idx="1685">
                  <c:v>9.0949399999999994</c:v>
                </c:pt>
                <c:pt idx="1686">
                  <c:v>9.0949399999999994</c:v>
                </c:pt>
                <c:pt idx="1687">
                  <c:v>9.0949399999999994</c:v>
                </c:pt>
                <c:pt idx="1688">
                  <c:v>9.0949399999999994</c:v>
                </c:pt>
                <c:pt idx="1689">
                  <c:v>9.0127100000000002</c:v>
                </c:pt>
                <c:pt idx="1690">
                  <c:v>8.9304799999999993</c:v>
                </c:pt>
                <c:pt idx="1691">
                  <c:v>8.9304799999999993</c:v>
                </c:pt>
                <c:pt idx="1692">
                  <c:v>8.8482500000000002</c:v>
                </c:pt>
                <c:pt idx="1693">
                  <c:v>8.8482500000000002</c:v>
                </c:pt>
                <c:pt idx="1694">
                  <c:v>8.8482500000000002</c:v>
                </c:pt>
                <c:pt idx="1695">
                  <c:v>8.8482500000000002</c:v>
                </c:pt>
                <c:pt idx="1696">
                  <c:v>8.8482500000000002</c:v>
                </c:pt>
                <c:pt idx="1697">
                  <c:v>8.8482500000000002</c:v>
                </c:pt>
                <c:pt idx="1698">
                  <c:v>8.7660199999999993</c:v>
                </c:pt>
                <c:pt idx="1699">
                  <c:v>8.8482500000000002</c:v>
                </c:pt>
                <c:pt idx="1700">
                  <c:v>8.7660199999999993</c:v>
                </c:pt>
                <c:pt idx="1701">
                  <c:v>8.8482500000000002</c:v>
                </c:pt>
                <c:pt idx="1702">
                  <c:v>8.9304799999999993</c:v>
                </c:pt>
                <c:pt idx="1703">
                  <c:v>8.8482500000000002</c:v>
                </c:pt>
                <c:pt idx="1704">
                  <c:v>8.9304799999999993</c:v>
                </c:pt>
                <c:pt idx="1705">
                  <c:v>9.0127100000000002</c:v>
                </c:pt>
                <c:pt idx="1706">
                  <c:v>9.0127100000000002</c:v>
                </c:pt>
                <c:pt idx="1707">
                  <c:v>9.0949399999999994</c:v>
                </c:pt>
                <c:pt idx="1708">
                  <c:v>9.1771700000000003</c:v>
                </c:pt>
                <c:pt idx="1709">
                  <c:v>9.2593999999999994</c:v>
                </c:pt>
                <c:pt idx="1710">
                  <c:v>9.1771700000000003</c:v>
                </c:pt>
                <c:pt idx="1711">
                  <c:v>9.2593999999999994</c:v>
                </c:pt>
                <c:pt idx="1712">
                  <c:v>9.3416300000000003</c:v>
                </c:pt>
                <c:pt idx="1713">
                  <c:v>9.3416300000000003</c:v>
                </c:pt>
                <c:pt idx="1714">
                  <c:v>9.3416300000000003</c:v>
                </c:pt>
                <c:pt idx="1715">
                  <c:v>9.4238599999999995</c:v>
                </c:pt>
                <c:pt idx="1716">
                  <c:v>9.5060900000000004</c:v>
                </c:pt>
                <c:pt idx="1717">
                  <c:v>9.4238599999999995</c:v>
                </c:pt>
                <c:pt idx="1718">
                  <c:v>9.5060900000000004</c:v>
                </c:pt>
                <c:pt idx="1719">
                  <c:v>9.5060900000000004</c:v>
                </c:pt>
                <c:pt idx="1720">
                  <c:v>9.5060900000000004</c:v>
                </c:pt>
                <c:pt idx="1721">
                  <c:v>9.5060900000000004</c:v>
                </c:pt>
                <c:pt idx="1722">
                  <c:v>9.5060900000000004</c:v>
                </c:pt>
                <c:pt idx="1723">
                  <c:v>9.4238599999999995</c:v>
                </c:pt>
                <c:pt idx="1724">
                  <c:v>9.4238599999999995</c:v>
                </c:pt>
                <c:pt idx="1725">
                  <c:v>9.4238599999999995</c:v>
                </c:pt>
                <c:pt idx="1726">
                  <c:v>9.3416300000000003</c:v>
                </c:pt>
                <c:pt idx="1727">
                  <c:v>9.3416300000000003</c:v>
                </c:pt>
                <c:pt idx="1728">
                  <c:v>9.2593999999999994</c:v>
                </c:pt>
                <c:pt idx="1729">
                  <c:v>9.2593999999999994</c:v>
                </c:pt>
                <c:pt idx="1730">
                  <c:v>9.1771700000000003</c:v>
                </c:pt>
                <c:pt idx="1731">
                  <c:v>9.1771700000000003</c:v>
                </c:pt>
                <c:pt idx="1732">
                  <c:v>9.0949399999999994</c:v>
                </c:pt>
                <c:pt idx="1733">
                  <c:v>9.0949399999999994</c:v>
                </c:pt>
                <c:pt idx="1734">
                  <c:v>8.9304799999999993</c:v>
                </c:pt>
                <c:pt idx="1735">
                  <c:v>8.9304799999999993</c:v>
                </c:pt>
                <c:pt idx="1736">
                  <c:v>8.8482500000000002</c:v>
                </c:pt>
                <c:pt idx="1737">
                  <c:v>8.9304799999999993</c:v>
                </c:pt>
                <c:pt idx="1738">
                  <c:v>8.8482500000000002</c:v>
                </c:pt>
                <c:pt idx="1739">
                  <c:v>8.8482500000000002</c:v>
                </c:pt>
                <c:pt idx="1740">
                  <c:v>8.6837900000000001</c:v>
                </c:pt>
                <c:pt idx="1741">
                  <c:v>8.6837900000000001</c:v>
                </c:pt>
                <c:pt idx="1742">
                  <c:v>8.7660199999999993</c:v>
                </c:pt>
                <c:pt idx="1743">
                  <c:v>8.6837900000000001</c:v>
                </c:pt>
                <c:pt idx="1744">
                  <c:v>8.6837900000000001</c:v>
                </c:pt>
                <c:pt idx="1745">
                  <c:v>8.6837900000000001</c:v>
                </c:pt>
                <c:pt idx="1746">
                  <c:v>8.6837900000000001</c:v>
                </c:pt>
                <c:pt idx="1747">
                  <c:v>8.6837900000000001</c:v>
                </c:pt>
                <c:pt idx="1748">
                  <c:v>8.6837900000000001</c:v>
                </c:pt>
                <c:pt idx="1749">
                  <c:v>8.6837900000000001</c:v>
                </c:pt>
                <c:pt idx="1750">
                  <c:v>8.7660199999999993</c:v>
                </c:pt>
                <c:pt idx="1751">
                  <c:v>8.7660199999999993</c:v>
                </c:pt>
                <c:pt idx="1752">
                  <c:v>8.8482500000000002</c:v>
                </c:pt>
                <c:pt idx="1753">
                  <c:v>8.9304799999999993</c:v>
                </c:pt>
                <c:pt idx="1754">
                  <c:v>9.0127100000000002</c:v>
                </c:pt>
                <c:pt idx="1755">
                  <c:v>9.0127100000000002</c:v>
                </c:pt>
                <c:pt idx="1756">
                  <c:v>9.1771700000000003</c:v>
                </c:pt>
                <c:pt idx="1757">
                  <c:v>9.2593999999999994</c:v>
                </c:pt>
                <c:pt idx="1758">
                  <c:v>9.2593999999999994</c:v>
                </c:pt>
                <c:pt idx="1759">
                  <c:v>9.4238599999999995</c:v>
                </c:pt>
                <c:pt idx="1760">
                  <c:v>9.3416300000000003</c:v>
                </c:pt>
                <c:pt idx="1761">
                  <c:v>9.4238599999999995</c:v>
                </c:pt>
                <c:pt idx="1762">
                  <c:v>9.5060900000000004</c:v>
                </c:pt>
                <c:pt idx="1763">
                  <c:v>9.5883199999999995</c:v>
                </c:pt>
                <c:pt idx="1764">
                  <c:v>9.5883199999999995</c:v>
                </c:pt>
                <c:pt idx="1765">
                  <c:v>9.6705500000000004</c:v>
                </c:pt>
                <c:pt idx="1766">
                  <c:v>9.6705500000000004</c:v>
                </c:pt>
                <c:pt idx="1767">
                  <c:v>9.6705500000000004</c:v>
                </c:pt>
                <c:pt idx="1768">
                  <c:v>9.6705500000000004</c:v>
                </c:pt>
                <c:pt idx="1769">
                  <c:v>9.6705500000000004</c:v>
                </c:pt>
                <c:pt idx="1770">
                  <c:v>9.6705500000000004</c:v>
                </c:pt>
                <c:pt idx="1771">
                  <c:v>9.5883199999999995</c:v>
                </c:pt>
                <c:pt idx="1772">
                  <c:v>9.5883199999999995</c:v>
                </c:pt>
                <c:pt idx="1773">
                  <c:v>9.5883199999999995</c:v>
                </c:pt>
                <c:pt idx="1774">
                  <c:v>9.5883199999999995</c:v>
                </c:pt>
                <c:pt idx="1775">
                  <c:v>9.5060900000000004</c:v>
                </c:pt>
                <c:pt idx="1776">
                  <c:v>9.5060900000000004</c:v>
                </c:pt>
                <c:pt idx="1777">
                  <c:v>9.5060900000000004</c:v>
                </c:pt>
                <c:pt idx="1778">
                  <c:v>9.5060900000000004</c:v>
                </c:pt>
                <c:pt idx="1779">
                  <c:v>9.4238599999999995</c:v>
                </c:pt>
                <c:pt idx="1780">
                  <c:v>9.4238599999999995</c:v>
                </c:pt>
                <c:pt idx="1781">
                  <c:v>9.4238599999999995</c:v>
                </c:pt>
                <c:pt idx="1782">
                  <c:v>9.4238599999999995</c:v>
                </c:pt>
                <c:pt idx="1783">
                  <c:v>9.4238599999999995</c:v>
                </c:pt>
                <c:pt idx="1784">
                  <c:v>9.5060900000000004</c:v>
                </c:pt>
                <c:pt idx="1785">
                  <c:v>9.5060900000000004</c:v>
                </c:pt>
                <c:pt idx="1786">
                  <c:v>9.5060900000000004</c:v>
                </c:pt>
                <c:pt idx="1787">
                  <c:v>9.5060900000000004</c:v>
                </c:pt>
                <c:pt idx="1788">
                  <c:v>9.6705500000000004</c:v>
                </c:pt>
                <c:pt idx="1789">
                  <c:v>9.6705500000000004</c:v>
                </c:pt>
                <c:pt idx="1790">
                  <c:v>9.7527799999999996</c:v>
                </c:pt>
                <c:pt idx="1791">
                  <c:v>9.8350100000000005</c:v>
                </c:pt>
                <c:pt idx="1792">
                  <c:v>9.9172399999999996</c:v>
                </c:pt>
                <c:pt idx="1793">
                  <c:v>9.9172399999999996</c:v>
                </c:pt>
                <c:pt idx="1794">
                  <c:v>9.9994700000000005</c:v>
                </c:pt>
                <c:pt idx="1795">
                  <c:v>9.9994700000000005</c:v>
                </c:pt>
                <c:pt idx="1796">
                  <c:v>10.1639</c:v>
                </c:pt>
                <c:pt idx="1797">
                  <c:v>10.1639</c:v>
                </c:pt>
                <c:pt idx="1798">
                  <c:v>10.2462</c:v>
                </c:pt>
                <c:pt idx="1799">
                  <c:v>10.2462</c:v>
                </c:pt>
                <c:pt idx="1800">
                  <c:v>10.2462</c:v>
                </c:pt>
                <c:pt idx="1801">
                  <c:v>10.3284</c:v>
                </c:pt>
                <c:pt idx="1802">
                  <c:v>10.3284</c:v>
                </c:pt>
                <c:pt idx="1803">
                  <c:v>10.410600000000001</c:v>
                </c:pt>
                <c:pt idx="1804">
                  <c:v>10.410600000000001</c:v>
                </c:pt>
                <c:pt idx="1805">
                  <c:v>10.410600000000001</c:v>
                </c:pt>
                <c:pt idx="1806">
                  <c:v>10.410600000000001</c:v>
                </c:pt>
                <c:pt idx="1807">
                  <c:v>10.492800000000001</c:v>
                </c:pt>
                <c:pt idx="1808">
                  <c:v>10.492800000000001</c:v>
                </c:pt>
                <c:pt idx="1809">
                  <c:v>10.575100000000001</c:v>
                </c:pt>
                <c:pt idx="1810">
                  <c:v>10.575100000000001</c:v>
                </c:pt>
                <c:pt idx="1811">
                  <c:v>10.575100000000001</c:v>
                </c:pt>
                <c:pt idx="1812">
                  <c:v>10.575100000000001</c:v>
                </c:pt>
                <c:pt idx="1813">
                  <c:v>10.657299999999999</c:v>
                </c:pt>
                <c:pt idx="1814">
                  <c:v>10.657299999999999</c:v>
                </c:pt>
                <c:pt idx="1815">
                  <c:v>10.657299999999999</c:v>
                </c:pt>
                <c:pt idx="1816">
                  <c:v>10.657299999999999</c:v>
                </c:pt>
                <c:pt idx="1817">
                  <c:v>10.7395</c:v>
                </c:pt>
                <c:pt idx="1818">
                  <c:v>10.8218</c:v>
                </c:pt>
                <c:pt idx="1819">
                  <c:v>10.8218</c:v>
                </c:pt>
                <c:pt idx="1820">
                  <c:v>10.904</c:v>
                </c:pt>
                <c:pt idx="1821">
                  <c:v>10.904</c:v>
                </c:pt>
                <c:pt idx="1822">
                  <c:v>10.904</c:v>
                </c:pt>
                <c:pt idx="1823">
                  <c:v>10.9862</c:v>
                </c:pt>
                <c:pt idx="1824">
                  <c:v>11.0685</c:v>
                </c:pt>
                <c:pt idx="1825">
                  <c:v>11.0685</c:v>
                </c:pt>
                <c:pt idx="1826">
                  <c:v>10.9862</c:v>
                </c:pt>
                <c:pt idx="1827">
                  <c:v>11.0685</c:v>
                </c:pt>
                <c:pt idx="1828">
                  <c:v>11.150700000000001</c:v>
                </c:pt>
                <c:pt idx="1829">
                  <c:v>11.0685</c:v>
                </c:pt>
                <c:pt idx="1830">
                  <c:v>11.0685</c:v>
                </c:pt>
                <c:pt idx="1831">
                  <c:v>11.0685</c:v>
                </c:pt>
                <c:pt idx="1832">
                  <c:v>11.0685</c:v>
                </c:pt>
                <c:pt idx="1833">
                  <c:v>10.9862</c:v>
                </c:pt>
                <c:pt idx="1834">
                  <c:v>10.9862</c:v>
                </c:pt>
                <c:pt idx="1835">
                  <c:v>10.904</c:v>
                </c:pt>
                <c:pt idx="1836">
                  <c:v>10.904</c:v>
                </c:pt>
                <c:pt idx="1837">
                  <c:v>10.904</c:v>
                </c:pt>
                <c:pt idx="1838">
                  <c:v>10.8218</c:v>
                </c:pt>
                <c:pt idx="1839">
                  <c:v>10.7395</c:v>
                </c:pt>
                <c:pt idx="1840">
                  <c:v>10.7395</c:v>
                </c:pt>
                <c:pt idx="1841">
                  <c:v>10.657299999999999</c:v>
                </c:pt>
                <c:pt idx="1842">
                  <c:v>10.657299999999999</c:v>
                </c:pt>
                <c:pt idx="1843">
                  <c:v>10.657299999999999</c:v>
                </c:pt>
                <c:pt idx="1844">
                  <c:v>10.657299999999999</c:v>
                </c:pt>
                <c:pt idx="1845">
                  <c:v>10.657299999999999</c:v>
                </c:pt>
                <c:pt idx="1846">
                  <c:v>10.575100000000001</c:v>
                </c:pt>
                <c:pt idx="1847">
                  <c:v>10.575100000000001</c:v>
                </c:pt>
                <c:pt idx="1848">
                  <c:v>10.657299999999999</c:v>
                </c:pt>
                <c:pt idx="1849">
                  <c:v>10.657299999999999</c:v>
                </c:pt>
                <c:pt idx="1850">
                  <c:v>10.7395</c:v>
                </c:pt>
                <c:pt idx="1851">
                  <c:v>10.8218</c:v>
                </c:pt>
                <c:pt idx="1852">
                  <c:v>10.8218</c:v>
                </c:pt>
                <c:pt idx="1853">
                  <c:v>10.904</c:v>
                </c:pt>
                <c:pt idx="1854">
                  <c:v>10.904</c:v>
                </c:pt>
                <c:pt idx="1855">
                  <c:v>10.9862</c:v>
                </c:pt>
                <c:pt idx="1856">
                  <c:v>11.0685</c:v>
                </c:pt>
                <c:pt idx="1857">
                  <c:v>11.150700000000001</c:v>
                </c:pt>
                <c:pt idx="1858">
                  <c:v>11.150700000000001</c:v>
                </c:pt>
                <c:pt idx="1859">
                  <c:v>11.315099999999999</c:v>
                </c:pt>
                <c:pt idx="1860">
                  <c:v>11.315099999999999</c:v>
                </c:pt>
                <c:pt idx="1861">
                  <c:v>11.232900000000001</c:v>
                </c:pt>
                <c:pt idx="1862">
                  <c:v>11.315099999999999</c:v>
                </c:pt>
                <c:pt idx="1863">
                  <c:v>11.397399999999999</c:v>
                </c:pt>
                <c:pt idx="1864">
                  <c:v>11.397399999999999</c:v>
                </c:pt>
                <c:pt idx="1865">
                  <c:v>11.397399999999999</c:v>
                </c:pt>
                <c:pt idx="1866">
                  <c:v>11.315099999999999</c:v>
                </c:pt>
                <c:pt idx="1867">
                  <c:v>11.315099999999999</c:v>
                </c:pt>
                <c:pt idx="1868">
                  <c:v>11.232900000000001</c:v>
                </c:pt>
                <c:pt idx="1869">
                  <c:v>11.232900000000001</c:v>
                </c:pt>
                <c:pt idx="1870">
                  <c:v>11.150700000000001</c:v>
                </c:pt>
                <c:pt idx="1871">
                  <c:v>11.150700000000001</c:v>
                </c:pt>
                <c:pt idx="1872">
                  <c:v>11.0685</c:v>
                </c:pt>
                <c:pt idx="1873">
                  <c:v>10.9862</c:v>
                </c:pt>
                <c:pt idx="1874">
                  <c:v>10.904</c:v>
                </c:pt>
                <c:pt idx="1875">
                  <c:v>10.8218</c:v>
                </c:pt>
                <c:pt idx="1876">
                  <c:v>10.8218</c:v>
                </c:pt>
                <c:pt idx="1877">
                  <c:v>10.7395</c:v>
                </c:pt>
                <c:pt idx="1878">
                  <c:v>10.7395</c:v>
                </c:pt>
                <c:pt idx="1879">
                  <c:v>10.575100000000001</c:v>
                </c:pt>
                <c:pt idx="1880">
                  <c:v>10.657299999999999</c:v>
                </c:pt>
                <c:pt idx="1881">
                  <c:v>10.575100000000001</c:v>
                </c:pt>
                <c:pt idx="1882">
                  <c:v>10.575100000000001</c:v>
                </c:pt>
                <c:pt idx="1883">
                  <c:v>10.492800000000001</c:v>
                </c:pt>
                <c:pt idx="1884">
                  <c:v>10.492800000000001</c:v>
                </c:pt>
                <c:pt idx="1885">
                  <c:v>10.492800000000001</c:v>
                </c:pt>
                <c:pt idx="1886">
                  <c:v>10.492800000000001</c:v>
                </c:pt>
                <c:pt idx="1887">
                  <c:v>10.492800000000001</c:v>
                </c:pt>
                <c:pt idx="1888">
                  <c:v>10.492800000000001</c:v>
                </c:pt>
                <c:pt idx="1889">
                  <c:v>10.492800000000001</c:v>
                </c:pt>
                <c:pt idx="1890">
                  <c:v>10.575100000000001</c:v>
                </c:pt>
                <c:pt idx="1891">
                  <c:v>10.575100000000001</c:v>
                </c:pt>
                <c:pt idx="1892">
                  <c:v>10.575100000000001</c:v>
                </c:pt>
                <c:pt idx="1893">
                  <c:v>10.657299999999999</c:v>
                </c:pt>
                <c:pt idx="1894">
                  <c:v>10.7395</c:v>
                </c:pt>
                <c:pt idx="1895">
                  <c:v>10.7395</c:v>
                </c:pt>
                <c:pt idx="1896">
                  <c:v>10.8218</c:v>
                </c:pt>
                <c:pt idx="1897">
                  <c:v>10.8218</c:v>
                </c:pt>
                <c:pt idx="1898">
                  <c:v>10.8218</c:v>
                </c:pt>
                <c:pt idx="1899">
                  <c:v>10.904</c:v>
                </c:pt>
                <c:pt idx="1900">
                  <c:v>10.904</c:v>
                </c:pt>
                <c:pt idx="1901">
                  <c:v>10.904</c:v>
                </c:pt>
                <c:pt idx="1902">
                  <c:v>10.904</c:v>
                </c:pt>
                <c:pt idx="1903">
                  <c:v>10.9862</c:v>
                </c:pt>
                <c:pt idx="1904">
                  <c:v>10.9862</c:v>
                </c:pt>
                <c:pt idx="1905">
                  <c:v>11.0685</c:v>
                </c:pt>
                <c:pt idx="1906">
                  <c:v>10.9862</c:v>
                </c:pt>
                <c:pt idx="1907">
                  <c:v>11.0685</c:v>
                </c:pt>
                <c:pt idx="1908">
                  <c:v>11.0685</c:v>
                </c:pt>
                <c:pt idx="1909">
                  <c:v>11.0685</c:v>
                </c:pt>
                <c:pt idx="1910">
                  <c:v>11.150700000000001</c:v>
                </c:pt>
                <c:pt idx="1911">
                  <c:v>11.150700000000001</c:v>
                </c:pt>
                <c:pt idx="1912">
                  <c:v>11.150700000000001</c:v>
                </c:pt>
                <c:pt idx="1913">
                  <c:v>11.150700000000001</c:v>
                </c:pt>
                <c:pt idx="1914">
                  <c:v>11.150700000000001</c:v>
                </c:pt>
                <c:pt idx="1915">
                  <c:v>11.232900000000001</c:v>
                </c:pt>
                <c:pt idx="1916">
                  <c:v>11.232900000000001</c:v>
                </c:pt>
                <c:pt idx="1917">
                  <c:v>11.232900000000001</c:v>
                </c:pt>
                <c:pt idx="1918">
                  <c:v>11.232900000000001</c:v>
                </c:pt>
                <c:pt idx="1919">
                  <c:v>11.232900000000001</c:v>
                </c:pt>
                <c:pt idx="1920">
                  <c:v>11.232900000000001</c:v>
                </c:pt>
                <c:pt idx="1921">
                  <c:v>11.232900000000001</c:v>
                </c:pt>
                <c:pt idx="1922">
                  <c:v>11.232900000000001</c:v>
                </c:pt>
                <c:pt idx="1923">
                  <c:v>11.232900000000001</c:v>
                </c:pt>
                <c:pt idx="1924">
                  <c:v>11.232900000000001</c:v>
                </c:pt>
                <c:pt idx="1925">
                  <c:v>11.232900000000001</c:v>
                </c:pt>
                <c:pt idx="1926">
                  <c:v>11.232900000000001</c:v>
                </c:pt>
                <c:pt idx="1927">
                  <c:v>11.315099999999999</c:v>
                </c:pt>
                <c:pt idx="1928">
                  <c:v>11.232900000000001</c:v>
                </c:pt>
                <c:pt idx="1929">
                  <c:v>11.232900000000001</c:v>
                </c:pt>
                <c:pt idx="1930">
                  <c:v>11.232900000000001</c:v>
                </c:pt>
                <c:pt idx="1931">
                  <c:v>11.232900000000001</c:v>
                </c:pt>
                <c:pt idx="1932">
                  <c:v>11.315099999999999</c:v>
                </c:pt>
                <c:pt idx="1933">
                  <c:v>11.315099999999999</c:v>
                </c:pt>
                <c:pt idx="1934">
                  <c:v>11.315099999999999</c:v>
                </c:pt>
                <c:pt idx="1935">
                  <c:v>11.315099999999999</c:v>
                </c:pt>
                <c:pt idx="1936">
                  <c:v>11.315099999999999</c:v>
                </c:pt>
                <c:pt idx="1937">
                  <c:v>11.397399999999999</c:v>
                </c:pt>
                <c:pt idx="1938">
                  <c:v>11.397399999999999</c:v>
                </c:pt>
                <c:pt idx="1939">
                  <c:v>11.315099999999999</c:v>
                </c:pt>
                <c:pt idx="1940">
                  <c:v>11.4796</c:v>
                </c:pt>
                <c:pt idx="1941">
                  <c:v>11.4796</c:v>
                </c:pt>
                <c:pt idx="1942">
                  <c:v>11.5618</c:v>
                </c:pt>
                <c:pt idx="1943">
                  <c:v>11.5618</c:v>
                </c:pt>
                <c:pt idx="1944">
                  <c:v>11.5618</c:v>
                </c:pt>
                <c:pt idx="1945">
                  <c:v>11.6441</c:v>
                </c:pt>
                <c:pt idx="1946">
                  <c:v>11.7263</c:v>
                </c:pt>
                <c:pt idx="1947">
                  <c:v>11.6441</c:v>
                </c:pt>
                <c:pt idx="1948">
                  <c:v>11.7263</c:v>
                </c:pt>
                <c:pt idx="1949">
                  <c:v>11.8085</c:v>
                </c:pt>
                <c:pt idx="1950">
                  <c:v>11.8085</c:v>
                </c:pt>
                <c:pt idx="1951">
                  <c:v>11.8908</c:v>
                </c:pt>
                <c:pt idx="1952">
                  <c:v>11.973000000000001</c:v>
                </c:pt>
                <c:pt idx="1953">
                  <c:v>11.973000000000001</c:v>
                </c:pt>
                <c:pt idx="1954">
                  <c:v>11.973000000000001</c:v>
                </c:pt>
                <c:pt idx="1955">
                  <c:v>12.055199999999999</c:v>
                </c:pt>
                <c:pt idx="1956">
                  <c:v>12.055199999999999</c:v>
                </c:pt>
                <c:pt idx="1957">
                  <c:v>12.055199999999999</c:v>
                </c:pt>
                <c:pt idx="1958">
                  <c:v>12.1374</c:v>
                </c:pt>
                <c:pt idx="1959">
                  <c:v>12.1374</c:v>
                </c:pt>
                <c:pt idx="1960">
                  <c:v>12.1374</c:v>
                </c:pt>
                <c:pt idx="1961">
                  <c:v>12.1374</c:v>
                </c:pt>
                <c:pt idx="1962">
                  <c:v>12.2197</c:v>
                </c:pt>
                <c:pt idx="1963">
                  <c:v>12.2197</c:v>
                </c:pt>
                <c:pt idx="1964">
                  <c:v>12.2197</c:v>
                </c:pt>
                <c:pt idx="1965">
                  <c:v>12.2197</c:v>
                </c:pt>
                <c:pt idx="1966">
                  <c:v>12.2197</c:v>
                </c:pt>
                <c:pt idx="1967">
                  <c:v>12.2197</c:v>
                </c:pt>
                <c:pt idx="1968">
                  <c:v>12.2197</c:v>
                </c:pt>
                <c:pt idx="1969">
                  <c:v>12.3019</c:v>
                </c:pt>
                <c:pt idx="1970">
                  <c:v>12.2197</c:v>
                </c:pt>
                <c:pt idx="1971">
                  <c:v>12.2197</c:v>
                </c:pt>
                <c:pt idx="1972">
                  <c:v>12.2197</c:v>
                </c:pt>
                <c:pt idx="1973">
                  <c:v>12.2197</c:v>
                </c:pt>
                <c:pt idx="1974">
                  <c:v>12.1374</c:v>
                </c:pt>
                <c:pt idx="1975">
                  <c:v>12.1374</c:v>
                </c:pt>
                <c:pt idx="1976">
                  <c:v>12.1374</c:v>
                </c:pt>
                <c:pt idx="1977">
                  <c:v>12.2197</c:v>
                </c:pt>
                <c:pt idx="1978">
                  <c:v>12.1374</c:v>
                </c:pt>
                <c:pt idx="1979">
                  <c:v>12.2197</c:v>
                </c:pt>
                <c:pt idx="1980">
                  <c:v>12.1374</c:v>
                </c:pt>
                <c:pt idx="1981">
                  <c:v>12.1374</c:v>
                </c:pt>
                <c:pt idx="1982">
                  <c:v>12.1374</c:v>
                </c:pt>
                <c:pt idx="1983">
                  <c:v>12.055199999999999</c:v>
                </c:pt>
                <c:pt idx="1984">
                  <c:v>12.055199999999999</c:v>
                </c:pt>
                <c:pt idx="1985">
                  <c:v>12.055199999999999</c:v>
                </c:pt>
                <c:pt idx="1986">
                  <c:v>12.055199999999999</c:v>
                </c:pt>
                <c:pt idx="1987">
                  <c:v>11.973000000000001</c:v>
                </c:pt>
                <c:pt idx="1988">
                  <c:v>11.973000000000001</c:v>
                </c:pt>
                <c:pt idx="1989">
                  <c:v>11.973000000000001</c:v>
                </c:pt>
                <c:pt idx="1990">
                  <c:v>11.973000000000001</c:v>
                </c:pt>
                <c:pt idx="1991">
                  <c:v>11.973000000000001</c:v>
                </c:pt>
                <c:pt idx="1992">
                  <c:v>11.973000000000001</c:v>
                </c:pt>
                <c:pt idx="1993">
                  <c:v>11.973000000000001</c:v>
                </c:pt>
                <c:pt idx="1994">
                  <c:v>11.8908</c:v>
                </c:pt>
                <c:pt idx="1995">
                  <c:v>11.973000000000001</c:v>
                </c:pt>
                <c:pt idx="1996">
                  <c:v>11.973000000000001</c:v>
                </c:pt>
                <c:pt idx="1997">
                  <c:v>11.8908</c:v>
                </c:pt>
                <c:pt idx="1998">
                  <c:v>11.973000000000001</c:v>
                </c:pt>
                <c:pt idx="1999">
                  <c:v>11.973000000000001</c:v>
                </c:pt>
                <c:pt idx="2000">
                  <c:v>11.973000000000001</c:v>
                </c:pt>
                <c:pt idx="2001">
                  <c:v>12.055199999999999</c:v>
                </c:pt>
                <c:pt idx="2002">
                  <c:v>11.973000000000001</c:v>
                </c:pt>
                <c:pt idx="2003">
                  <c:v>12.055199999999999</c:v>
                </c:pt>
                <c:pt idx="2004">
                  <c:v>12.1374</c:v>
                </c:pt>
                <c:pt idx="2005">
                  <c:v>12.1374</c:v>
                </c:pt>
                <c:pt idx="2006">
                  <c:v>12.1374</c:v>
                </c:pt>
                <c:pt idx="2007">
                  <c:v>12.2197</c:v>
                </c:pt>
                <c:pt idx="2008">
                  <c:v>12.2197</c:v>
                </c:pt>
                <c:pt idx="2009">
                  <c:v>12.2197</c:v>
                </c:pt>
                <c:pt idx="2010">
                  <c:v>12.2197</c:v>
                </c:pt>
                <c:pt idx="2011">
                  <c:v>12.1374</c:v>
                </c:pt>
                <c:pt idx="2012">
                  <c:v>12.2197</c:v>
                </c:pt>
                <c:pt idx="2013">
                  <c:v>12.1374</c:v>
                </c:pt>
                <c:pt idx="2014">
                  <c:v>12.1374</c:v>
                </c:pt>
                <c:pt idx="2015">
                  <c:v>12.1374</c:v>
                </c:pt>
                <c:pt idx="2016">
                  <c:v>12.055199999999999</c:v>
                </c:pt>
                <c:pt idx="2017">
                  <c:v>12.055199999999999</c:v>
                </c:pt>
                <c:pt idx="2018">
                  <c:v>12.055199999999999</c:v>
                </c:pt>
                <c:pt idx="2019">
                  <c:v>11.973000000000001</c:v>
                </c:pt>
                <c:pt idx="2020">
                  <c:v>11.8908</c:v>
                </c:pt>
                <c:pt idx="2021">
                  <c:v>11.8908</c:v>
                </c:pt>
                <c:pt idx="2022">
                  <c:v>11.8908</c:v>
                </c:pt>
                <c:pt idx="2023">
                  <c:v>11.8085</c:v>
                </c:pt>
                <c:pt idx="2024">
                  <c:v>11.6441</c:v>
                </c:pt>
                <c:pt idx="2025">
                  <c:v>11.6441</c:v>
                </c:pt>
                <c:pt idx="2026">
                  <c:v>11.6441</c:v>
                </c:pt>
                <c:pt idx="2027">
                  <c:v>11.5618</c:v>
                </c:pt>
                <c:pt idx="2028">
                  <c:v>11.5618</c:v>
                </c:pt>
                <c:pt idx="2029">
                  <c:v>11.4796</c:v>
                </c:pt>
                <c:pt idx="2030">
                  <c:v>11.4796</c:v>
                </c:pt>
                <c:pt idx="2031">
                  <c:v>11.4796</c:v>
                </c:pt>
                <c:pt idx="2032">
                  <c:v>11.4796</c:v>
                </c:pt>
                <c:pt idx="2033">
                  <c:v>11.4796</c:v>
                </c:pt>
                <c:pt idx="2034">
                  <c:v>11.4796</c:v>
                </c:pt>
                <c:pt idx="2035">
                  <c:v>11.4796</c:v>
                </c:pt>
                <c:pt idx="2036">
                  <c:v>11.5618</c:v>
                </c:pt>
                <c:pt idx="2037">
                  <c:v>11.5618</c:v>
                </c:pt>
                <c:pt idx="2038">
                  <c:v>11.5618</c:v>
                </c:pt>
                <c:pt idx="2039">
                  <c:v>11.5618</c:v>
                </c:pt>
                <c:pt idx="2040">
                  <c:v>11.6441</c:v>
                </c:pt>
                <c:pt idx="2041">
                  <c:v>11.7263</c:v>
                </c:pt>
                <c:pt idx="2042">
                  <c:v>11.7263</c:v>
                </c:pt>
                <c:pt idx="2043">
                  <c:v>11.7263</c:v>
                </c:pt>
                <c:pt idx="2044">
                  <c:v>11.8085</c:v>
                </c:pt>
                <c:pt idx="2045">
                  <c:v>11.8085</c:v>
                </c:pt>
                <c:pt idx="2046">
                  <c:v>11.8085</c:v>
                </c:pt>
                <c:pt idx="2047">
                  <c:v>11.973000000000001</c:v>
                </c:pt>
                <c:pt idx="2048">
                  <c:v>11.8908</c:v>
                </c:pt>
                <c:pt idx="2049">
                  <c:v>11.973000000000001</c:v>
                </c:pt>
                <c:pt idx="2050">
                  <c:v>11.8908</c:v>
                </c:pt>
                <c:pt idx="2051">
                  <c:v>11.973000000000001</c:v>
                </c:pt>
                <c:pt idx="2052">
                  <c:v>11.973000000000001</c:v>
                </c:pt>
                <c:pt idx="2053">
                  <c:v>11.973000000000001</c:v>
                </c:pt>
                <c:pt idx="2054">
                  <c:v>11.973000000000001</c:v>
                </c:pt>
                <c:pt idx="2055">
                  <c:v>11.973000000000001</c:v>
                </c:pt>
                <c:pt idx="2056">
                  <c:v>11.8908</c:v>
                </c:pt>
                <c:pt idx="2057">
                  <c:v>11.8908</c:v>
                </c:pt>
                <c:pt idx="2058">
                  <c:v>11.8908</c:v>
                </c:pt>
                <c:pt idx="2059">
                  <c:v>11.8908</c:v>
                </c:pt>
                <c:pt idx="2060">
                  <c:v>11.8908</c:v>
                </c:pt>
                <c:pt idx="2061">
                  <c:v>11.8908</c:v>
                </c:pt>
                <c:pt idx="2062">
                  <c:v>11.8908</c:v>
                </c:pt>
                <c:pt idx="2063">
                  <c:v>11.8085</c:v>
                </c:pt>
                <c:pt idx="2064">
                  <c:v>11.8908</c:v>
                </c:pt>
                <c:pt idx="2065">
                  <c:v>11.8085</c:v>
                </c:pt>
                <c:pt idx="2066">
                  <c:v>11.8085</c:v>
                </c:pt>
                <c:pt idx="2067">
                  <c:v>11.8085</c:v>
                </c:pt>
                <c:pt idx="2068">
                  <c:v>11.8908</c:v>
                </c:pt>
                <c:pt idx="2069">
                  <c:v>11.8908</c:v>
                </c:pt>
                <c:pt idx="2070">
                  <c:v>11.8908</c:v>
                </c:pt>
                <c:pt idx="2071">
                  <c:v>11.8908</c:v>
                </c:pt>
                <c:pt idx="2072">
                  <c:v>11.973000000000001</c:v>
                </c:pt>
                <c:pt idx="2073">
                  <c:v>11.8908</c:v>
                </c:pt>
                <c:pt idx="2074">
                  <c:v>11.973000000000001</c:v>
                </c:pt>
                <c:pt idx="2075">
                  <c:v>11.973000000000001</c:v>
                </c:pt>
                <c:pt idx="2076">
                  <c:v>11.973000000000001</c:v>
                </c:pt>
                <c:pt idx="2077">
                  <c:v>12.055199999999999</c:v>
                </c:pt>
                <c:pt idx="2078">
                  <c:v>11.973000000000001</c:v>
                </c:pt>
                <c:pt idx="2079">
                  <c:v>12.055199999999999</c:v>
                </c:pt>
                <c:pt idx="2080">
                  <c:v>12.055199999999999</c:v>
                </c:pt>
                <c:pt idx="2081">
                  <c:v>12.1374</c:v>
                </c:pt>
                <c:pt idx="2082">
                  <c:v>12.1374</c:v>
                </c:pt>
                <c:pt idx="2083">
                  <c:v>12.1374</c:v>
                </c:pt>
                <c:pt idx="2084">
                  <c:v>12.1374</c:v>
                </c:pt>
                <c:pt idx="2085">
                  <c:v>12.1374</c:v>
                </c:pt>
                <c:pt idx="2086">
                  <c:v>12.1374</c:v>
                </c:pt>
                <c:pt idx="2087">
                  <c:v>12.1374</c:v>
                </c:pt>
                <c:pt idx="2088">
                  <c:v>12.1374</c:v>
                </c:pt>
                <c:pt idx="2089">
                  <c:v>12.1374</c:v>
                </c:pt>
                <c:pt idx="2090">
                  <c:v>12.1374</c:v>
                </c:pt>
                <c:pt idx="2091">
                  <c:v>12.1374</c:v>
                </c:pt>
                <c:pt idx="2092">
                  <c:v>12.1374</c:v>
                </c:pt>
                <c:pt idx="2093">
                  <c:v>12.2197</c:v>
                </c:pt>
                <c:pt idx="2094">
                  <c:v>12.1374</c:v>
                </c:pt>
                <c:pt idx="2095">
                  <c:v>12.2197</c:v>
                </c:pt>
                <c:pt idx="2096">
                  <c:v>12.2197</c:v>
                </c:pt>
                <c:pt idx="2097">
                  <c:v>12.2197</c:v>
                </c:pt>
                <c:pt idx="2098">
                  <c:v>12.2197</c:v>
                </c:pt>
                <c:pt idx="2099">
                  <c:v>12.3019</c:v>
                </c:pt>
                <c:pt idx="2100">
                  <c:v>12.3019</c:v>
                </c:pt>
                <c:pt idx="2101">
                  <c:v>12.3019</c:v>
                </c:pt>
                <c:pt idx="2102">
                  <c:v>12.3841</c:v>
                </c:pt>
                <c:pt idx="2103">
                  <c:v>12.3841</c:v>
                </c:pt>
                <c:pt idx="2104">
                  <c:v>12.4664</c:v>
                </c:pt>
                <c:pt idx="2105">
                  <c:v>12.4664</c:v>
                </c:pt>
                <c:pt idx="2106">
                  <c:v>12.4664</c:v>
                </c:pt>
                <c:pt idx="2107">
                  <c:v>12.5486</c:v>
                </c:pt>
                <c:pt idx="2108">
                  <c:v>12.4664</c:v>
                </c:pt>
                <c:pt idx="2109">
                  <c:v>12.5486</c:v>
                </c:pt>
                <c:pt idx="2110">
                  <c:v>12.4664</c:v>
                </c:pt>
                <c:pt idx="2111">
                  <c:v>12.5486</c:v>
                </c:pt>
                <c:pt idx="2112">
                  <c:v>12.5486</c:v>
                </c:pt>
                <c:pt idx="2113">
                  <c:v>12.5486</c:v>
                </c:pt>
                <c:pt idx="2114">
                  <c:v>12.5486</c:v>
                </c:pt>
                <c:pt idx="2115">
                  <c:v>12.5486</c:v>
                </c:pt>
                <c:pt idx="2116">
                  <c:v>12.4664</c:v>
                </c:pt>
                <c:pt idx="2117">
                  <c:v>12.4664</c:v>
                </c:pt>
                <c:pt idx="2118">
                  <c:v>12.4664</c:v>
                </c:pt>
                <c:pt idx="2119">
                  <c:v>12.4664</c:v>
                </c:pt>
                <c:pt idx="2120">
                  <c:v>12.4664</c:v>
                </c:pt>
                <c:pt idx="2121">
                  <c:v>12.3841</c:v>
                </c:pt>
                <c:pt idx="2122">
                  <c:v>12.3019</c:v>
                </c:pt>
                <c:pt idx="2123">
                  <c:v>12.3019</c:v>
                </c:pt>
                <c:pt idx="2124">
                  <c:v>12.3019</c:v>
                </c:pt>
                <c:pt idx="2125">
                  <c:v>12.3019</c:v>
                </c:pt>
                <c:pt idx="2126">
                  <c:v>12.2197</c:v>
                </c:pt>
                <c:pt idx="2127">
                  <c:v>12.2197</c:v>
                </c:pt>
                <c:pt idx="2128">
                  <c:v>12.2197</c:v>
                </c:pt>
                <c:pt idx="2129">
                  <c:v>12.2197</c:v>
                </c:pt>
                <c:pt idx="2130">
                  <c:v>12.1374</c:v>
                </c:pt>
                <c:pt idx="2131">
                  <c:v>12.1374</c:v>
                </c:pt>
                <c:pt idx="2132">
                  <c:v>12.1374</c:v>
                </c:pt>
                <c:pt idx="2133">
                  <c:v>12.1374</c:v>
                </c:pt>
                <c:pt idx="2134">
                  <c:v>12.1374</c:v>
                </c:pt>
                <c:pt idx="2135">
                  <c:v>12.1374</c:v>
                </c:pt>
                <c:pt idx="2136">
                  <c:v>12.1374</c:v>
                </c:pt>
                <c:pt idx="2137">
                  <c:v>12.055199999999999</c:v>
                </c:pt>
                <c:pt idx="2138">
                  <c:v>12.1374</c:v>
                </c:pt>
                <c:pt idx="2139">
                  <c:v>12.055199999999999</c:v>
                </c:pt>
                <c:pt idx="2140">
                  <c:v>12.055199999999999</c:v>
                </c:pt>
                <c:pt idx="2141">
                  <c:v>12.055199999999999</c:v>
                </c:pt>
                <c:pt idx="2142">
                  <c:v>12.055199999999999</c:v>
                </c:pt>
                <c:pt idx="2143">
                  <c:v>12.055199999999999</c:v>
                </c:pt>
                <c:pt idx="2144">
                  <c:v>12.055199999999999</c:v>
                </c:pt>
                <c:pt idx="2145">
                  <c:v>12.1374</c:v>
                </c:pt>
                <c:pt idx="2146">
                  <c:v>12.1374</c:v>
                </c:pt>
                <c:pt idx="2147">
                  <c:v>12.055199999999999</c:v>
                </c:pt>
                <c:pt idx="2148">
                  <c:v>12.055199999999999</c:v>
                </c:pt>
                <c:pt idx="2149">
                  <c:v>12.055199999999999</c:v>
                </c:pt>
                <c:pt idx="2150">
                  <c:v>12.055199999999999</c:v>
                </c:pt>
                <c:pt idx="2151">
                  <c:v>12.1374</c:v>
                </c:pt>
                <c:pt idx="2152">
                  <c:v>12.055199999999999</c:v>
                </c:pt>
                <c:pt idx="2153">
                  <c:v>12.055199999999999</c:v>
                </c:pt>
                <c:pt idx="2154">
                  <c:v>12.055199999999999</c:v>
                </c:pt>
                <c:pt idx="2155">
                  <c:v>12.055199999999999</c:v>
                </c:pt>
                <c:pt idx="2156">
                  <c:v>12.055199999999999</c:v>
                </c:pt>
                <c:pt idx="2157">
                  <c:v>12.055199999999999</c:v>
                </c:pt>
                <c:pt idx="2158">
                  <c:v>11.973000000000001</c:v>
                </c:pt>
                <c:pt idx="2159">
                  <c:v>11.973000000000001</c:v>
                </c:pt>
                <c:pt idx="2160">
                  <c:v>11.973000000000001</c:v>
                </c:pt>
                <c:pt idx="2161">
                  <c:v>11.973000000000001</c:v>
                </c:pt>
                <c:pt idx="2162">
                  <c:v>11.8908</c:v>
                </c:pt>
                <c:pt idx="2163">
                  <c:v>11.8908</c:v>
                </c:pt>
                <c:pt idx="2164">
                  <c:v>11.8908</c:v>
                </c:pt>
                <c:pt idx="2165">
                  <c:v>11.8085</c:v>
                </c:pt>
                <c:pt idx="2166">
                  <c:v>11.8085</c:v>
                </c:pt>
                <c:pt idx="2167">
                  <c:v>11.8085</c:v>
                </c:pt>
                <c:pt idx="2168">
                  <c:v>11.7263</c:v>
                </c:pt>
                <c:pt idx="2169">
                  <c:v>11.7263</c:v>
                </c:pt>
                <c:pt idx="2170">
                  <c:v>11.6441</c:v>
                </c:pt>
                <c:pt idx="2171">
                  <c:v>11.6441</c:v>
                </c:pt>
                <c:pt idx="2172">
                  <c:v>11.6441</c:v>
                </c:pt>
                <c:pt idx="2173">
                  <c:v>11.5618</c:v>
                </c:pt>
                <c:pt idx="2174">
                  <c:v>11.4796</c:v>
                </c:pt>
                <c:pt idx="2175">
                  <c:v>11.5618</c:v>
                </c:pt>
                <c:pt idx="2176">
                  <c:v>11.4796</c:v>
                </c:pt>
                <c:pt idx="2177">
                  <c:v>11.4796</c:v>
                </c:pt>
                <c:pt idx="2178">
                  <c:v>11.4796</c:v>
                </c:pt>
                <c:pt idx="2179">
                  <c:v>11.4796</c:v>
                </c:pt>
                <c:pt idx="2180">
                  <c:v>11.397399999999999</c:v>
                </c:pt>
                <c:pt idx="2181">
                  <c:v>11.397399999999999</c:v>
                </c:pt>
                <c:pt idx="2182">
                  <c:v>11.4796</c:v>
                </c:pt>
                <c:pt idx="2183">
                  <c:v>11.4796</c:v>
                </c:pt>
                <c:pt idx="2184">
                  <c:v>11.397399999999999</c:v>
                </c:pt>
                <c:pt idx="2185">
                  <c:v>11.4796</c:v>
                </c:pt>
                <c:pt idx="2186">
                  <c:v>11.4796</c:v>
                </c:pt>
                <c:pt idx="2187">
                  <c:v>11.4796</c:v>
                </c:pt>
                <c:pt idx="2188">
                  <c:v>11.4796</c:v>
                </c:pt>
                <c:pt idx="2189">
                  <c:v>11.4796</c:v>
                </c:pt>
                <c:pt idx="2190">
                  <c:v>11.5618</c:v>
                </c:pt>
                <c:pt idx="2191">
                  <c:v>11.5618</c:v>
                </c:pt>
                <c:pt idx="2192">
                  <c:v>11.4796</c:v>
                </c:pt>
                <c:pt idx="2193">
                  <c:v>11.5618</c:v>
                </c:pt>
                <c:pt idx="2194">
                  <c:v>11.6441</c:v>
                </c:pt>
                <c:pt idx="2195">
                  <c:v>11.5618</c:v>
                </c:pt>
                <c:pt idx="2196">
                  <c:v>11.6441</c:v>
                </c:pt>
                <c:pt idx="2197">
                  <c:v>11.6441</c:v>
                </c:pt>
                <c:pt idx="2198">
                  <c:v>11.6441</c:v>
                </c:pt>
                <c:pt idx="2199">
                  <c:v>11.6441</c:v>
                </c:pt>
                <c:pt idx="2200">
                  <c:v>11.7263</c:v>
                </c:pt>
                <c:pt idx="2201">
                  <c:v>11.6441</c:v>
                </c:pt>
                <c:pt idx="2202">
                  <c:v>11.6441</c:v>
                </c:pt>
                <c:pt idx="2203">
                  <c:v>11.6441</c:v>
                </c:pt>
                <c:pt idx="2204">
                  <c:v>11.6441</c:v>
                </c:pt>
                <c:pt idx="2205">
                  <c:v>11.6441</c:v>
                </c:pt>
                <c:pt idx="2206">
                  <c:v>11.6441</c:v>
                </c:pt>
                <c:pt idx="2207">
                  <c:v>11.6441</c:v>
                </c:pt>
                <c:pt idx="2208">
                  <c:v>11.6441</c:v>
                </c:pt>
                <c:pt idx="2209">
                  <c:v>11.5618</c:v>
                </c:pt>
                <c:pt idx="2210">
                  <c:v>11.5618</c:v>
                </c:pt>
                <c:pt idx="2211">
                  <c:v>11.5618</c:v>
                </c:pt>
                <c:pt idx="2212">
                  <c:v>11.5618</c:v>
                </c:pt>
                <c:pt idx="2213">
                  <c:v>11.5618</c:v>
                </c:pt>
                <c:pt idx="2214">
                  <c:v>11.5618</c:v>
                </c:pt>
                <c:pt idx="2215">
                  <c:v>11.5618</c:v>
                </c:pt>
                <c:pt idx="2216">
                  <c:v>11.5618</c:v>
                </c:pt>
                <c:pt idx="2217">
                  <c:v>11.5618</c:v>
                </c:pt>
                <c:pt idx="2218">
                  <c:v>11.5618</c:v>
                </c:pt>
                <c:pt idx="2219">
                  <c:v>11.5618</c:v>
                </c:pt>
                <c:pt idx="2220">
                  <c:v>11.5618</c:v>
                </c:pt>
                <c:pt idx="2221">
                  <c:v>11.5618</c:v>
                </c:pt>
                <c:pt idx="2222">
                  <c:v>11.6441</c:v>
                </c:pt>
                <c:pt idx="2223">
                  <c:v>11.5618</c:v>
                </c:pt>
                <c:pt idx="2224">
                  <c:v>11.5618</c:v>
                </c:pt>
                <c:pt idx="2225">
                  <c:v>11.6441</c:v>
                </c:pt>
                <c:pt idx="2226">
                  <c:v>11.5618</c:v>
                </c:pt>
                <c:pt idx="2227">
                  <c:v>11.6441</c:v>
                </c:pt>
                <c:pt idx="2228">
                  <c:v>11.6441</c:v>
                </c:pt>
                <c:pt idx="2229">
                  <c:v>11.7263</c:v>
                </c:pt>
                <c:pt idx="2230">
                  <c:v>11.6441</c:v>
                </c:pt>
                <c:pt idx="2231">
                  <c:v>11.7263</c:v>
                </c:pt>
                <c:pt idx="2232">
                  <c:v>11.7263</c:v>
                </c:pt>
                <c:pt idx="2233">
                  <c:v>11.7263</c:v>
                </c:pt>
                <c:pt idx="2234">
                  <c:v>11.7263</c:v>
                </c:pt>
                <c:pt idx="2235">
                  <c:v>11.7263</c:v>
                </c:pt>
                <c:pt idx="2236">
                  <c:v>11.7263</c:v>
                </c:pt>
                <c:pt idx="2237">
                  <c:v>11.6441</c:v>
                </c:pt>
                <c:pt idx="2238">
                  <c:v>11.7263</c:v>
                </c:pt>
                <c:pt idx="2239">
                  <c:v>11.6441</c:v>
                </c:pt>
                <c:pt idx="2240">
                  <c:v>11.7263</c:v>
                </c:pt>
                <c:pt idx="2241">
                  <c:v>11.6441</c:v>
                </c:pt>
                <c:pt idx="2242">
                  <c:v>11.6441</c:v>
                </c:pt>
                <c:pt idx="2243">
                  <c:v>11.6441</c:v>
                </c:pt>
                <c:pt idx="2244">
                  <c:v>11.6441</c:v>
                </c:pt>
                <c:pt idx="2245">
                  <c:v>11.6441</c:v>
                </c:pt>
                <c:pt idx="2246">
                  <c:v>11.6441</c:v>
                </c:pt>
                <c:pt idx="2247">
                  <c:v>11.6441</c:v>
                </c:pt>
                <c:pt idx="2248">
                  <c:v>11.7263</c:v>
                </c:pt>
                <c:pt idx="2249">
                  <c:v>11.6441</c:v>
                </c:pt>
                <c:pt idx="2250">
                  <c:v>11.7263</c:v>
                </c:pt>
                <c:pt idx="2251">
                  <c:v>11.7263</c:v>
                </c:pt>
                <c:pt idx="2252">
                  <c:v>11.6441</c:v>
                </c:pt>
                <c:pt idx="2253">
                  <c:v>11.6441</c:v>
                </c:pt>
                <c:pt idx="2254">
                  <c:v>11.7263</c:v>
                </c:pt>
                <c:pt idx="2255">
                  <c:v>11.7263</c:v>
                </c:pt>
                <c:pt idx="2256">
                  <c:v>11.7263</c:v>
                </c:pt>
                <c:pt idx="2257">
                  <c:v>11.8085</c:v>
                </c:pt>
                <c:pt idx="2258">
                  <c:v>11.7263</c:v>
                </c:pt>
                <c:pt idx="2259">
                  <c:v>11.7263</c:v>
                </c:pt>
                <c:pt idx="2260">
                  <c:v>11.7263</c:v>
                </c:pt>
                <c:pt idx="2261">
                  <c:v>11.7263</c:v>
                </c:pt>
                <c:pt idx="2262">
                  <c:v>11.7263</c:v>
                </c:pt>
                <c:pt idx="2263">
                  <c:v>11.7263</c:v>
                </c:pt>
                <c:pt idx="2264">
                  <c:v>11.7263</c:v>
                </c:pt>
                <c:pt idx="2265">
                  <c:v>11.7263</c:v>
                </c:pt>
                <c:pt idx="2266">
                  <c:v>11.6441</c:v>
                </c:pt>
                <c:pt idx="2267">
                  <c:v>11.6441</c:v>
                </c:pt>
                <c:pt idx="2268">
                  <c:v>11.6441</c:v>
                </c:pt>
                <c:pt idx="2269">
                  <c:v>11.6441</c:v>
                </c:pt>
                <c:pt idx="2270">
                  <c:v>11.5618</c:v>
                </c:pt>
                <c:pt idx="2271">
                  <c:v>11.5618</c:v>
                </c:pt>
                <c:pt idx="2272">
                  <c:v>11.5618</c:v>
                </c:pt>
                <c:pt idx="2273">
                  <c:v>11.4796</c:v>
                </c:pt>
                <c:pt idx="2274">
                  <c:v>11.397399999999999</c:v>
                </c:pt>
                <c:pt idx="2275">
                  <c:v>11.4796</c:v>
                </c:pt>
                <c:pt idx="2276">
                  <c:v>11.397399999999999</c:v>
                </c:pt>
                <c:pt idx="2277">
                  <c:v>11.315099999999999</c:v>
                </c:pt>
                <c:pt idx="2278">
                  <c:v>11.397399999999999</c:v>
                </c:pt>
                <c:pt idx="2279">
                  <c:v>11.315099999999999</c:v>
                </c:pt>
                <c:pt idx="2280">
                  <c:v>11.315099999999999</c:v>
                </c:pt>
                <c:pt idx="2281">
                  <c:v>11.232900000000001</c:v>
                </c:pt>
                <c:pt idx="2282">
                  <c:v>11.232900000000001</c:v>
                </c:pt>
                <c:pt idx="2283">
                  <c:v>11.232900000000001</c:v>
                </c:pt>
                <c:pt idx="2284">
                  <c:v>11.232900000000001</c:v>
                </c:pt>
                <c:pt idx="2285">
                  <c:v>11.232900000000001</c:v>
                </c:pt>
                <c:pt idx="2286">
                  <c:v>11.232900000000001</c:v>
                </c:pt>
                <c:pt idx="2287">
                  <c:v>11.232900000000001</c:v>
                </c:pt>
                <c:pt idx="2288">
                  <c:v>11.232900000000001</c:v>
                </c:pt>
                <c:pt idx="2289">
                  <c:v>11.150700000000001</c:v>
                </c:pt>
                <c:pt idx="2290">
                  <c:v>11.150700000000001</c:v>
                </c:pt>
                <c:pt idx="2291">
                  <c:v>11.150700000000001</c:v>
                </c:pt>
                <c:pt idx="2292">
                  <c:v>11.150700000000001</c:v>
                </c:pt>
                <c:pt idx="2293">
                  <c:v>11.150700000000001</c:v>
                </c:pt>
                <c:pt idx="2294">
                  <c:v>11.150700000000001</c:v>
                </c:pt>
                <c:pt idx="2295">
                  <c:v>11.150700000000001</c:v>
                </c:pt>
                <c:pt idx="2296">
                  <c:v>11.150700000000001</c:v>
                </c:pt>
                <c:pt idx="2297">
                  <c:v>11.150700000000001</c:v>
                </c:pt>
                <c:pt idx="2298">
                  <c:v>11.0685</c:v>
                </c:pt>
                <c:pt idx="2299">
                  <c:v>11.0685</c:v>
                </c:pt>
                <c:pt idx="2300">
                  <c:v>11.0685</c:v>
                </c:pt>
                <c:pt idx="2301">
                  <c:v>10.9862</c:v>
                </c:pt>
                <c:pt idx="2302">
                  <c:v>11.0685</c:v>
                </c:pt>
                <c:pt idx="2303">
                  <c:v>10.9862</c:v>
                </c:pt>
                <c:pt idx="2304">
                  <c:v>10.9862</c:v>
                </c:pt>
                <c:pt idx="2305">
                  <c:v>10.9862</c:v>
                </c:pt>
                <c:pt idx="2306">
                  <c:v>10.904</c:v>
                </c:pt>
                <c:pt idx="2307">
                  <c:v>10.904</c:v>
                </c:pt>
                <c:pt idx="2308">
                  <c:v>10.904</c:v>
                </c:pt>
                <c:pt idx="2309">
                  <c:v>10.8218</c:v>
                </c:pt>
                <c:pt idx="2310">
                  <c:v>10.8218</c:v>
                </c:pt>
                <c:pt idx="2311">
                  <c:v>10.8218</c:v>
                </c:pt>
                <c:pt idx="2312">
                  <c:v>10.8218</c:v>
                </c:pt>
                <c:pt idx="2313">
                  <c:v>10.7395</c:v>
                </c:pt>
                <c:pt idx="2314">
                  <c:v>10.7395</c:v>
                </c:pt>
                <c:pt idx="2315">
                  <c:v>10.7395</c:v>
                </c:pt>
                <c:pt idx="2316">
                  <c:v>10.657299999999999</c:v>
                </c:pt>
                <c:pt idx="2317">
                  <c:v>10.657299999999999</c:v>
                </c:pt>
                <c:pt idx="2318">
                  <c:v>10.657299999999999</c:v>
                </c:pt>
                <c:pt idx="2319">
                  <c:v>10.7395</c:v>
                </c:pt>
                <c:pt idx="2320">
                  <c:v>10.657299999999999</c:v>
                </c:pt>
                <c:pt idx="2321">
                  <c:v>10.657299999999999</c:v>
                </c:pt>
                <c:pt idx="2322">
                  <c:v>10.657299999999999</c:v>
                </c:pt>
                <c:pt idx="2323">
                  <c:v>10.657299999999999</c:v>
                </c:pt>
                <c:pt idx="2324">
                  <c:v>10.657299999999999</c:v>
                </c:pt>
                <c:pt idx="2325">
                  <c:v>10.657299999999999</c:v>
                </c:pt>
                <c:pt idx="2326">
                  <c:v>10.657299999999999</c:v>
                </c:pt>
                <c:pt idx="2327">
                  <c:v>10.657299999999999</c:v>
                </c:pt>
                <c:pt idx="2328">
                  <c:v>10.657299999999999</c:v>
                </c:pt>
                <c:pt idx="2329">
                  <c:v>10.657299999999999</c:v>
                </c:pt>
                <c:pt idx="2330">
                  <c:v>10.657299999999999</c:v>
                </c:pt>
                <c:pt idx="2331">
                  <c:v>10.7395</c:v>
                </c:pt>
                <c:pt idx="2332">
                  <c:v>10.657299999999999</c:v>
                </c:pt>
                <c:pt idx="2333">
                  <c:v>10.657299999999999</c:v>
                </c:pt>
                <c:pt idx="2334">
                  <c:v>10.657299999999999</c:v>
                </c:pt>
                <c:pt idx="2335">
                  <c:v>10.657299999999999</c:v>
                </c:pt>
                <c:pt idx="2336">
                  <c:v>10.657299999999999</c:v>
                </c:pt>
                <c:pt idx="2337">
                  <c:v>10.657299999999999</c:v>
                </c:pt>
                <c:pt idx="2338">
                  <c:v>10.657299999999999</c:v>
                </c:pt>
                <c:pt idx="2339">
                  <c:v>10.657299999999999</c:v>
                </c:pt>
                <c:pt idx="2340">
                  <c:v>10.657299999999999</c:v>
                </c:pt>
                <c:pt idx="2341">
                  <c:v>10.657299999999999</c:v>
                </c:pt>
                <c:pt idx="2342">
                  <c:v>10.657299999999999</c:v>
                </c:pt>
                <c:pt idx="2343">
                  <c:v>10.657299999999999</c:v>
                </c:pt>
                <c:pt idx="2344">
                  <c:v>10.657299999999999</c:v>
                </c:pt>
                <c:pt idx="2345">
                  <c:v>10.575100000000001</c:v>
                </c:pt>
                <c:pt idx="2346">
                  <c:v>10.657299999999999</c:v>
                </c:pt>
                <c:pt idx="2347">
                  <c:v>10.575100000000001</c:v>
                </c:pt>
                <c:pt idx="2348">
                  <c:v>10.657299999999999</c:v>
                </c:pt>
                <c:pt idx="2349">
                  <c:v>10.575100000000001</c:v>
                </c:pt>
                <c:pt idx="2350">
                  <c:v>10.575100000000001</c:v>
                </c:pt>
                <c:pt idx="2351">
                  <c:v>10.575100000000001</c:v>
                </c:pt>
                <c:pt idx="2352">
                  <c:v>10.575100000000001</c:v>
                </c:pt>
                <c:pt idx="2353">
                  <c:v>10.575100000000001</c:v>
                </c:pt>
                <c:pt idx="2354">
                  <c:v>10.575100000000001</c:v>
                </c:pt>
                <c:pt idx="2355">
                  <c:v>10.575100000000001</c:v>
                </c:pt>
                <c:pt idx="2356">
                  <c:v>10.492800000000001</c:v>
                </c:pt>
                <c:pt idx="2357">
                  <c:v>10.492800000000001</c:v>
                </c:pt>
                <c:pt idx="2358">
                  <c:v>10.492800000000001</c:v>
                </c:pt>
                <c:pt idx="2359">
                  <c:v>10.492800000000001</c:v>
                </c:pt>
                <c:pt idx="2360">
                  <c:v>10.492800000000001</c:v>
                </c:pt>
                <c:pt idx="2361">
                  <c:v>10.492800000000001</c:v>
                </c:pt>
                <c:pt idx="2362">
                  <c:v>10.492800000000001</c:v>
                </c:pt>
                <c:pt idx="2363">
                  <c:v>10.492800000000001</c:v>
                </c:pt>
                <c:pt idx="2364">
                  <c:v>10.410600000000001</c:v>
                </c:pt>
                <c:pt idx="2365">
                  <c:v>10.492800000000001</c:v>
                </c:pt>
                <c:pt idx="2366">
                  <c:v>10.492800000000001</c:v>
                </c:pt>
                <c:pt idx="2367">
                  <c:v>10.492800000000001</c:v>
                </c:pt>
                <c:pt idx="2368">
                  <c:v>10.492800000000001</c:v>
                </c:pt>
                <c:pt idx="2369">
                  <c:v>10.492800000000001</c:v>
                </c:pt>
                <c:pt idx="2370">
                  <c:v>10.492800000000001</c:v>
                </c:pt>
                <c:pt idx="2371">
                  <c:v>10.492800000000001</c:v>
                </c:pt>
                <c:pt idx="2372">
                  <c:v>10.575100000000001</c:v>
                </c:pt>
                <c:pt idx="2373">
                  <c:v>10.492800000000001</c:v>
                </c:pt>
                <c:pt idx="2374">
                  <c:v>10.492800000000001</c:v>
                </c:pt>
                <c:pt idx="2375">
                  <c:v>10.575100000000001</c:v>
                </c:pt>
                <c:pt idx="2376">
                  <c:v>10.575100000000001</c:v>
                </c:pt>
                <c:pt idx="2377">
                  <c:v>10.575100000000001</c:v>
                </c:pt>
                <c:pt idx="2378">
                  <c:v>10.492800000000001</c:v>
                </c:pt>
                <c:pt idx="2379">
                  <c:v>10.575100000000001</c:v>
                </c:pt>
                <c:pt idx="2380">
                  <c:v>10.575100000000001</c:v>
                </c:pt>
                <c:pt idx="2381">
                  <c:v>10.575100000000001</c:v>
                </c:pt>
                <c:pt idx="2382">
                  <c:v>10.575100000000001</c:v>
                </c:pt>
                <c:pt idx="2383">
                  <c:v>10.492800000000001</c:v>
                </c:pt>
                <c:pt idx="2384">
                  <c:v>10.492800000000001</c:v>
                </c:pt>
                <c:pt idx="2385">
                  <c:v>10.575100000000001</c:v>
                </c:pt>
                <c:pt idx="2386">
                  <c:v>10.575100000000001</c:v>
                </c:pt>
                <c:pt idx="2387">
                  <c:v>10.492800000000001</c:v>
                </c:pt>
                <c:pt idx="2388">
                  <c:v>10.492800000000001</c:v>
                </c:pt>
                <c:pt idx="2389">
                  <c:v>10.492800000000001</c:v>
                </c:pt>
                <c:pt idx="2390">
                  <c:v>10.492800000000001</c:v>
                </c:pt>
                <c:pt idx="2391">
                  <c:v>10.492800000000001</c:v>
                </c:pt>
                <c:pt idx="2392">
                  <c:v>10.492800000000001</c:v>
                </c:pt>
                <c:pt idx="2393">
                  <c:v>10.492800000000001</c:v>
                </c:pt>
                <c:pt idx="2394">
                  <c:v>10.410600000000001</c:v>
                </c:pt>
                <c:pt idx="2395">
                  <c:v>10.492800000000001</c:v>
                </c:pt>
                <c:pt idx="2396">
                  <c:v>10.492800000000001</c:v>
                </c:pt>
                <c:pt idx="2397">
                  <c:v>10.410600000000001</c:v>
                </c:pt>
                <c:pt idx="2398">
                  <c:v>10.492800000000001</c:v>
                </c:pt>
                <c:pt idx="2399">
                  <c:v>10.410600000000001</c:v>
                </c:pt>
                <c:pt idx="2400">
                  <c:v>10.410600000000001</c:v>
                </c:pt>
                <c:pt idx="2401">
                  <c:v>10.410600000000001</c:v>
                </c:pt>
                <c:pt idx="2402">
                  <c:v>10.410600000000001</c:v>
                </c:pt>
                <c:pt idx="2403">
                  <c:v>10.410600000000001</c:v>
                </c:pt>
                <c:pt idx="2404">
                  <c:v>10.3284</c:v>
                </c:pt>
                <c:pt idx="2405">
                  <c:v>10.3284</c:v>
                </c:pt>
                <c:pt idx="2406">
                  <c:v>10.3284</c:v>
                </c:pt>
                <c:pt idx="2407">
                  <c:v>10.2462</c:v>
                </c:pt>
                <c:pt idx="2408">
                  <c:v>10.3284</c:v>
                </c:pt>
                <c:pt idx="2409">
                  <c:v>10.3284</c:v>
                </c:pt>
                <c:pt idx="2410">
                  <c:v>10.2462</c:v>
                </c:pt>
                <c:pt idx="2411">
                  <c:v>10.2462</c:v>
                </c:pt>
                <c:pt idx="2412">
                  <c:v>10.1639</c:v>
                </c:pt>
                <c:pt idx="2413">
                  <c:v>10.1639</c:v>
                </c:pt>
                <c:pt idx="2414">
                  <c:v>10.1639</c:v>
                </c:pt>
                <c:pt idx="2415">
                  <c:v>10.1639</c:v>
                </c:pt>
                <c:pt idx="2416">
                  <c:v>10.0817</c:v>
                </c:pt>
                <c:pt idx="2417">
                  <c:v>10.0817</c:v>
                </c:pt>
                <c:pt idx="2418">
                  <c:v>10.0817</c:v>
                </c:pt>
                <c:pt idx="2419">
                  <c:v>9.9994700000000005</c:v>
                </c:pt>
                <c:pt idx="2420">
                  <c:v>10.0817</c:v>
                </c:pt>
                <c:pt idx="2421">
                  <c:v>9.9994700000000005</c:v>
                </c:pt>
                <c:pt idx="2422">
                  <c:v>9.9172399999999996</c:v>
                </c:pt>
                <c:pt idx="2423">
                  <c:v>9.9172399999999996</c:v>
                </c:pt>
                <c:pt idx="2424">
                  <c:v>9.9172399999999996</c:v>
                </c:pt>
                <c:pt idx="2425">
                  <c:v>9.8350100000000005</c:v>
                </c:pt>
                <c:pt idx="2426">
                  <c:v>9.8350100000000005</c:v>
                </c:pt>
                <c:pt idx="2427">
                  <c:v>9.8350100000000005</c:v>
                </c:pt>
                <c:pt idx="2428">
                  <c:v>9.8350100000000005</c:v>
                </c:pt>
                <c:pt idx="2429">
                  <c:v>9.7527799999999996</c:v>
                </c:pt>
                <c:pt idx="2430">
                  <c:v>9.8350100000000005</c:v>
                </c:pt>
                <c:pt idx="2431">
                  <c:v>9.8350100000000005</c:v>
                </c:pt>
                <c:pt idx="2432">
                  <c:v>9.7527799999999996</c:v>
                </c:pt>
                <c:pt idx="2433">
                  <c:v>9.7527799999999996</c:v>
                </c:pt>
                <c:pt idx="2434">
                  <c:v>9.7527799999999996</c:v>
                </c:pt>
                <c:pt idx="2435">
                  <c:v>9.7527799999999996</c:v>
                </c:pt>
                <c:pt idx="2436">
                  <c:v>9.7527799999999996</c:v>
                </c:pt>
                <c:pt idx="2437">
                  <c:v>9.6705500000000004</c:v>
                </c:pt>
                <c:pt idx="2438">
                  <c:v>9.6705500000000004</c:v>
                </c:pt>
                <c:pt idx="2439">
                  <c:v>9.6705500000000004</c:v>
                </c:pt>
                <c:pt idx="2440">
                  <c:v>9.6705500000000004</c:v>
                </c:pt>
                <c:pt idx="2441">
                  <c:v>9.6705500000000004</c:v>
                </c:pt>
                <c:pt idx="2442">
                  <c:v>9.6705500000000004</c:v>
                </c:pt>
                <c:pt idx="2443">
                  <c:v>9.5883199999999995</c:v>
                </c:pt>
                <c:pt idx="2444">
                  <c:v>9.5883199999999995</c:v>
                </c:pt>
                <c:pt idx="2445">
                  <c:v>9.5883199999999995</c:v>
                </c:pt>
                <c:pt idx="2446">
                  <c:v>9.5883199999999995</c:v>
                </c:pt>
                <c:pt idx="2447">
                  <c:v>9.5883199999999995</c:v>
                </c:pt>
                <c:pt idx="2448">
                  <c:v>9.5883199999999995</c:v>
                </c:pt>
                <c:pt idx="2449">
                  <c:v>9.5060900000000004</c:v>
                </c:pt>
                <c:pt idx="2450">
                  <c:v>9.5060900000000004</c:v>
                </c:pt>
                <c:pt idx="2451">
                  <c:v>9.5060900000000004</c:v>
                </c:pt>
                <c:pt idx="2452">
                  <c:v>9.5060900000000004</c:v>
                </c:pt>
                <c:pt idx="2453">
                  <c:v>9.4238599999999995</c:v>
                </c:pt>
                <c:pt idx="2454">
                  <c:v>9.4238599999999995</c:v>
                </c:pt>
                <c:pt idx="2455">
                  <c:v>9.4238599999999995</c:v>
                </c:pt>
                <c:pt idx="2456">
                  <c:v>9.4238599999999995</c:v>
                </c:pt>
                <c:pt idx="2457">
                  <c:v>9.4238599999999995</c:v>
                </c:pt>
                <c:pt idx="2458">
                  <c:v>9.3416300000000003</c:v>
                </c:pt>
                <c:pt idx="2459">
                  <c:v>9.3416300000000003</c:v>
                </c:pt>
                <c:pt idx="2460">
                  <c:v>9.3416300000000003</c:v>
                </c:pt>
                <c:pt idx="2461">
                  <c:v>9.3416300000000003</c:v>
                </c:pt>
                <c:pt idx="2462">
                  <c:v>9.2593999999999994</c:v>
                </c:pt>
                <c:pt idx="2463">
                  <c:v>9.2593999999999994</c:v>
                </c:pt>
                <c:pt idx="2464">
                  <c:v>9.2593999999999994</c:v>
                </c:pt>
                <c:pt idx="2465">
                  <c:v>9.2593999999999994</c:v>
                </c:pt>
                <c:pt idx="2466">
                  <c:v>9.1771700000000003</c:v>
                </c:pt>
                <c:pt idx="2467">
                  <c:v>9.2593999999999994</c:v>
                </c:pt>
                <c:pt idx="2468">
                  <c:v>9.1771700000000003</c:v>
                </c:pt>
                <c:pt idx="2469">
                  <c:v>9.1771700000000003</c:v>
                </c:pt>
                <c:pt idx="2470">
                  <c:v>9.1771700000000003</c:v>
                </c:pt>
                <c:pt idx="2471">
                  <c:v>9.1771700000000003</c:v>
                </c:pt>
                <c:pt idx="2472">
                  <c:v>9.1771700000000003</c:v>
                </c:pt>
                <c:pt idx="2473">
                  <c:v>9.1771700000000003</c:v>
                </c:pt>
                <c:pt idx="2474">
                  <c:v>9.1771700000000003</c:v>
                </c:pt>
                <c:pt idx="2475">
                  <c:v>9.1771700000000003</c:v>
                </c:pt>
                <c:pt idx="2476">
                  <c:v>9.1771700000000003</c:v>
                </c:pt>
                <c:pt idx="2477">
                  <c:v>9.0949399999999994</c:v>
                </c:pt>
                <c:pt idx="2478">
                  <c:v>9.0949399999999994</c:v>
                </c:pt>
                <c:pt idx="2479">
                  <c:v>9.1771700000000003</c:v>
                </c:pt>
                <c:pt idx="2480">
                  <c:v>9.0949399999999994</c:v>
                </c:pt>
                <c:pt idx="2481">
                  <c:v>9.0949399999999994</c:v>
                </c:pt>
                <c:pt idx="2482">
                  <c:v>9.0949399999999994</c:v>
                </c:pt>
                <c:pt idx="2483">
                  <c:v>9.0949399999999994</c:v>
                </c:pt>
                <c:pt idx="2484">
                  <c:v>9.1771700000000003</c:v>
                </c:pt>
                <c:pt idx="2485">
                  <c:v>9.0949399999999994</c:v>
                </c:pt>
                <c:pt idx="2486">
                  <c:v>9.0949399999999994</c:v>
                </c:pt>
                <c:pt idx="2487">
                  <c:v>9.0949399999999994</c:v>
                </c:pt>
                <c:pt idx="2488">
                  <c:v>9.0949399999999994</c:v>
                </c:pt>
                <c:pt idx="2489">
                  <c:v>9.0949399999999994</c:v>
                </c:pt>
                <c:pt idx="2490">
                  <c:v>9.0949399999999994</c:v>
                </c:pt>
                <c:pt idx="2491">
                  <c:v>9.0949399999999994</c:v>
                </c:pt>
                <c:pt idx="2492">
                  <c:v>9.0127100000000002</c:v>
                </c:pt>
                <c:pt idx="2493">
                  <c:v>9.0127100000000002</c:v>
                </c:pt>
                <c:pt idx="2494">
                  <c:v>9.0127100000000002</c:v>
                </c:pt>
                <c:pt idx="2495">
                  <c:v>9.0127100000000002</c:v>
                </c:pt>
                <c:pt idx="2496">
                  <c:v>9.0127100000000002</c:v>
                </c:pt>
                <c:pt idx="2497">
                  <c:v>9.0127100000000002</c:v>
                </c:pt>
                <c:pt idx="2498">
                  <c:v>9.0127100000000002</c:v>
                </c:pt>
                <c:pt idx="2499">
                  <c:v>9.0127100000000002</c:v>
                </c:pt>
                <c:pt idx="2500">
                  <c:v>9.0127100000000002</c:v>
                </c:pt>
                <c:pt idx="2501">
                  <c:v>9.0127100000000002</c:v>
                </c:pt>
                <c:pt idx="2502">
                  <c:v>8.9304799999999993</c:v>
                </c:pt>
                <c:pt idx="2503">
                  <c:v>8.9304799999999993</c:v>
                </c:pt>
                <c:pt idx="2504">
                  <c:v>9.0127100000000002</c:v>
                </c:pt>
                <c:pt idx="2505">
                  <c:v>8.9304799999999993</c:v>
                </c:pt>
                <c:pt idx="2506">
                  <c:v>8.9304799999999993</c:v>
                </c:pt>
                <c:pt idx="2507">
                  <c:v>8.9304799999999993</c:v>
                </c:pt>
                <c:pt idx="2508">
                  <c:v>9.0127100000000002</c:v>
                </c:pt>
                <c:pt idx="2509">
                  <c:v>9.0127100000000002</c:v>
                </c:pt>
                <c:pt idx="2510">
                  <c:v>9.0127100000000002</c:v>
                </c:pt>
                <c:pt idx="2511">
                  <c:v>8.9304799999999993</c:v>
                </c:pt>
                <c:pt idx="2512">
                  <c:v>8.9304799999999993</c:v>
                </c:pt>
                <c:pt idx="2513">
                  <c:v>9.0127100000000002</c:v>
                </c:pt>
                <c:pt idx="2514">
                  <c:v>9.0127100000000002</c:v>
                </c:pt>
                <c:pt idx="2515">
                  <c:v>9.0127100000000002</c:v>
                </c:pt>
                <c:pt idx="2516">
                  <c:v>8.9304799999999993</c:v>
                </c:pt>
                <c:pt idx="2517">
                  <c:v>9.0127100000000002</c:v>
                </c:pt>
                <c:pt idx="2518">
                  <c:v>9.0127100000000002</c:v>
                </c:pt>
                <c:pt idx="2519">
                  <c:v>9.0127100000000002</c:v>
                </c:pt>
                <c:pt idx="2520">
                  <c:v>9.0127100000000002</c:v>
                </c:pt>
                <c:pt idx="2521">
                  <c:v>9.0127100000000002</c:v>
                </c:pt>
                <c:pt idx="2522">
                  <c:v>9.0127100000000002</c:v>
                </c:pt>
                <c:pt idx="2523">
                  <c:v>9.0127100000000002</c:v>
                </c:pt>
                <c:pt idx="2524">
                  <c:v>8.9304799999999993</c:v>
                </c:pt>
                <c:pt idx="2525">
                  <c:v>8.9304799999999993</c:v>
                </c:pt>
                <c:pt idx="2526">
                  <c:v>8.9304799999999993</c:v>
                </c:pt>
                <c:pt idx="2527">
                  <c:v>8.9304799999999993</c:v>
                </c:pt>
                <c:pt idx="2528">
                  <c:v>8.9304799999999993</c:v>
                </c:pt>
                <c:pt idx="2529">
                  <c:v>8.8482500000000002</c:v>
                </c:pt>
                <c:pt idx="2530">
                  <c:v>8.9304799999999993</c:v>
                </c:pt>
                <c:pt idx="2531">
                  <c:v>8.8482500000000002</c:v>
                </c:pt>
                <c:pt idx="2532">
                  <c:v>8.8482500000000002</c:v>
                </c:pt>
                <c:pt idx="2533">
                  <c:v>8.8482500000000002</c:v>
                </c:pt>
                <c:pt idx="2534">
                  <c:v>8.8482500000000002</c:v>
                </c:pt>
                <c:pt idx="2535">
                  <c:v>8.8482500000000002</c:v>
                </c:pt>
                <c:pt idx="2536">
                  <c:v>8.7660199999999993</c:v>
                </c:pt>
                <c:pt idx="2537">
                  <c:v>8.7660199999999993</c:v>
                </c:pt>
                <c:pt idx="2538">
                  <c:v>8.7660199999999993</c:v>
                </c:pt>
                <c:pt idx="2539">
                  <c:v>8.7660199999999993</c:v>
                </c:pt>
                <c:pt idx="2540">
                  <c:v>8.6837900000000001</c:v>
                </c:pt>
                <c:pt idx="2541">
                  <c:v>8.6837900000000001</c:v>
                </c:pt>
                <c:pt idx="2542">
                  <c:v>8.6837900000000001</c:v>
                </c:pt>
                <c:pt idx="2543">
                  <c:v>8.6837900000000001</c:v>
                </c:pt>
                <c:pt idx="2544">
                  <c:v>8.6837900000000001</c:v>
                </c:pt>
                <c:pt idx="2545">
                  <c:v>8.6837900000000001</c:v>
                </c:pt>
                <c:pt idx="2546">
                  <c:v>8.6015599999999992</c:v>
                </c:pt>
                <c:pt idx="2547">
                  <c:v>8.6015599999999992</c:v>
                </c:pt>
                <c:pt idx="2548">
                  <c:v>8.6015599999999992</c:v>
                </c:pt>
                <c:pt idx="2549">
                  <c:v>8.6015599999999992</c:v>
                </c:pt>
                <c:pt idx="2550">
                  <c:v>8.5193300000000001</c:v>
                </c:pt>
                <c:pt idx="2551">
                  <c:v>8.4370999999999992</c:v>
                </c:pt>
                <c:pt idx="2552">
                  <c:v>8.5193300000000001</c:v>
                </c:pt>
                <c:pt idx="2553">
                  <c:v>8.5193300000000001</c:v>
                </c:pt>
                <c:pt idx="2554">
                  <c:v>8.4370999999999992</c:v>
                </c:pt>
                <c:pt idx="2555">
                  <c:v>8.4370999999999992</c:v>
                </c:pt>
                <c:pt idx="2556">
                  <c:v>8.4370999999999992</c:v>
                </c:pt>
                <c:pt idx="2557">
                  <c:v>8.35487</c:v>
                </c:pt>
                <c:pt idx="2558">
                  <c:v>8.35487</c:v>
                </c:pt>
                <c:pt idx="2559">
                  <c:v>8.35487</c:v>
                </c:pt>
                <c:pt idx="2560">
                  <c:v>8.35487</c:v>
                </c:pt>
                <c:pt idx="2561">
                  <c:v>8.2726400000000009</c:v>
                </c:pt>
                <c:pt idx="2562">
                  <c:v>8.2726400000000009</c:v>
                </c:pt>
                <c:pt idx="2563">
                  <c:v>8.2726400000000009</c:v>
                </c:pt>
                <c:pt idx="2564">
                  <c:v>8.2726400000000009</c:v>
                </c:pt>
                <c:pt idx="2565">
                  <c:v>8.2726400000000009</c:v>
                </c:pt>
                <c:pt idx="2566">
                  <c:v>8.19041</c:v>
                </c:pt>
                <c:pt idx="2567">
                  <c:v>8.19041</c:v>
                </c:pt>
                <c:pt idx="2568">
                  <c:v>8.19041</c:v>
                </c:pt>
                <c:pt idx="2569">
                  <c:v>8.19041</c:v>
                </c:pt>
                <c:pt idx="2570">
                  <c:v>8.1081800000000008</c:v>
                </c:pt>
                <c:pt idx="2571">
                  <c:v>8.19041</c:v>
                </c:pt>
                <c:pt idx="2572">
                  <c:v>8.1081800000000008</c:v>
                </c:pt>
                <c:pt idx="2573">
                  <c:v>8.1081800000000008</c:v>
                </c:pt>
                <c:pt idx="2574">
                  <c:v>8.1081800000000008</c:v>
                </c:pt>
                <c:pt idx="2575">
                  <c:v>8.0259499999999999</c:v>
                </c:pt>
                <c:pt idx="2576">
                  <c:v>8.0259499999999999</c:v>
                </c:pt>
                <c:pt idx="2577">
                  <c:v>8.0259499999999999</c:v>
                </c:pt>
                <c:pt idx="2578">
                  <c:v>8.0259499999999999</c:v>
                </c:pt>
                <c:pt idx="2579">
                  <c:v>8.0259499999999999</c:v>
                </c:pt>
                <c:pt idx="2580">
                  <c:v>8.0259499999999999</c:v>
                </c:pt>
                <c:pt idx="2581">
                  <c:v>8.0259499999999999</c:v>
                </c:pt>
                <c:pt idx="2582">
                  <c:v>7.9437199999999999</c:v>
                </c:pt>
                <c:pt idx="2583">
                  <c:v>7.9437199999999999</c:v>
                </c:pt>
                <c:pt idx="2584">
                  <c:v>8.0259499999999999</c:v>
                </c:pt>
                <c:pt idx="2585">
                  <c:v>7.9437199999999999</c:v>
                </c:pt>
                <c:pt idx="2586">
                  <c:v>7.9437199999999999</c:v>
                </c:pt>
                <c:pt idx="2587">
                  <c:v>7.9437199999999999</c:v>
                </c:pt>
                <c:pt idx="2588">
                  <c:v>7.8614899999999999</c:v>
                </c:pt>
                <c:pt idx="2589">
                  <c:v>7.8614899999999999</c:v>
                </c:pt>
                <c:pt idx="2590">
                  <c:v>7.8614899999999999</c:v>
                </c:pt>
                <c:pt idx="2591">
                  <c:v>7.9437199999999999</c:v>
                </c:pt>
                <c:pt idx="2592">
                  <c:v>7.7792599999999998</c:v>
                </c:pt>
                <c:pt idx="2593">
                  <c:v>7.8614899999999999</c:v>
                </c:pt>
                <c:pt idx="2594">
                  <c:v>7.7792599999999998</c:v>
                </c:pt>
                <c:pt idx="2595">
                  <c:v>7.6970299999999998</c:v>
                </c:pt>
                <c:pt idx="2596">
                  <c:v>7.7792599999999998</c:v>
                </c:pt>
                <c:pt idx="2597">
                  <c:v>7.7792599999999998</c:v>
                </c:pt>
                <c:pt idx="2598">
                  <c:v>7.6970299999999998</c:v>
                </c:pt>
                <c:pt idx="2599">
                  <c:v>7.6970299999999998</c:v>
                </c:pt>
                <c:pt idx="2600">
                  <c:v>7.6147999999999998</c:v>
                </c:pt>
                <c:pt idx="2601">
                  <c:v>7.6970299999999998</c:v>
                </c:pt>
                <c:pt idx="2602">
                  <c:v>7.6147999999999998</c:v>
                </c:pt>
                <c:pt idx="2603">
                  <c:v>7.6147999999999998</c:v>
                </c:pt>
                <c:pt idx="2604">
                  <c:v>7.5325699999999998</c:v>
                </c:pt>
                <c:pt idx="2605">
                  <c:v>7.6147999999999998</c:v>
                </c:pt>
                <c:pt idx="2606">
                  <c:v>7.5325699999999998</c:v>
                </c:pt>
                <c:pt idx="2607">
                  <c:v>7.5325699999999998</c:v>
                </c:pt>
                <c:pt idx="2608">
                  <c:v>7.5325699999999998</c:v>
                </c:pt>
                <c:pt idx="2609">
                  <c:v>7.4503399999999997</c:v>
                </c:pt>
                <c:pt idx="2610">
                  <c:v>7.4503399999999997</c:v>
                </c:pt>
                <c:pt idx="2611">
                  <c:v>7.4503399999999997</c:v>
                </c:pt>
                <c:pt idx="2612">
                  <c:v>7.3681099999999997</c:v>
                </c:pt>
                <c:pt idx="2613">
                  <c:v>7.3681099999999997</c:v>
                </c:pt>
                <c:pt idx="2614">
                  <c:v>7.3681099999999997</c:v>
                </c:pt>
                <c:pt idx="2615">
                  <c:v>7.3681099999999997</c:v>
                </c:pt>
                <c:pt idx="2616">
                  <c:v>7.3681099999999997</c:v>
                </c:pt>
                <c:pt idx="2617">
                  <c:v>7.3681099999999997</c:v>
                </c:pt>
                <c:pt idx="2618">
                  <c:v>7.3681099999999997</c:v>
                </c:pt>
                <c:pt idx="2619">
                  <c:v>7.3681099999999997</c:v>
                </c:pt>
                <c:pt idx="2620">
                  <c:v>7.3681099999999997</c:v>
                </c:pt>
                <c:pt idx="2621">
                  <c:v>7.3681099999999997</c:v>
                </c:pt>
                <c:pt idx="2622">
                  <c:v>7.3681099999999997</c:v>
                </c:pt>
                <c:pt idx="2623">
                  <c:v>7.3681099999999997</c:v>
                </c:pt>
                <c:pt idx="2624">
                  <c:v>7.3681099999999997</c:v>
                </c:pt>
                <c:pt idx="2625">
                  <c:v>7.3681099999999997</c:v>
                </c:pt>
                <c:pt idx="2626">
                  <c:v>7.3681099999999997</c:v>
                </c:pt>
                <c:pt idx="2627">
                  <c:v>7.3681099999999997</c:v>
                </c:pt>
                <c:pt idx="2628">
                  <c:v>7.3681099999999997</c:v>
                </c:pt>
                <c:pt idx="2629">
                  <c:v>7.3681099999999997</c:v>
                </c:pt>
                <c:pt idx="2630">
                  <c:v>7.3681099999999997</c:v>
                </c:pt>
                <c:pt idx="2631">
                  <c:v>7.3681099999999997</c:v>
                </c:pt>
                <c:pt idx="2632">
                  <c:v>7.3681099999999997</c:v>
                </c:pt>
                <c:pt idx="2633">
                  <c:v>7.3681099999999997</c:v>
                </c:pt>
                <c:pt idx="2634">
                  <c:v>7.3681099999999997</c:v>
                </c:pt>
                <c:pt idx="2635">
                  <c:v>7.3681099999999997</c:v>
                </c:pt>
                <c:pt idx="2636">
                  <c:v>7.3681099999999997</c:v>
                </c:pt>
                <c:pt idx="2637">
                  <c:v>7.2858799999999997</c:v>
                </c:pt>
                <c:pt idx="2638">
                  <c:v>7.2858799999999997</c:v>
                </c:pt>
                <c:pt idx="2639">
                  <c:v>7.3681099999999997</c:v>
                </c:pt>
                <c:pt idx="2640">
                  <c:v>7.3681099999999997</c:v>
                </c:pt>
                <c:pt idx="2641">
                  <c:v>7.3681099999999997</c:v>
                </c:pt>
                <c:pt idx="2642">
                  <c:v>7.2858799999999997</c:v>
                </c:pt>
                <c:pt idx="2643">
                  <c:v>7.3681099999999997</c:v>
                </c:pt>
                <c:pt idx="2644">
                  <c:v>7.2858799999999997</c:v>
                </c:pt>
                <c:pt idx="2645">
                  <c:v>7.2858799999999997</c:v>
                </c:pt>
                <c:pt idx="2646">
                  <c:v>7.2858799999999997</c:v>
                </c:pt>
                <c:pt idx="2647">
                  <c:v>7.2858799999999997</c:v>
                </c:pt>
                <c:pt idx="2648">
                  <c:v>7.2858799999999997</c:v>
                </c:pt>
                <c:pt idx="2649">
                  <c:v>7.2036499999999997</c:v>
                </c:pt>
                <c:pt idx="2650">
                  <c:v>7.2036499999999997</c:v>
                </c:pt>
                <c:pt idx="2651">
                  <c:v>7.2858799999999997</c:v>
                </c:pt>
                <c:pt idx="2652">
                  <c:v>7.2036499999999997</c:v>
                </c:pt>
                <c:pt idx="2653">
                  <c:v>7.2858799999999997</c:v>
                </c:pt>
                <c:pt idx="2654">
                  <c:v>7.2036499999999997</c:v>
                </c:pt>
                <c:pt idx="2655">
                  <c:v>7.2036499999999997</c:v>
                </c:pt>
                <c:pt idx="2656">
                  <c:v>7.2036499999999997</c:v>
                </c:pt>
                <c:pt idx="2657">
                  <c:v>7.1214199999999996</c:v>
                </c:pt>
                <c:pt idx="2658">
                  <c:v>7.1214199999999996</c:v>
                </c:pt>
                <c:pt idx="2659">
                  <c:v>7.2036499999999997</c:v>
                </c:pt>
                <c:pt idx="2660">
                  <c:v>7.2036499999999997</c:v>
                </c:pt>
                <c:pt idx="2661">
                  <c:v>7.1214199999999996</c:v>
                </c:pt>
                <c:pt idx="2662">
                  <c:v>7.1214199999999996</c:v>
                </c:pt>
                <c:pt idx="2663">
                  <c:v>7.1214199999999996</c:v>
                </c:pt>
                <c:pt idx="2664">
                  <c:v>7.1214199999999996</c:v>
                </c:pt>
                <c:pt idx="2665">
                  <c:v>7.0391899999999996</c:v>
                </c:pt>
                <c:pt idx="2666">
                  <c:v>7.1214199999999996</c:v>
                </c:pt>
                <c:pt idx="2667">
                  <c:v>7.0391899999999996</c:v>
                </c:pt>
                <c:pt idx="2668">
                  <c:v>7.0391899999999996</c:v>
                </c:pt>
                <c:pt idx="2669">
                  <c:v>7.0391899999999996</c:v>
                </c:pt>
                <c:pt idx="2670">
                  <c:v>7.0391899999999996</c:v>
                </c:pt>
                <c:pt idx="2671">
                  <c:v>7.0391899999999996</c:v>
                </c:pt>
                <c:pt idx="2672">
                  <c:v>6.9569599999999996</c:v>
                </c:pt>
                <c:pt idx="2673">
                  <c:v>6.9569599999999996</c:v>
                </c:pt>
                <c:pt idx="2674">
                  <c:v>6.9569599999999996</c:v>
                </c:pt>
                <c:pt idx="2675">
                  <c:v>6.8747299999999996</c:v>
                </c:pt>
                <c:pt idx="2676">
                  <c:v>6.9569599999999996</c:v>
                </c:pt>
                <c:pt idx="2677">
                  <c:v>6.8747299999999996</c:v>
                </c:pt>
                <c:pt idx="2678">
                  <c:v>6.8747299999999996</c:v>
                </c:pt>
                <c:pt idx="2679">
                  <c:v>6.8747299999999996</c:v>
                </c:pt>
                <c:pt idx="2680">
                  <c:v>6.7925000000000004</c:v>
                </c:pt>
                <c:pt idx="2681">
                  <c:v>6.8747299999999996</c:v>
                </c:pt>
                <c:pt idx="2682">
                  <c:v>6.7925000000000004</c:v>
                </c:pt>
                <c:pt idx="2683">
                  <c:v>6.7925000000000004</c:v>
                </c:pt>
                <c:pt idx="2684">
                  <c:v>6.7925000000000004</c:v>
                </c:pt>
                <c:pt idx="2685">
                  <c:v>6.7925000000000004</c:v>
                </c:pt>
                <c:pt idx="2686">
                  <c:v>6.7102700000000004</c:v>
                </c:pt>
                <c:pt idx="2687">
                  <c:v>6.7102700000000004</c:v>
                </c:pt>
                <c:pt idx="2688">
                  <c:v>6.7925000000000004</c:v>
                </c:pt>
                <c:pt idx="2689">
                  <c:v>6.7102700000000004</c:v>
                </c:pt>
                <c:pt idx="2690">
                  <c:v>6.6280400000000004</c:v>
                </c:pt>
                <c:pt idx="2691">
                  <c:v>6.7102700000000004</c:v>
                </c:pt>
                <c:pt idx="2692">
                  <c:v>6.7102700000000004</c:v>
                </c:pt>
                <c:pt idx="2693">
                  <c:v>6.6280400000000004</c:v>
                </c:pt>
                <c:pt idx="2694">
                  <c:v>6.6280400000000004</c:v>
                </c:pt>
                <c:pt idx="2695">
                  <c:v>6.6280400000000004</c:v>
                </c:pt>
                <c:pt idx="2696">
                  <c:v>6.6280400000000004</c:v>
                </c:pt>
                <c:pt idx="2697">
                  <c:v>6.6280400000000004</c:v>
                </c:pt>
                <c:pt idx="2698">
                  <c:v>6.6280400000000004</c:v>
                </c:pt>
                <c:pt idx="2699">
                  <c:v>6.6280400000000004</c:v>
                </c:pt>
                <c:pt idx="2700">
                  <c:v>6.5458100000000004</c:v>
                </c:pt>
                <c:pt idx="2701">
                  <c:v>6.5458100000000004</c:v>
                </c:pt>
                <c:pt idx="2702">
                  <c:v>6.5458100000000004</c:v>
                </c:pt>
                <c:pt idx="2703">
                  <c:v>6.4635800000000003</c:v>
                </c:pt>
                <c:pt idx="2704">
                  <c:v>6.4635800000000003</c:v>
                </c:pt>
                <c:pt idx="2705">
                  <c:v>6.4635800000000003</c:v>
                </c:pt>
                <c:pt idx="2706">
                  <c:v>6.4635800000000003</c:v>
                </c:pt>
                <c:pt idx="2707">
                  <c:v>6.3813500000000003</c:v>
                </c:pt>
                <c:pt idx="2708">
                  <c:v>6.4635800000000003</c:v>
                </c:pt>
                <c:pt idx="2709">
                  <c:v>6.3813500000000003</c:v>
                </c:pt>
                <c:pt idx="2710">
                  <c:v>6.3813500000000003</c:v>
                </c:pt>
                <c:pt idx="2711">
                  <c:v>6.3813500000000003</c:v>
                </c:pt>
                <c:pt idx="2712">
                  <c:v>6.3813500000000003</c:v>
                </c:pt>
                <c:pt idx="2713">
                  <c:v>6.2991200000000003</c:v>
                </c:pt>
                <c:pt idx="2714">
                  <c:v>6.2991200000000003</c:v>
                </c:pt>
                <c:pt idx="2715">
                  <c:v>6.2991200000000003</c:v>
                </c:pt>
                <c:pt idx="2716">
                  <c:v>6.2168900000000002</c:v>
                </c:pt>
                <c:pt idx="2717">
                  <c:v>6.2991200000000003</c:v>
                </c:pt>
                <c:pt idx="2718">
                  <c:v>6.2168900000000002</c:v>
                </c:pt>
                <c:pt idx="2719">
                  <c:v>6.2168900000000002</c:v>
                </c:pt>
                <c:pt idx="2720">
                  <c:v>6.1346600000000002</c:v>
                </c:pt>
                <c:pt idx="2721">
                  <c:v>6.1346600000000002</c:v>
                </c:pt>
                <c:pt idx="2722">
                  <c:v>6.2168900000000002</c:v>
                </c:pt>
                <c:pt idx="2723">
                  <c:v>6.0524300000000002</c:v>
                </c:pt>
                <c:pt idx="2724">
                  <c:v>6.1346600000000002</c:v>
                </c:pt>
                <c:pt idx="2725">
                  <c:v>6.1346600000000002</c:v>
                </c:pt>
                <c:pt idx="2726">
                  <c:v>6.1346600000000002</c:v>
                </c:pt>
                <c:pt idx="2727">
                  <c:v>6.0524300000000002</c:v>
                </c:pt>
                <c:pt idx="2728">
                  <c:v>6.0524300000000002</c:v>
                </c:pt>
                <c:pt idx="2729">
                  <c:v>6.0524300000000002</c:v>
                </c:pt>
                <c:pt idx="2730">
                  <c:v>6.0524300000000002</c:v>
                </c:pt>
                <c:pt idx="2731">
                  <c:v>6.0524300000000002</c:v>
                </c:pt>
                <c:pt idx="2732">
                  <c:v>5.9702000000000002</c:v>
                </c:pt>
                <c:pt idx="2733">
                  <c:v>5.9702000000000002</c:v>
                </c:pt>
                <c:pt idx="2734">
                  <c:v>5.9702000000000002</c:v>
                </c:pt>
                <c:pt idx="2735">
                  <c:v>5.8879700000000001</c:v>
                </c:pt>
                <c:pt idx="2736">
                  <c:v>5.8879700000000001</c:v>
                </c:pt>
                <c:pt idx="2737">
                  <c:v>5.8879700000000001</c:v>
                </c:pt>
                <c:pt idx="2738">
                  <c:v>5.8879700000000001</c:v>
                </c:pt>
                <c:pt idx="2739">
                  <c:v>5.8057400000000001</c:v>
                </c:pt>
                <c:pt idx="2740">
                  <c:v>5.8057400000000001</c:v>
                </c:pt>
                <c:pt idx="2741">
                  <c:v>5.8057400000000001</c:v>
                </c:pt>
                <c:pt idx="2742">
                  <c:v>5.8057400000000001</c:v>
                </c:pt>
                <c:pt idx="2743">
                  <c:v>5.8057400000000001</c:v>
                </c:pt>
                <c:pt idx="2744">
                  <c:v>5.8057400000000001</c:v>
                </c:pt>
                <c:pt idx="2745">
                  <c:v>5.7235100000000001</c:v>
                </c:pt>
                <c:pt idx="2746">
                  <c:v>5.7235100000000001</c:v>
                </c:pt>
                <c:pt idx="2747">
                  <c:v>5.7235100000000001</c:v>
                </c:pt>
                <c:pt idx="2748">
                  <c:v>5.7235100000000001</c:v>
                </c:pt>
                <c:pt idx="2749">
                  <c:v>5.7235100000000001</c:v>
                </c:pt>
                <c:pt idx="2750">
                  <c:v>5.7235100000000001</c:v>
                </c:pt>
                <c:pt idx="2751">
                  <c:v>5.7235100000000001</c:v>
                </c:pt>
                <c:pt idx="2752">
                  <c:v>5.7235100000000001</c:v>
                </c:pt>
                <c:pt idx="2753">
                  <c:v>5.6412800000000001</c:v>
                </c:pt>
                <c:pt idx="2754">
                  <c:v>5.6412800000000001</c:v>
                </c:pt>
                <c:pt idx="2755">
                  <c:v>5.6412800000000001</c:v>
                </c:pt>
                <c:pt idx="2756">
                  <c:v>5.6412800000000001</c:v>
                </c:pt>
                <c:pt idx="2757">
                  <c:v>5.6412800000000001</c:v>
                </c:pt>
                <c:pt idx="2758">
                  <c:v>5.6412800000000001</c:v>
                </c:pt>
                <c:pt idx="2759">
                  <c:v>5.6412800000000001</c:v>
                </c:pt>
                <c:pt idx="2760">
                  <c:v>5.6412800000000001</c:v>
                </c:pt>
                <c:pt idx="2761">
                  <c:v>5.7235100000000001</c:v>
                </c:pt>
                <c:pt idx="2762">
                  <c:v>5.6412800000000001</c:v>
                </c:pt>
                <c:pt idx="2763">
                  <c:v>5.6412800000000001</c:v>
                </c:pt>
                <c:pt idx="2764">
                  <c:v>5.6412800000000001</c:v>
                </c:pt>
                <c:pt idx="2765">
                  <c:v>5.6412800000000001</c:v>
                </c:pt>
                <c:pt idx="2766">
                  <c:v>5.6412800000000001</c:v>
                </c:pt>
                <c:pt idx="2767">
                  <c:v>5.6412800000000001</c:v>
                </c:pt>
                <c:pt idx="2768">
                  <c:v>5.6412800000000001</c:v>
                </c:pt>
                <c:pt idx="2769">
                  <c:v>5.6412800000000001</c:v>
                </c:pt>
                <c:pt idx="2770">
                  <c:v>5.6412800000000001</c:v>
                </c:pt>
                <c:pt idx="2771">
                  <c:v>5.6412800000000001</c:v>
                </c:pt>
                <c:pt idx="2772">
                  <c:v>5.55905</c:v>
                </c:pt>
                <c:pt idx="2773">
                  <c:v>5.55905</c:v>
                </c:pt>
                <c:pt idx="2774">
                  <c:v>5.55905</c:v>
                </c:pt>
                <c:pt idx="2775">
                  <c:v>5.55905</c:v>
                </c:pt>
                <c:pt idx="2776">
                  <c:v>5.55905</c:v>
                </c:pt>
                <c:pt idx="2777">
                  <c:v>5.55905</c:v>
                </c:pt>
                <c:pt idx="2778">
                  <c:v>5.55905</c:v>
                </c:pt>
                <c:pt idx="2779">
                  <c:v>5.55905</c:v>
                </c:pt>
                <c:pt idx="2780">
                  <c:v>5.55905</c:v>
                </c:pt>
                <c:pt idx="2781">
                  <c:v>5.47682</c:v>
                </c:pt>
                <c:pt idx="2782">
                  <c:v>5.47682</c:v>
                </c:pt>
                <c:pt idx="2783">
                  <c:v>5.47682</c:v>
                </c:pt>
                <c:pt idx="2784">
                  <c:v>5.47682</c:v>
                </c:pt>
                <c:pt idx="2785">
                  <c:v>5.47682</c:v>
                </c:pt>
                <c:pt idx="2786">
                  <c:v>5.47682</c:v>
                </c:pt>
                <c:pt idx="2787">
                  <c:v>5.47682</c:v>
                </c:pt>
                <c:pt idx="2788">
                  <c:v>5.47682</c:v>
                </c:pt>
                <c:pt idx="2789">
                  <c:v>5.3945999999999996</c:v>
                </c:pt>
                <c:pt idx="2790">
                  <c:v>5.3945999999999996</c:v>
                </c:pt>
                <c:pt idx="2791">
                  <c:v>5.3945999999999996</c:v>
                </c:pt>
                <c:pt idx="2792">
                  <c:v>5.3945999999999996</c:v>
                </c:pt>
                <c:pt idx="2793">
                  <c:v>5.3123699999999996</c:v>
                </c:pt>
                <c:pt idx="2794">
                  <c:v>5.3945999999999996</c:v>
                </c:pt>
                <c:pt idx="2795">
                  <c:v>5.3945999999999996</c:v>
                </c:pt>
                <c:pt idx="2796">
                  <c:v>5.3945999999999996</c:v>
                </c:pt>
                <c:pt idx="2797">
                  <c:v>5.3945999999999996</c:v>
                </c:pt>
                <c:pt idx="2798">
                  <c:v>5.3945999999999996</c:v>
                </c:pt>
                <c:pt idx="2799">
                  <c:v>5.3123699999999996</c:v>
                </c:pt>
                <c:pt idx="2800">
                  <c:v>5.3945999999999996</c:v>
                </c:pt>
                <c:pt idx="2801">
                  <c:v>5.3945999999999996</c:v>
                </c:pt>
                <c:pt idx="2802">
                  <c:v>5.3123699999999996</c:v>
                </c:pt>
                <c:pt idx="2803">
                  <c:v>5.3123699999999996</c:v>
                </c:pt>
                <c:pt idx="2804">
                  <c:v>5.3123699999999996</c:v>
                </c:pt>
                <c:pt idx="2805">
                  <c:v>5.2301399999999996</c:v>
                </c:pt>
                <c:pt idx="2806">
                  <c:v>5.3123699999999996</c:v>
                </c:pt>
                <c:pt idx="2807">
                  <c:v>5.3123699999999996</c:v>
                </c:pt>
                <c:pt idx="2808">
                  <c:v>5.3123699999999996</c:v>
                </c:pt>
                <c:pt idx="2809">
                  <c:v>5.3123699999999996</c:v>
                </c:pt>
                <c:pt idx="2810">
                  <c:v>5.3123699999999996</c:v>
                </c:pt>
                <c:pt idx="2811">
                  <c:v>5.3123699999999996</c:v>
                </c:pt>
                <c:pt idx="2812">
                  <c:v>5.3123699999999996</c:v>
                </c:pt>
                <c:pt idx="2813">
                  <c:v>5.2301399999999996</c:v>
                </c:pt>
                <c:pt idx="2814">
                  <c:v>5.2301399999999996</c:v>
                </c:pt>
                <c:pt idx="2815">
                  <c:v>5.1479100000000004</c:v>
                </c:pt>
                <c:pt idx="2816">
                  <c:v>5.2301399999999996</c:v>
                </c:pt>
                <c:pt idx="2817">
                  <c:v>5.2301399999999996</c:v>
                </c:pt>
                <c:pt idx="2818">
                  <c:v>5.1479100000000004</c:v>
                </c:pt>
                <c:pt idx="2819">
                  <c:v>5.1479100000000004</c:v>
                </c:pt>
                <c:pt idx="2820">
                  <c:v>5.0656800000000004</c:v>
                </c:pt>
                <c:pt idx="2821">
                  <c:v>5.0656800000000004</c:v>
                </c:pt>
                <c:pt idx="2822">
                  <c:v>5.1479100000000004</c:v>
                </c:pt>
                <c:pt idx="2823">
                  <c:v>5.0656800000000004</c:v>
                </c:pt>
                <c:pt idx="2824">
                  <c:v>5.0656800000000004</c:v>
                </c:pt>
                <c:pt idx="2825">
                  <c:v>5.0656800000000004</c:v>
                </c:pt>
                <c:pt idx="2826">
                  <c:v>5.0656800000000004</c:v>
                </c:pt>
                <c:pt idx="2827">
                  <c:v>4.9834500000000004</c:v>
                </c:pt>
                <c:pt idx="2828">
                  <c:v>4.9834500000000004</c:v>
                </c:pt>
                <c:pt idx="2829">
                  <c:v>4.9834500000000004</c:v>
                </c:pt>
                <c:pt idx="2830">
                  <c:v>4.9834500000000004</c:v>
                </c:pt>
                <c:pt idx="2831">
                  <c:v>4.9012200000000004</c:v>
                </c:pt>
                <c:pt idx="2832">
                  <c:v>4.9012200000000004</c:v>
                </c:pt>
                <c:pt idx="2833">
                  <c:v>4.9012200000000004</c:v>
                </c:pt>
                <c:pt idx="2834">
                  <c:v>4.9012200000000004</c:v>
                </c:pt>
                <c:pt idx="2835">
                  <c:v>4.9834500000000004</c:v>
                </c:pt>
                <c:pt idx="2836">
                  <c:v>4.9012200000000004</c:v>
                </c:pt>
                <c:pt idx="2837">
                  <c:v>4.9012200000000004</c:v>
                </c:pt>
                <c:pt idx="2838">
                  <c:v>4.9012200000000004</c:v>
                </c:pt>
                <c:pt idx="2839">
                  <c:v>4.8189900000000003</c:v>
                </c:pt>
                <c:pt idx="2840">
                  <c:v>4.8189900000000003</c:v>
                </c:pt>
                <c:pt idx="2841">
                  <c:v>4.7367600000000003</c:v>
                </c:pt>
                <c:pt idx="2842">
                  <c:v>4.7367600000000003</c:v>
                </c:pt>
                <c:pt idx="2843">
                  <c:v>4.7367600000000003</c:v>
                </c:pt>
                <c:pt idx="2844">
                  <c:v>4.7367600000000003</c:v>
                </c:pt>
                <c:pt idx="2845">
                  <c:v>4.7367600000000003</c:v>
                </c:pt>
                <c:pt idx="2846">
                  <c:v>4.7367600000000003</c:v>
                </c:pt>
                <c:pt idx="2847">
                  <c:v>4.7367600000000003</c:v>
                </c:pt>
                <c:pt idx="2848">
                  <c:v>4.6545300000000003</c:v>
                </c:pt>
                <c:pt idx="2849">
                  <c:v>4.7367600000000003</c:v>
                </c:pt>
                <c:pt idx="2850">
                  <c:v>4.6545300000000003</c:v>
                </c:pt>
                <c:pt idx="2851">
                  <c:v>4.6545300000000003</c:v>
                </c:pt>
                <c:pt idx="2852">
                  <c:v>4.5723000000000003</c:v>
                </c:pt>
                <c:pt idx="2853">
                  <c:v>4.5723000000000003</c:v>
                </c:pt>
                <c:pt idx="2854">
                  <c:v>4.5723000000000003</c:v>
                </c:pt>
                <c:pt idx="2855">
                  <c:v>4.5723000000000003</c:v>
                </c:pt>
                <c:pt idx="2856">
                  <c:v>4.5723000000000003</c:v>
                </c:pt>
                <c:pt idx="2857">
                  <c:v>4.5723000000000003</c:v>
                </c:pt>
                <c:pt idx="2858">
                  <c:v>4.4900700000000002</c:v>
                </c:pt>
                <c:pt idx="2859">
                  <c:v>4.4900700000000002</c:v>
                </c:pt>
                <c:pt idx="2860">
                  <c:v>4.4900700000000002</c:v>
                </c:pt>
                <c:pt idx="2861">
                  <c:v>4.4900700000000002</c:v>
                </c:pt>
                <c:pt idx="2862">
                  <c:v>4.4078400000000002</c:v>
                </c:pt>
                <c:pt idx="2863">
                  <c:v>4.4078400000000002</c:v>
                </c:pt>
                <c:pt idx="2864">
                  <c:v>4.4078400000000002</c:v>
                </c:pt>
                <c:pt idx="2865">
                  <c:v>4.4078400000000002</c:v>
                </c:pt>
                <c:pt idx="2866">
                  <c:v>4.4078400000000002</c:v>
                </c:pt>
                <c:pt idx="2867">
                  <c:v>4.3256100000000002</c:v>
                </c:pt>
                <c:pt idx="2868">
                  <c:v>4.4078400000000002</c:v>
                </c:pt>
                <c:pt idx="2869">
                  <c:v>4.3256100000000002</c:v>
                </c:pt>
                <c:pt idx="2870">
                  <c:v>4.3256100000000002</c:v>
                </c:pt>
                <c:pt idx="2871">
                  <c:v>4.3256100000000002</c:v>
                </c:pt>
                <c:pt idx="2872">
                  <c:v>4.3256100000000002</c:v>
                </c:pt>
                <c:pt idx="2873">
                  <c:v>4.3256100000000002</c:v>
                </c:pt>
                <c:pt idx="2874">
                  <c:v>4.2433800000000002</c:v>
                </c:pt>
                <c:pt idx="2875">
                  <c:v>4.2433800000000002</c:v>
                </c:pt>
                <c:pt idx="2876">
                  <c:v>4.3256100000000002</c:v>
                </c:pt>
                <c:pt idx="2877">
                  <c:v>4.2433800000000002</c:v>
                </c:pt>
                <c:pt idx="2878">
                  <c:v>4.2433800000000002</c:v>
                </c:pt>
                <c:pt idx="2879">
                  <c:v>4.2433800000000002</c:v>
                </c:pt>
                <c:pt idx="2880">
                  <c:v>4.2433800000000002</c:v>
                </c:pt>
                <c:pt idx="2881">
                  <c:v>4.2433800000000002</c:v>
                </c:pt>
                <c:pt idx="2882">
                  <c:v>4.2433800000000002</c:v>
                </c:pt>
                <c:pt idx="2883">
                  <c:v>4.2433800000000002</c:v>
                </c:pt>
                <c:pt idx="2884">
                  <c:v>4.1611500000000001</c:v>
                </c:pt>
                <c:pt idx="2885">
                  <c:v>4.1611500000000001</c:v>
                </c:pt>
                <c:pt idx="2886">
                  <c:v>4.1611500000000001</c:v>
                </c:pt>
                <c:pt idx="2887">
                  <c:v>4.0789200000000001</c:v>
                </c:pt>
                <c:pt idx="2888">
                  <c:v>4.1611500000000001</c:v>
                </c:pt>
                <c:pt idx="2889">
                  <c:v>4.1611500000000001</c:v>
                </c:pt>
                <c:pt idx="2890">
                  <c:v>4.1611500000000001</c:v>
                </c:pt>
                <c:pt idx="2891">
                  <c:v>4.0789200000000001</c:v>
                </c:pt>
                <c:pt idx="2892">
                  <c:v>4.0789200000000001</c:v>
                </c:pt>
                <c:pt idx="2893">
                  <c:v>4.0789200000000001</c:v>
                </c:pt>
                <c:pt idx="2894">
                  <c:v>4.0789200000000001</c:v>
                </c:pt>
                <c:pt idx="2895">
                  <c:v>3.9966900000000001</c:v>
                </c:pt>
                <c:pt idx="2896">
                  <c:v>4.0789200000000001</c:v>
                </c:pt>
                <c:pt idx="2897">
                  <c:v>3.9966900000000001</c:v>
                </c:pt>
                <c:pt idx="2898">
                  <c:v>3.9966900000000001</c:v>
                </c:pt>
                <c:pt idx="2899">
                  <c:v>3.9966900000000001</c:v>
                </c:pt>
                <c:pt idx="2900">
                  <c:v>3.9966900000000001</c:v>
                </c:pt>
                <c:pt idx="2901">
                  <c:v>3.9966900000000001</c:v>
                </c:pt>
                <c:pt idx="2902">
                  <c:v>3.9144600000000001</c:v>
                </c:pt>
                <c:pt idx="2903">
                  <c:v>4.0789200000000001</c:v>
                </c:pt>
                <c:pt idx="2904">
                  <c:v>3.9966900000000001</c:v>
                </c:pt>
                <c:pt idx="2905">
                  <c:v>3.9966900000000001</c:v>
                </c:pt>
                <c:pt idx="2906">
                  <c:v>3.9966900000000001</c:v>
                </c:pt>
                <c:pt idx="2907">
                  <c:v>3.9966900000000001</c:v>
                </c:pt>
                <c:pt idx="2908">
                  <c:v>3.9966900000000001</c:v>
                </c:pt>
                <c:pt idx="2909">
                  <c:v>3.9966900000000001</c:v>
                </c:pt>
                <c:pt idx="2910">
                  <c:v>3.9966900000000001</c:v>
                </c:pt>
                <c:pt idx="2911">
                  <c:v>3.9966900000000001</c:v>
                </c:pt>
                <c:pt idx="2912">
                  <c:v>3.9966900000000001</c:v>
                </c:pt>
                <c:pt idx="2913">
                  <c:v>3.9144600000000001</c:v>
                </c:pt>
                <c:pt idx="2914">
                  <c:v>3.9966900000000001</c:v>
                </c:pt>
                <c:pt idx="2915">
                  <c:v>3.9144600000000001</c:v>
                </c:pt>
                <c:pt idx="2916">
                  <c:v>3.9144600000000001</c:v>
                </c:pt>
                <c:pt idx="2917">
                  <c:v>3.9144600000000001</c:v>
                </c:pt>
                <c:pt idx="2918">
                  <c:v>3.9144600000000001</c:v>
                </c:pt>
                <c:pt idx="2919">
                  <c:v>3.9144600000000001</c:v>
                </c:pt>
                <c:pt idx="2920">
                  <c:v>3.9144600000000001</c:v>
                </c:pt>
                <c:pt idx="2921">
                  <c:v>3.9144600000000001</c:v>
                </c:pt>
                <c:pt idx="2922">
                  <c:v>3.83223</c:v>
                </c:pt>
                <c:pt idx="2923">
                  <c:v>3.83223</c:v>
                </c:pt>
                <c:pt idx="2924">
                  <c:v>3.9144600000000001</c:v>
                </c:pt>
                <c:pt idx="2925">
                  <c:v>3.83223</c:v>
                </c:pt>
                <c:pt idx="2926">
                  <c:v>3.83223</c:v>
                </c:pt>
                <c:pt idx="2927">
                  <c:v>3.83223</c:v>
                </c:pt>
                <c:pt idx="2928">
                  <c:v>3.75</c:v>
                </c:pt>
                <c:pt idx="2929">
                  <c:v>3.83223</c:v>
                </c:pt>
                <c:pt idx="2930">
                  <c:v>3.83223</c:v>
                </c:pt>
                <c:pt idx="2931">
                  <c:v>3.75</c:v>
                </c:pt>
                <c:pt idx="2932">
                  <c:v>3.75</c:v>
                </c:pt>
                <c:pt idx="2933">
                  <c:v>3.75</c:v>
                </c:pt>
                <c:pt idx="2934">
                  <c:v>3.75</c:v>
                </c:pt>
                <c:pt idx="2935">
                  <c:v>3.75</c:v>
                </c:pt>
                <c:pt idx="2936">
                  <c:v>3.75</c:v>
                </c:pt>
                <c:pt idx="2937">
                  <c:v>3.75</c:v>
                </c:pt>
                <c:pt idx="2938">
                  <c:v>3.75</c:v>
                </c:pt>
                <c:pt idx="2939">
                  <c:v>3.75</c:v>
                </c:pt>
                <c:pt idx="2940">
                  <c:v>3.75</c:v>
                </c:pt>
                <c:pt idx="2941">
                  <c:v>3.75</c:v>
                </c:pt>
                <c:pt idx="2942">
                  <c:v>3.66777</c:v>
                </c:pt>
                <c:pt idx="2943">
                  <c:v>3.75</c:v>
                </c:pt>
                <c:pt idx="2944">
                  <c:v>3.75</c:v>
                </c:pt>
                <c:pt idx="2945">
                  <c:v>3.66777</c:v>
                </c:pt>
                <c:pt idx="2946">
                  <c:v>3.75</c:v>
                </c:pt>
                <c:pt idx="2947">
                  <c:v>3.75</c:v>
                </c:pt>
                <c:pt idx="2948">
                  <c:v>3.66777</c:v>
                </c:pt>
                <c:pt idx="2949">
                  <c:v>3.66777</c:v>
                </c:pt>
                <c:pt idx="2950">
                  <c:v>3.66777</c:v>
                </c:pt>
                <c:pt idx="2951">
                  <c:v>3.66777</c:v>
                </c:pt>
                <c:pt idx="2952">
                  <c:v>3.66777</c:v>
                </c:pt>
                <c:pt idx="2953">
                  <c:v>3.5855399999999999</c:v>
                </c:pt>
                <c:pt idx="2954">
                  <c:v>3.66777</c:v>
                </c:pt>
                <c:pt idx="2955">
                  <c:v>3.5855399999999999</c:v>
                </c:pt>
                <c:pt idx="2956">
                  <c:v>3.66777</c:v>
                </c:pt>
                <c:pt idx="2957">
                  <c:v>3.5855399999999999</c:v>
                </c:pt>
                <c:pt idx="2958">
                  <c:v>3.5855399999999999</c:v>
                </c:pt>
                <c:pt idx="2959">
                  <c:v>3.5855399999999999</c:v>
                </c:pt>
                <c:pt idx="2960">
                  <c:v>3.5855399999999999</c:v>
                </c:pt>
                <c:pt idx="2961">
                  <c:v>3.5033099999999999</c:v>
                </c:pt>
                <c:pt idx="2962">
                  <c:v>3.5033099999999999</c:v>
                </c:pt>
                <c:pt idx="2963">
                  <c:v>3.5033099999999999</c:v>
                </c:pt>
                <c:pt idx="2964">
                  <c:v>3.5033099999999999</c:v>
                </c:pt>
                <c:pt idx="2965">
                  <c:v>3.5033099999999999</c:v>
                </c:pt>
                <c:pt idx="2966">
                  <c:v>3.5033099999999999</c:v>
                </c:pt>
                <c:pt idx="2967">
                  <c:v>3.4210799999999999</c:v>
                </c:pt>
                <c:pt idx="2968">
                  <c:v>3.4210799999999999</c:v>
                </c:pt>
                <c:pt idx="2969">
                  <c:v>3.4210799999999999</c:v>
                </c:pt>
                <c:pt idx="2970">
                  <c:v>3.4210799999999999</c:v>
                </c:pt>
                <c:pt idx="2971">
                  <c:v>3.4210799999999999</c:v>
                </c:pt>
                <c:pt idx="2972">
                  <c:v>3.3388499999999999</c:v>
                </c:pt>
                <c:pt idx="2973">
                  <c:v>3.3388499999999999</c:v>
                </c:pt>
                <c:pt idx="2974">
                  <c:v>3.3388499999999999</c:v>
                </c:pt>
                <c:pt idx="2975">
                  <c:v>3.3388499999999999</c:v>
                </c:pt>
                <c:pt idx="2976">
                  <c:v>3.2566199999999998</c:v>
                </c:pt>
                <c:pt idx="2977">
                  <c:v>3.2566199999999998</c:v>
                </c:pt>
                <c:pt idx="2978">
                  <c:v>3.3388499999999999</c:v>
                </c:pt>
                <c:pt idx="2979">
                  <c:v>3.2566199999999998</c:v>
                </c:pt>
                <c:pt idx="2980">
                  <c:v>3.2566199999999998</c:v>
                </c:pt>
                <c:pt idx="2981">
                  <c:v>3.1743899999999998</c:v>
                </c:pt>
                <c:pt idx="2982">
                  <c:v>3.2566199999999998</c:v>
                </c:pt>
                <c:pt idx="2983">
                  <c:v>3.2566199999999998</c:v>
                </c:pt>
                <c:pt idx="2984">
                  <c:v>3.2566199999999998</c:v>
                </c:pt>
                <c:pt idx="2985">
                  <c:v>3.1743899999999998</c:v>
                </c:pt>
                <c:pt idx="2986">
                  <c:v>3.1743899999999998</c:v>
                </c:pt>
                <c:pt idx="2987">
                  <c:v>3.1743899999999998</c:v>
                </c:pt>
                <c:pt idx="2988">
                  <c:v>3.1743899999999998</c:v>
                </c:pt>
                <c:pt idx="2989">
                  <c:v>3.0921599999999998</c:v>
                </c:pt>
                <c:pt idx="2990">
                  <c:v>3.1743899999999998</c:v>
                </c:pt>
                <c:pt idx="2991">
                  <c:v>3.1743899999999998</c:v>
                </c:pt>
                <c:pt idx="2992">
                  <c:v>3.0921599999999998</c:v>
                </c:pt>
                <c:pt idx="2993">
                  <c:v>3.0921599999999998</c:v>
                </c:pt>
                <c:pt idx="2994">
                  <c:v>3.0921599999999998</c:v>
                </c:pt>
                <c:pt idx="2995">
                  <c:v>3.0921599999999998</c:v>
                </c:pt>
                <c:pt idx="2996">
                  <c:v>3.0099300000000002</c:v>
                </c:pt>
                <c:pt idx="2997">
                  <c:v>3.0921599999999998</c:v>
                </c:pt>
                <c:pt idx="2998">
                  <c:v>3.0099300000000002</c:v>
                </c:pt>
                <c:pt idx="2999">
                  <c:v>3.0921599999999998</c:v>
                </c:pt>
                <c:pt idx="3000">
                  <c:v>3.0099300000000002</c:v>
                </c:pt>
                <c:pt idx="3001">
                  <c:v>3.0099300000000002</c:v>
                </c:pt>
                <c:pt idx="3002">
                  <c:v>3.0099300000000002</c:v>
                </c:pt>
                <c:pt idx="3003">
                  <c:v>3.0099300000000002</c:v>
                </c:pt>
                <c:pt idx="3004">
                  <c:v>3.0099300000000002</c:v>
                </c:pt>
                <c:pt idx="3005">
                  <c:v>3.0099300000000002</c:v>
                </c:pt>
                <c:pt idx="3006">
                  <c:v>2.9277000000000002</c:v>
                </c:pt>
                <c:pt idx="3007">
                  <c:v>2.9277000000000002</c:v>
                </c:pt>
                <c:pt idx="3008">
                  <c:v>2.9277000000000002</c:v>
                </c:pt>
                <c:pt idx="3009">
                  <c:v>2.9277000000000002</c:v>
                </c:pt>
                <c:pt idx="3010">
                  <c:v>2.9277000000000002</c:v>
                </c:pt>
                <c:pt idx="3011">
                  <c:v>2.9277000000000002</c:v>
                </c:pt>
                <c:pt idx="3012">
                  <c:v>2.8454700000000002</c:v>
                </c:pt>
                <c:pt idx="3013">
                  <c:v>2.9277000000000002</c:v>
                </c:pt>
                <c:pt idx="3014">
                  <c:v>2.9277000000000002</c:v>
                </c:pt>
                <c:pt idx="3015">
                  <c:v>2.8454700000000002</c:v>
                </c:pt>
                <c:pt idx="3016">
                  <c:v>2.8454700000000002</c:v>
                </c:pt>
                <c:pt idx="3017">
                  <c:v>2.8454700000000002</c:v>
                </c:pt>
                <c:pt idx="3018">
                  <c:v>2.7632400000000001</c:v>
                </c:pt>
                <c:pt idx="3019">
                  <c:v>2.8454700000000002</c:v>
                </c:pt>
                <c:pt idx="3020">
                  <c:v>2.7632400000000001</c:v>
                </c:pt>
                <c:pt idx="3021">
                  <c:v>2.7632400000000001</c:v>
                </c:pt>
                <c:pt idx="3022">
                  <c:v>2.7632400000000001</c:v>
                </c:pt>
                <c:pt idx="3023">
                  <c:v>2.7632400000000001</c:v>
                </c:pt>
                <c:pt idx="3024">
                  <c:v>2.7632400000000001</c:v>
                </c:pt>
                <c:pt idx="3025">
                  <c:v>2.6810100000000001</c:v>
                </c:pt>
                <c:pt idx="3026">
                  <c:v>2.6810100000000001</c:v>
                </c:pt>
                <c:pt idx="3027">
                  <c:v>2.7632400000000001</c:v>
                </c:pt>
                <c:pt idx="3028">
                  <c:v>2.6810100000000001</c:v>
                </c:pt>
                <c:pt idx="3029">
                  <c:v>2.6810100000000001</c:v>
                </c:pt>
                <c:pt idx="3030">
                  <c:v>2.6810100000000001</c:v>
                </c:pt>
                <c:pt idx="3031">
                  <c:v>2.6810100000000001</c:v>
                </c:pt>
                <c:pt idx="3032">
                  <c:v>2.6810100000000001</c:v>
                </c:pt>
                <c:pt idx="3033">
                  <c:v>2.6810100000000001</c:v>
                </c:pt>
                <c:pt idx="3034">
                  <c:v>2.5987800000000001</c:v>
                </c:pt>
                <c:pt idx="3035">
                  <c:v>2.5987800000000001</c:v>
                </c:pt>
                <c:pt idx="3036">
                  <c:v>2.5987800000000001</c:v>
                </c:pt>
                <c:pt idx="3037">
                  <c:v>2.5987800000000001</c:v>
                </c:pt>
                <c:pt idx="3038">
                  <c:v>2.5987800000000001</c:v>
                </c:pt>
                <c:pt idx="3039">
                  <c:v>2.5987800000000001</c:v>
                </c:pt>
                <c:pt idx="3040">
                  <c:v>2.6810100000000001</c:v>
                </c:pt>
                <c:pt idx="3041">
                  <c:v>2.5987800000000001</c:v>
                </c:pt>
                <c:pt idx="3042">
                  <c:v>2.5987800000000001</c:v>
                </c:pt>
                <c:pt idx="3043">
                  <c:v>2.5987800000000001</c:v>
                </c:pt>
                <c:pt idx="3044">
                  <c:v>2.5987800000000001</c:v>
                </c:pt>
                <c:pt idx="3045">
                  <c:v>2.5987800000000001</c:v>
                </c:pt>
                <c:pt idx="3046">
                  <c:v>2.5165500000000001</c:v>
                </c:pt>
                <c:pt idx="3047">
                  <c:v>2.5987800000000001</c:v>
                </c:pt>
                <c:pt idx="3048">
                  <c:v>2.5987800000000001</c:v>
                </c:pt>
                <c:pt idx="3049">
                  <c:v>2.5987800000000001</c:v>
                </c:pt>
                <c:pt idx="3050">
                  <c:v>2.5165500000000001</c:v>
                </c:pt>
                <c:pt idx="3051">
                  <c:v>2.5165500000000001</c:v>
                </c:pt>
                <c:pt idx="3052">
                  <c:v>2.5987800000000001</c:v>
                </c:pt>
                <c:pt idx="3053">
                  <c:v>2.5165500000000001</c:v>
                </c:pt>
                <c:pt idx="3054">
                  <c:v>2.5165500000000001</c:v>
                </c:pt>
                <c:pt idx="3055">
                  <c:v>2.5987800000000001</c:v>
                </c:pt>
                <c:pt idx="3056">
                  <c:v>2.5987800000000001</c:v>
                </c:pt>
                <c:pt idx="3057">
                  <c:v>2.5165500000000001</c:v>
                </c:pt>
                <c:pt idx="3058">
                  <c:v>2.5987800000000001</c:v>
                </c:pt>
                <c:pt idx="3059">
                  <c:v>2.5987800000000001</c:v>
                </c:pt>
                <c:pt idx="3060">
                  <c:v>2.5987800000000001</c:v>
                </c:pt>
                <c:pt idx="3061">
                  <c:v>2.5165500000000001</c:v>
                </c:pt>
                <c:pt idx="3062">
                  <c:v>2.5987800000000001</c:v>
                </c:pt>
                <c:pt idx="3063">
                  <c:v>2.5165500000000001</c:v>
                </c:pt>
                <c:pt idx="3064">
                  <c:v>2.5165500000000001</c:v>
                </c:pt>
                <c:pt idx="3065">
                  <c:v>2.5165500000000001</c:v>
                </c:pt>
                <c:pt idx="3066">
                  <c:v>2.5165500000000001</c:v>
                </c:pt>
                <c:pt idx="3067">
                  <c:v>2.5165500000000001</c:v>
                </c:pt>
                <c:pt idx="3068">
                  <c:v>2.5165500000000001</c:v>
                </c:pt>
                <c:pt idx="3069">
                  <c:v>2.5165500000000001</c:v>
                </c:pt>
                <c:pt idx="3070">
                  <c:v>2.5165500000000001</c:v>
                </c:pt>
                <c:pt idx="3071">
                  <c:v>2.5165500000000001</c:v>
                </c:pt>
                <c:pt idx="3072">
                  <c:v>2.5165500000000001</c:v>
                </c:pt>
                <c:pt idx="3073">
                  <c:v>2.5165500000000001</c:v>
                </c:pt>
                <c:pt idx="3074">
                  <c:v>2.43432</c:v>
                </c:pt>
                <c:pt idx="3075">
                  <c:v>2.43432</c:v>
                </c:pt>
                <c:pt idx="3076">
                  <c:v>2.43432</c:v>
                </c:pt>
                <c:pt idx="3077">
                  <c:v>2.43432</c:v>
                </c:pt>
                <c:pt idx="3078">
                  <c:v>2.43432</c:v>
                </c:pt>
                <c:pt idx="3079">
                  <c:v>2.35209</c:v>
                </c:pt>
                <c:pt idx="3080">
                  <c:v>2.35209</c:v>
                </c:pt>
                <c:pt idx="3081">
                  <c:v>2.43432</c:v>
                </c:pt>
                <c:pt idx="3082">
                  <c:v>2.35209</c:v>
                </c:pt>
                <c:pt idx="3083">
                  <c:v>2.35209</c:v>
                </c:pt>
                <c:pt idx="3084">
                  <c:v>2.35209</c:v>
                </c:pt>
                <c:pt idx="3085">
                  <c:v>2.35209</c:v>
                </c:pt>
                <c:pt idx="3086">
                  <c:v>2.35209</c:v>
                </c:pt>
                <c:pt idx="3087">
                  <c:v>2.35209</c:v>
                </c:pt>
                <c:pt idx="3088">
                  <c:v>2.35209</c:v>
                </c:pt>
                <c:pt idx="3089">
                  <c:v>2.35209</c:v>
                </c:pt>
                <c:pt idx="3090">
                  <c:v>2.35209</c:v>
                </c:pt>
                <c:pt idx="3091">
                  <c:v>2.26986</c:v>
                </c:pt>
                <c:pt idx="3092">
                  <c:v>2.26986</c:v>
                </c:pt>
                <c:pt idx="3093">
                  <c:v>2.26986</c:v>
                </c:pt>
                <c:pt idx="3094">
                  <c:v>2.26986</c:v>
                </c:pt>
                <c:pt idx="3095">
                  <c:v>2.26986</c:v>
                </c:pt>
                <c:pt idx="3096">
                  <c:v>2.26986</c:v>
                </c:pt>
                <c:pt idx="3097">
                  <c:v>2.26986</c:v>
                </c:pt>
                <c:pt idx="3098">
                  <c:v>2.26986</c:v>
                </c:pt>
                <c:pt idx="3099">
                  <c:v>2.26986</c:v>
                </c:pt>
                <c:pt idx="3100">
                  <c:v>2.26986</c:v>
                </c:pt>
                <c:pt idx="3101">
                  <c:v>2.26986</c:v>
                </c:pt>
                <c:pt idx="3102">
                  <c:v>2.18763</c:v>
                </c:pt>
                <c:pt idx="3103">
                  <c:v>2.26986</c:v>
                </c:pt>
                <c:pt idx="3104">
                  <c:v>2.18763</c:v>
                </c:pt>
                <c:pt idx="3105">
                  <c:v>2.18763</c:v>
                </c:pt>
                <c:pt idx="3106">
                  <c:v>2.18763</c:v>
                </c:pt>
                <c:pt idx="3107">
                  <c:v>2.18763</c:v>
                </c:pt>
                <c:pt idx="3108">
                  <c:v>2.18763</c:v>
                </c:pt>
                <c:pt idx="3109">
                  <c:v>2.1053999999999999</c:v>
                </c:pt>
                <c:pt idx="3110">
                  <c:v>2.1053999999999999</c:v>
                </c:pt>
                <c:pt idx="3111">
                  <c:v>2.1053999999999999</c:v>
                </c:pt>
                <c:pt idx="3112">
                  <c:v>2.1053999999999999</c:v>
                </c:pt>
                <c:pt idx="3113">
                  <c:v>2.1053999999999999</c:v>
                </c:pt>
                <c:pt idx="3114">
                  <c:v>2.1053999999999999</c:v>
                </c:pt>
                <c:pt idx="3115">
                  <c:v>2.1053999999999999</c:v>
                </c:pt>
                <c:pt idx="3116">
                  <c:v>2.0231699999999999</c:v>
                </c:pt>
                <c:pt idx="3117">
                  <c:v>2.1053999999999999</c:v>
                </c:pt>
                <c:pt idx="3118">
                  <c:v>2.0231699999999999</c:v>
                </c:pt>
                <c:pt idx="3119">
                  <c:v>2.0231699999999999</c:v>
                </c:pt>
                <c:pt idx="3120">
                  <c:v>2.1053999999999999</c:v>
                </c:pt>
                <c:pt idx="3121">
                  <c:v>2.0231699999999999</c:v>
                </c:pt>
                <c:pt idx="3122">
                  <c:v>2.0231699999999999</c:v>
                </c:pt>
                <c:pt idx="3123">
                  <c:v>2.0231699999999999</c:v>
                </c:pt>
                <c:pt idx="3124">
                  <c:v>2.0231699999999999</c:v>
                </c:pt>
                <c:pt idx="3125">
                  <c:v>2.0231699999999999</c:v>
                </c:pt>
                <c:pt idx="3126">
                  <c:v>1.9409400000000001</c:v>
                </c:pt>
                <c:pt idx="3127">
                  <c:v>1.9409400000000001</c:v>
                </c:pt>
                <c:pt idx="3128">
                  <c:v>1.9409400000000001</c:v>
                </c:pt>
                <c:pt idx="3129">
                  <c:v>1.9409400000000001</c:v>
                </c:pt>
                <c:pt idx="3130">
                  <c:v>1.9409400000000001</c:v>
                </c:pt>
                <c:pt idx="3131">
                  <c:v>1.9409400000000001</c:v>
                </c:pt>
                <c:pt idx="3132">
                  <c:v>1.9409400000000001</c:v>
                </c:pt>
                <c:pt idx="3133">
                  <c:v>1.9409400000000001</c:v>
                </c:pt>
                <c:pt idx="3134">
                  <c:v>1.9409400000000001</c:v>
                </c:pt>
                <c:pt idx="3135">
                  <c:v>1.8587100000000001</c:v>
                </c:pt>
                <c:pt idx="3136">
                  <c:v>1.8587100000000001</c:v>
                </c:pt>
                <c:pt idx="3137">
                  <c:v>1.8587100000000001</c:v>
                </c:pt>
                <c:pt idx="3138">
                  <c:v>1.8587100000000001</c:v>
                </c:pt>
                <c:pt idx="3139">
                  <c:v>1.7764800000000001</c:v>
                </c:pt>
                <c:pt idx="3140">
                  <c:v>1.7764800000000001</c:v>
                </c:pt>
                <c:pt idx="3141">
                  <c:v>1.7764800000000001</c:v>
                </c:pt>
                <c:pt idx="3142">
                  <c:v>1.7764800000000001</c:v>
                </c:pt>
                <c:pt idx="3143">
                  <c:v>1.7764800000000001</c:v>
                </c:pt>
                <c:pt idx="3144">
                  <c:v>1.7764800000000001</c:v>
                </c:pt>
                <c:pt idx="3145">
                  <c:v>1.69425</c:v>
                </c:pt>
                <c:pt idx="3146">
                  <c:v>1.69425</c:v>
                </c:pt>
                <c:pt idx="3147">
                  <c:v>1.7764800000000001</c:v>
                </c:pt>
                <c:pt idx="3148">
                  <c:v>1.69425</c:v>
                </c:pt>
                <c:pt idx="3149">
                  <c:v>1.69425</c:v>
                </c:pt>
                <c:pt idx="3150">
                  <c:v>1.69425</c:v>
                </c:pt>
                <c:pt idx="3151">
                  <c:v>1.69425</c:v>
                </c:pt>
                <c:pt idx="3152">
                  <c:v>1.69425</c:v>
                </c:pt>
                <c:pt idx="3153">
                  <c:v>1.69425</c:v>
                </c:pt>
                <c:pt idx="3154">
                  <c:v>1.61202</c:v>
                </c:pt>
                <c:pt idx="3155">
                  <c:v>1.61202</c:v>
                </c:pt>
                <c:pt idx="3156">
                  <c:v>1.69425</c:v>
                </c:pt>
                <c:pt idx="3157">
                  <c:v>1.61202</c:v>
                </c:pt>
                <c:pt idx="3158">
                  <c:v>1.61202</c:v>
                </c:pt>
                <c:pt idx="3159">
                  <c:v>1.61202</c:v>
                </c:pt>
                <c:pt idx="3160">
                  <c:v>1.61202</c:v>
                </c:pt>
                <c:pt idx="3161">
                  <c:v>1.61202</c:v>
                </c:pt>
                <c:pt idx="3162">
                  <c:v>1.61202</c:v>
                </c:pt>
                <c:pt idx="3163">
                  <c:v>1.61202</c:v>
                </c:pt>
                <c:pt idx="3164">
                  <c:v>1.61202</c:v>
                </c:pt>
                <c:pt idx="3165">
                  <c:v>1.61202</c:v>
                </c:pt>
                <c:pt idx="3166">
                  <c:v>1.61202</c:v>
                </c:pt>
                <c:pt idx="3167">
                  <c:v>1.61202</c:v>
                </c:pt>
                <c:pt idx="3168">
                  <c:v>1.61202</c:v>
                </c:pt>
                <c:pt idx="3169">
                  <c:v>1.61202</c:v>
                </c:pt>
                <c:pt idx="3170">
                  <c:v>1.52979</c:v>
                </c:pt>
                <c:pt idx="3171">
                  <c:v>1.52979</c:v>
                </c:pt>
                <c:pt idx="3172">
                  <c:v>1.52979</c:v>
                </c:pt>
                <c:pt idx="3173">
                  <c:v>1.52979</c:v>
                </c:pt>
                <c:pt idx="3174">
                  <c:v>1.52979</c:v>
                </c:pt>
                <c:pt idx="3175">
                  <c:v>1.52979</c:v>
                </c:pt>
                <c:pt idx="3176">
                  <c:v>1.61202</c:v>
                </c:pt>
                <c:pt idx="3177">
                  <c:v>1.52979</c:v>
                </c:pt>
                <c:pt idx="3178">
                  <c:v>1.52979</c:v>
                </c:pt>
                <c:pt idx="3179">
                  <c:v>1.52979</c:v>
                </c:pt>
                <c:pt idx="3180">
                  <c:v>1.52979</c:v>
                </c:pt>
                <c:pt idx="3181">
                  <c:v>1.52979</c:v>
                </c:pt>
                <c:pt idx="3182">
                  <c:v>1.52979</c:v>
                </c:pt>
                <c:pt idx="3183">
                  <c:v>1.52979</c:v>
                </c:pt>
                <c:pt idx="3184">
                  <c:v>1.52979</c:v>
                </c:pt>
                <c:pt idx="3185">
                  <c:v>1.52979</c:v>
                </c:pt>
                <c:pt idx="3186">
                  <c:v>1.52979</c:v>
                </c:pt>
                <c:pt idx="3187">
                  <c:v>1.52979</c:v>
                </c:pt>
                <c:pt idx="3188">
                  <c:v>1.52979</c:v>
                </c:pt>
                <c:pt idx="3189">
                  <c:v>1.52979</c:v>
                </c:pt>
                <c:pt idx="3190">
                  <c:v>1.44756</c:v>
                </c:pt>
                <c:pt idx="3191">
                  <c:v>1.52979</c:v>
                </c:pt>
                <c:pt idx="3192">
                  <c:v>1.44756</c:v>
                </c:pt>
                <c:pt idx="3193">
                  <c:v>1.52979</c:v>
                </c:pt>
                <c:pt idx="3194">
                  <c:v>1.52979</c:v>
                </c:pt>
                <c:pt idx="3195">
                  <c:v>1.44756</c:v>
                </c:pt>
                <c:pt idx="3196">
                  <c:v>1.44756</c:v>
                </c:pt>
                <c:pt idx="3197">
                  <c:v>1.52979</c:v>
                </c:pt>
                <c:pt idx="3198">
                  <c:v>1.52979</c:v>
                </c:pt>
                <c:pt idx="3199">
                  <c:v>1.44756</c:v>
                </c:pt>
                <c:pt idx="3200">
                  <c:v>1.44756</c:v>
                </c:pt>
                <c:pt idx="3201">
                  <c:v>1.52979</c:v>
                </c:pt>
                <c:pt idx="3202">
                  <c:v>1.44756</c:v>
                </c:pt>
                <c:pt idx="3203">
                  <c:v>1.44756</c:v>
                </c:pt>
                <c:pt idx="3204">
                  <c:v>1.44756</c:v>
                </c:pt>
                <c:pt idx="3205">
                  <c:v>1.44756</c:v>
                </c:pt>
                <c:pt idx="3206">
                  <c:v>1.44756</c:v>
                </c:pt>
                <c:pt idx="3207">
                  <c:v>1.44756</c:v>
                </c:pt>
                <c:pt idx="3208">
                  <c:v>1.44756</c:v>
                </c:pt>
                <c:pt idx="3209">
                  <c:v>1.44756</c:v>
                </c:pt>
                <c:pt idx="3210">
                  <c:v>1.3653299999999999</c:v>
                </c:pt>
                <c:pt idx="3211">
                  <c:v>1.44756</c:v>
                </c:pt>
                <c:pt idx="3212">
                  <c:v>1.44756</c:v>
                </c:pt>
                <c:pt idx="3213">
                  <c:v>1.3653299999999999</c:v>
                </c:pt>
                <c:pt idx="3214">
                  <c:v>1.44756</c:v>
                </c:pt>
                <c:pt idx="3215">
                  <c:v>1.3653299999999999</c:v>
                </c:pt>
                <c:pt idx="3216">
                  <c:v>1.3653299999999999</c:v>
                </c:pt>
                <c:pt idx="3217">
                  <c:v>1.3653299999999999</c:v>
                </c:pt>
                <c:pt idx="3218">
                  <c:v>1.3653299999999999</c:v>
                </c:pt>
                <c:pt idx="3219">
                  <c:v>1.2830999999999999</c:v>
                </c:pt>
                <c:pt idx="3220">
                  <c:v>1.3653299999999999</c:v>
                </c:pt>
                <c:pt idx="3221">
                  <c:v>1.3653299999999999</c:v>
                </c:pt>
                <c:pt idx="3222">
                  <c:v>1.3653299999999999</c:v>
                </c:pt>
                <c:pt idx="3223">
                  <c:v>1.3653299999999999</c:v>
                </c:pt>
                <c:pt idx="3224">
                  <c:v>1.2830999999999999</c:v>
                </c:pt>
                <c:pt idx="3225">
                  <c:v>1.2830999999999999</c:v>
                </c:pt>
                <c:pt idx="3226">
                  <c:v>1.2830999999999999</c:v>
                </c:pt>
                <c:pt idx="3227">
                  <c:v>1.2830999999999999</c:v>
                </c:pt>
                <c:pt idx="3228">
                  <c:v>1.2830999999999999</c:v>
                </c:pt>
                <c:pt idx="3229">
                  <c:v>1.3653299999999999</c:v>
                </c:pt>
                <c:pt idx="3230">
                  <c:v>1.2830999999999999</c:v>
                </c:pt>
                <c:pt idx="3231">
                  <c:v>1.2830999999999999</c:v>
                </c:pt>
                <c:pt idx="3232">
                  <c:v>1.2830999999999999</c:v>
                </c:pt>
                <c:pt idx="3233">
                  <c:v>1.2830999999999999</c:v>
                </c:pt>
                <c:pt idx="3234">
                  <c:v>1.2830999999999999</c:v>
                </c:pt>
                <c:pt idx="3235">
                  <c:v>1.2830999999999999</c:v>
                </c:pt>
                <c:pt idx="3236">
                  <c:v>1.2830999999999999</c:v>
                </c:pt>
                <c:pt idx="3237">
                  <c:v>1.2008700000000001</c:v>
                </c:pt>
                <c:pt idx="3238">
                  <c:v>1.2830999999999999</c:v>
                </c:pt>
                <c:pt idx="3239">
                  <c:v>1.2830999999999999</c:v>
                </c:pt>
                <c:pt idx="3240">
                  <c:v>1.2830999999999999</c:v>
                </c:pt>
                <c:pt idx="3241">
                  <c:v>1.2830999999999999</c:v>
                </c:pt>
                <c:pt idx="3242">
                  <c:v>1.2008700000000001</c:v>
                </c:pt>
                <c:pt idx="3243">
                  <c:v>1.2830999999999999</c:v>
                </c:pt>
                <c:pt idx="3244">
                  <c:v>1.2008700000000001</c:v>
                </c:pt>
                <c:pt idx="3245">
                  <c:v>1.2008700000000001</c:v>
                </c:pt>
                <c:pt idx="3246">
                  <c:v>1.1186400000000001</c:v>
                </c:pt>
                <c:pt idx="3247">
                  <c:v>1.2008700000000001</c:v>
                </c:pt>
                <c:pt idx="3248">
                  <c:v>1.2008700000000001</c:v>
                </c:pt>
                <c:pt idx="3249">
                  <c:v>1.2008700000000001</c:v>
                </c:pt>
                <c:pt idx="3250">
                  <c:v>1.2008700000000001</c:v>
                </c:pt>
                <c:pt idx="3251">
                  <c:v>1.1186400000000001</c:v>
                </c:pt>
                <c:pt idx="3252">
                  <c:v>1.2008700000000001</c:v>
                </c:pt>
                <c:pt idx="3253">
                  <c:v>1.1186400000000001</c:v>
                </c:pt>
                <c:pt idx="3254">
                  <c:v>1.1186400000000001</c:v>
                </c:pt>
                <c:pt idx="3255">
                  <c:v>1.1186400000000001</c:v>
                </c:pt>
                <c:pt idx="3256">
                  <c:v>1.0364100000000001</c:v>
                </c:pt>
                <c:pt idx="3257">
                  <c:v>1.1186400000000001</c:v>
                </c:pt>
                <c:pt idx="3258">
                  <c:v>1.1186400000000001</c:v>
                </c:pt>
                <c:pt idx="3259">
                  <c:v>1.1186400000000001</c:v>
                </c:pt>
                <c:pt idx="3260">
                  <c:v>1.0364100000000001</c:v>
                </c:pt>
                <c:pt idx="3261">
                  <c:v>1.1186400000000001</c:v>
                </c:pt>
                <c:pt idx="3262">
                  <c:v>1.0364100000000001</c:v>
                </c:pt>
                <c:pt idx="3263">
                  <c:v>1.1186400000000001</c:v>
                </c:pt>
                <c:pt idx="3264">
                  <c:v>1.1186400000000001</c:v>
                </c:pt>
                <c:pt idx="3265">
                  <c:v>1.0364100000000001</c:v>
                </c:pt>
                <c:pt idx="3266">
                  <c:v>1.0364100000000001</c:v>
                </c:pt>
                <c:pt idx="3267">
                  <c:v>1.0364100000000001</c:v>
                </c:pt>
                <c:pt idx="3268">
                  <c:v>1.0364100000000001</c:v>
                </c:pt>
                <c:pt idx="3269">
                  <c:v>1.0364100000000001</c:v>
                </c:pt>
                <c:pt idx="3270">
                  <c:v>1.0364100000000001</c:v>
                </c:pt>
                <c:pt idx="3271">
                  <c:v>1.0364100000000001</c:v>
                </c:pt>
                <c:pt idx="3272">
                  <c:v>0.954183</c:v>
                </c:pt>
                <c:pt idx="3273">
                  <c:v>0.954183</c:v>
                </c:pt>
                <c:pt idx="3274">
                  <c:v>1.0364100000000001</c:v>
                </c:pt>
                <c:pt idx="3275">
                  <c:v>0.954183</c:v>
                </c:pt>
                <c:pt idx="3276">
                  <c:v>0.954183</c:v>
                </c:pt>
                <c:pt idx="3277">
                  <c:v>0.954183</c:v>
                </c:pt>
                <c:pt idx="3278">
                  <c:v>0.954183</c:v>
                </c:pt>
                <c:pt idx="3279">
                  <c:v>0.954183</c:v>
                </c:pt>
                <c:pt idx="3280">
                  <c:v>0.954183</c:v>
                </c:pt>
                <c:pt idx="3281">
                  <c:v>0.954183</c:v>
                </c:pt>
                <c:pt idx="3282">
                  <c:v>0.87195299999999998</c:v>
                </c:pt>
                <c:pt idx="3283">
                  <c:v>0.954183</c:v>
                </c:pt>
                <c:pt idx="3284">
                  <c:v>0.87195299999999998</c:v>
                </c:pt>
                <c:pt idx="3285">
                  <c:v>0.87195299999999998</c:v>
                </c:pt>
                <c:pt idx="3286">
                  <c:v>0.87195299999999998</c:v>
                </c:pt>
                <c:pt idx="3287">
                  <c:v>0.87195299999999998</c:v>
                </c:pt>
                <c:pt idx="3288">
                  <c:v>0.78972299999999995</c:v>
                </c:pt>
                <c:pt idx="3289">
                  <c:v>0.78972299999999995</c:v>
                </c:pt>
                <c:pt idx="3290">
                  <c:v>0.78972299999999995</c:v>
                </c:pt>
                <c:pt idx="3291">
                  <c:v>0.78972299999999995</c:v>
                </c:pt>
                <c:pt idx="3292">
                  <c:v>0.78972299999999995</c:v>
                </c:pt>
                <c:pt idx="3293">
                  <c:v>0.78972299999999995</c:v>
                </c:pt>
                <c:pt idx="3294">
                  <c:v>0.78972299999999995</c:v>
                </c:pt>
                <c:pt idx="3295">
                  <c:v>0.78972299999999995</c:v>
                </c:pt>
                <c:pt idx="3296">
                  <c:v>0.78972299999999995</c:v>
                </c:pt>
                <c:pt idx="3297">
                  <c:v>0.78972299999999995</c:v>
                </c:pt>
                <c:pt idx="3298">
                  <c:v>0.78972299999999995</c:v>
                </c:pt>
                <c:pt idx="3299">
                  <c:v>0.78972299999999995</c:v>
                </c:pt>
                <c:pt idx="3300">
                  <c:v>0.78972299999999995</c:v>
                </c:pt>
                <c:pt idx="3301">
                  <c:v>0.78972299999999995</c:v>
                </c:pt>
                <c:pt idx="3302">
                  <c:v>0.70749300000000004</c:v>
                </c:pt>
                <c:pt idx="3303">
                  <c:v>0.78972299999999995</c:v>
                </c:pt>
                <c:pt idx="3304">
                  <c:v>0.78972299999999995</c:v>
                </c:pt>
                <c:pt idx="3305">
                  <c:v>0.78972299999999995</c:v>
                </c:pt>
                <c:pt idx="3306">
                  <c:v>0.78972299999999995</c:v>
                </c:pt>
                <c:pt idx="3307">
                  <c:v>0.78972299999999995</c:v>
                </c:pt>
                <c:pt idx="3308">
                  <c:v>0.78972299999999995</c:v>
                </c:pt>
                <c:pt idx="3309">
                  <c:v>0.78972299999999995</c:v>
                </c:pt>
                <c:pt idx="3310">
                  <c:v>0.78972299999999995</c:v>
                </c:pt>
                <c:pt idx="3311">
                  <c:v>0.78972299999999995</c:v>
                </c:pt>
                <c:pt idx="3312">
                  <c:v>0.70749300000000004</c:v>
                </c:pt>
                <c:pt idx="3313">
                  <c:v>0.70749300000000004</c:v>
                </c:pt>
                <c:pt idx="3314">
                  <c:v>0.78972299999999995</c:v>
                </c:pt>
                <c:pt idx="3315">
                  <c:v>0.78972299999999995</c:v>
                </c:pt>
                <c:pt idx="3316">
                  <c:v>0.78972299999999995</c:v>
                </c:pt>
                <c:pt idx="3317">
                  <c:v>0.78972299999999995</c:v>
                </c:pt>
                <c:pt idx="3318">
                  <c:v>0.78972299999999995</c:v>
                </c:pt>
                <c:pt idx="3319">
                  <c:v>0.78972299999999995</c:v>
                </c:pt>
                <c:pt idx="3320">
                  <c:v>0.78972299999999995</c:v>
                </c:pt>
                <c:pt idx="3321">
                  <c:v>0.70749300000000004</c:v>
                </c:pt>
                <c:pt idx="3322">
                  <c:v>0.78972299999999995</c:v>
                </c:pt>
                <c:pt idx="3323">
                  <c:v>0.70749300000000004</c:v>
                </c:pt>
                <c:pt idx="3324">
                  <c:v>0.70749300000000004</c:v>
                </c:pt>
                <c:pt idx="3325">
                  <c:v>0.70749300000000004</c:v>
                </c:pt>
                <c:pt idx="3326">
                  <c:v>0.78972299999999995</c:v>
                </c:pt>
                <c:pt idx="3327">
                  <c:v>0.70749300000000004</c:v>
                </c:pt>
                <c:pt idx="3328">
                  <c:v>0.70749300000000004</c:v>
                </c:pt>
                <c:pt idx="3329">
                  <c:v>0.70749300000000004</c:v>
                </c:pt>
                <c:pt idx="3330">
                  <c:v>0.70749300000000004</c:v>
                </c:pt>
                <c:pt idx="3331">
                  <c:v>0.70749300000000004</c:v>
                </c:pt>
                <c:pt idx="3332">
                  <c:v>0.70749300000000004</c:v>
                </c:pt>
                <c:pt idx="3333">
                  <c:v>0.70749300000000004</c:v>
                </c:pt>
                <c:pt idx="3334">
                  <c:v>0.70749300000000004</c:v>
                </c:pt>
                <c:pt idx="3335">
                  <c:v>0.70749300000000004</c:v>
                </c:pt>
                <c:pt idx="3336">
                  <c:v>0.70749300000000004</c:v>
                </c:pt>
                <c:pt idx="3337">
                  <c:v>0.70749300000000004</c:v>
                </c:pt>
                <c:pt idx="3338">
                  <c:v>0.62526300000000001</c:v>
                </c:pt>
                <c:pt idx="3339">
                  <c:v>0.70749300000000004</c:v>
                </c:pt>
                <c:pt idx="3340">
                  <c:v>0.70749300000000004</c:v>
                </c:pt>
                <c:pt idx="3341">
                  <c:v>0.70749300000000004</c:v>
                </c:pt>
                <c:pt idx="3342">
                  <c:v>0.62526300000000001</c:v>
                </c:pt>
                <c:pt idx="3343">
                  <c:v>0.62526300000000001</c:v>
                </c:pt>
                <c:pt idx="3344">
                  <c:v>0.62526300000000001</c:v>
                </c:pt>
                <c:pt idx="3345">
                  <c:v>0.62526300000000001</c:v>
                </c:pt>
                <c:pt idx="3346">
                  <c:v>0.62526300000000001</c:v>
                </c:pt>
                <c:pt idx="3347">
                  <c:v>0.62526300000000001</c:v>
                </c:pt>
                <c:pt idx="3348">
                  <c:v>0.62526300000000001</c:v>
                </c:pt>
                <c:pt idx="3349">
                  <c:v>0.62526300000000001</c:v>
                </c:pt>
                <c:pt idx="3350">
                  <c:v>0.62526300000000001</c:v>
                </c:pt>
                <c:pt idx="3351">
                  <c:v>0.62526300000000001</c:v>
                </c:pt>
                <c:pt idx="3352">
                  <c:v>0.62526300000000001</c:v>
                </c:pt>
                <c:pt idx="3353">
                  <c:v>0.62526300000000001</c:v>
                </c:pt>
                <c:pt idx="3354">
                  <c:v>0.62526300000000001</c:v>
                </c:pt>
                <c:pt idx="3355">
                  <c:v>0.62526300000000001</c:v>
                </c:pt>
                <c:pt idx="3356">
                  <c:v>0.62526300000000001</c:v>
                </c:pt>
                <c:pt idx="3357">
                  <c:v>0.62526300000000001</c:v>
                </c:pt>
                <c:pt idx="3358">
                  <c:v>0.62526300000000001</c:v>
                </c:pt>
                <c:pt idx="3359">
                  <c:v>0.62526300000000001</c:v>
                </c:pt>
                <c:pt idx="3360">
                  <c:v>0.62526300000000001</c:v>
                </c:pt>
                <c:pt idx="3361">
                  <c:v>0.62526300000000001</c:v>
                </c:pt>
                <c:pt idx="3362">
                  <c:v>0.62526300000000001</c:v>
                </c:pt>
                <c:pt idx="3363">
                  <c:v>0.54303299999999999</c:v>
                </c:pt>
                <c:pt idx="3364">
                  <c:v>0.62526300000000001</c:v>
                </c:pt>
                <c:pt idx="3365">
                  <c:v>0.62526300000000001</c:v>
                </c:pt>
                <c:pt idx="3366">
                  <c:v>0.62526300000000001</c:v>
                </c:pt>
                <c:pt idx="3367">
                  <c:v>0.62526300000000001</c:v>
                </c:pt>
                <c:pt idx="3368">
                  <c:v>0.54303299999999999</c:v>
                </c:pt>
                <c:pt idx="3369">
                  <c:v>0.62526300000000001</c:v>
                </c:pt>
                <c:pt idx="3370">
                  <c:v>0.62526300000000001</c:v>
                </c:pt>
                <c:pt idx="3371">
                  <c:v>0.54303299999999999</c:v>
                </c:pt>
                <c:pt idx="3372">
                  <c:v>0.54303299999999999</c:v>
                </c:pt>
                <c:pt idx="3373">
                  <c:v>0.54303299999999999</c:v>
                </c:pt>
                <c:pt idx="3374">
                  <c:v>0.54303299999999999</c:v>
                </c:pt>
                <c:pt idx="3375">
                  <c:v>0.54303299999999999</c:v>
                </c:pt>
                <c:pt idx="3376">
                  <c:v>0.62526300000000001</c:v>
                </c:pt>
                <c:pt idx="3377">
                  <c:v>0.62526300000000001</c:v>
                </c:pt>
                <c:pt idx="3378">
                  <c:v>0.54303299999999999</c:v>
                </c:pt>
                <c:pt idx="3379">
                  <c:v>0.54303299999999999</c:v>
                </c:pt>
                <c:pt idx="3380">
                  <c:v>0.54303299999999999</c:v>
                </c:pt>
                <c:pt idx="3381">
                  <c:v>0.54303299999999999</c:v>
                </c:pt>
                <c:pt idx="3382">
                  <c:v>0.54303299999999999</c:v>
                </c:pt>
                <c:pt idx="3383">
                  <c:v>0.46080399999999999</c:v>
                </c:pt>
                <c:pt idx="3384">
                  <c:v>0.54303299999999999</c:v>
                </c:pt>
                <c:pt idx="3385">
                  <c:v>0.54303299999999999</c:v>
                </c:pt>
                <c:pt idx="3386">
                  <c:v>0.54303299999999999</c:v>
                </c:pt>
                <c:pt idx="3387">
                  <c:v>0.54303299999999999</c:v>
                </c:pt>
                <c:pt idx="3388">
                  <c:v>0.46080399999999999</c:v>
                </c:pt>
                <c:pt idx="3389">
                  <c:v>0.46080399999999999</c:v>
                </c:pt>
                <c:pt idx="3390">
                  <c:v>0.46080399999999999</c:v>
                </c:pt>
                <c:pt idx="3391">
                  <c:v>0.54303299999999999</c:v>
                </c:pt>
                <c:pt idx="3392">
                  <c:v>0.46080399999999999</c:v>
                </c:pt>
                <c:pt idx="3393">
                  <c:v>0.46080399999999999</c:v>
                </c:pt>
                <c:pt idx="3394">
                  <c:v>0.46080399999999999</c:v>
                </c:pt>
                <c:pt idx="3395">
                  <c:v>0.46080399999999999</c:v>
                </c:pt>
                <c:pt idx="3396">
                  <c:v>0.37857400000000002</c:v>
                </c:pt>
                <c:pt idx="3397">
                  <c:v>0.46080399999999999</c:v>
                </c:pt>
                <c:pt idx="3398">
                  <c:v>0.37857400000000002</c:v>
                </c:pt>
                <c:pt idx="3399">
                  <c:v>0.37857400000000002</c:v>
                </c:pt>
                <c:pt idx="3400">
                  <c:v>0.37857400000000002</c:v>
                </c:pt>
                <c:pt idx="3401">
                  <c:v>0.37857400000000002</c:v>
                </c:pt>
                <c:pt idx="3402">
                  <c:v>0.37857400000000002</c:v>
                </c:pt>
                <c:pt idx="3403">
                  <c:v>0.37857400000000002</c:v>
                </c:pt>
                <c:pt idx="3404">
                  <c:v>0.37857400000000002</c:v>
                </c:pt>
                <c:pt idx="3405">
                  <c:v>0.37857400000000002</c:v>
                </c:pt>
                <c:pt idx="3406">
                  <c:v>0.37857400000000002</c:v>
                </c:pt>
                <c:pt idx="3407">
                  <c:v>0.37857400000000002</c:v>
                </c:pt>
                <c:pt idx="3408">
                  <c:v>0.37857400000000002</c:v>
                </c:pt>
                <c:pt idx="3409">
                  <c:v>0.37857400000000002</c:v>
                </c:pt>
                <c:pt idx="3410">
                  <c:v>0.37857400000000002</c:v>
                </c:pt>
                <c:pt idx="3411">
                  <c:v>0.37857400000000002</c:v>
                </c:pt>
                <c:pt idx="3412">
                  <c:v>0.37857400000000002</c:v>
                </c:pt>
                <c:pt idx="3413">
                  <c:v>0.37857400000000002</c:v>
                </c:pt>
                <c:pt idx="3414">
                  <c:v>0.37857400000000002</c:v>
                </c:pt>
                <c:pt idx="3415">
                  <c:v>0.37857400000000002</c:v>
                </c:pt>
                <c:pt idx="3416">
                  <c:v>0.37857400000000002</c:v>
                </c:pt>
                <c:pt idx="3417">
                  <c:v>0.37857400000000002</c:v>
                </c:pt>
                <c:pt idx="3418">
                  <c:v>0.296344</c:v>
                </c:pt>
                <c:pt idx="3419">
                  <c:v>0.37857400000000002</c:v>
                </c:pt>
                <c:pt idx="3420">
                  <c:v>0.296344</c:v>
                </c:pt>
                <c:pt idx="3421">
                  <c:v>0.37857400000000002</c:v>
                </c:pt>
                <c:pt idx="3422">
                  <c:v>0.37857400000000002</c:v>
                </c:pt>
                <c:pt idx="3423">
                  <c:v>0.296344</c:v>
                </c:pt>
                <c:pt idx="3424">
                  <c:v>0.296344</c:v>
                </c:pt>
                <c:pt idx="3425">
                  <c:v>0.296344</c:v>
                </c:pt>
                <c:pt idx="3426">
                  <c:v>0.296344</c:v>
                </c:pt>
                <c:pt idx="3427">
                  <c:v>0.296344</c:v>
                </c:pt>
                <c:pt idx="3428">
                  <c:v>0.296344</c:v>
                </c:pt>
                <c:pt idx="3429">
                  <c:v>0.214114</c:v>
                </c:pt>
                <c:pt idx="3430">
                  <c:v>0.296344</c:v>
                </c:pt>
                <c:pt idx="3431">
                  <c:v>0.296344</c:v>
                </c:pt>
                <c:pt idx="3432">
                  <c:v>0.296344</c:v>
                </c:pt>
                <c:pt idx="3433">
                  <c:v>0.296344</c:v>
                </c:pt>
                <c:pt idx="3434">
                  <c:v>0.296344</c:v>
                </c:pt>
                <c:pt idx="3435">
                  <c:v>0.214114</c:v>
                </c:pt>
                <c:pt idx="3436">
                  <c:v>0.296344</c:v>
                </c:pt>
                <c:pt idx="3437">
                  <c:v>0.214114</c:v>
                </c:pt>
                <c:pt idx="3438">
                  <c:v>0.296344</c:v>
                </c:pt>
                <c:pt idx="3439">
                  <c:v>0.214114</c:v>
                </c:pt>
                <c:pt idx="3440">
                  <c:v>0.296344</c:v>
                </c:pt>
                <c:pt idx="3441">
                  <c:v>0.296344</c:v>
                </c:pt>
                <c:pt idx="3442">
                  <c:v>0.296344</c:v>
                </c:pt>
                <c:pt idx="3443">
                  <c:v>0.296344</c:v>
                </c:pt>
                <c:pt idx="3444">
                  <c:v>0.296344</c:v>
                </c:pt>
                <c:pt idx="3445">
                  <c:v>0.296344</c:v>
                </c:pt>
                <c:pt idx="3446">
                  <c:v>0.296344</c:v>
                </c:pt>
                <c:pt idx="3447">
                  <c:v>0.214114</c:v>
                </c:pt>
                <c:pt idx="3448">
                  <c:v>0.296344</c:v>
                </c:pt>
                <c:pt idx="3449">
                  <c:v>0.296344</c:v>
                </c:pt>
                <c:pt idx="3450">
                  <c:v>0.37857400000000002</c:v>
                </c:pt>
                <c:pt idx="3451">
                  <c:v>0.296344</c:v>
                </c:pt>
                <c:pt idx="3452">
                  <c:v>0.296344</c:v>
                </c:pt>
                <c:pt idx="3453">
                  <c:v>0.296344</c:v>
                </c:pt>
                <c:pt idx="3454">
                  <c:v>0.296344</c:v>
                </c:pt>
                <c:pt idx="3455">
                  <c:v>0.37857400000000002</c:v>
                </c:pt>
                <c:pt idx="3456">
                  <c:v>0.296344</c:v>
                </c:pt>
                <c:pt idx="3457">
                  <c:v>0.296344</c:v>
                </c:pt>
                <c:pt idx="3458">
                  <c:v>0.296344</c:v>
                </c:pt>
                <c:pt idx="3459">
                  <c:v>0.296344</c:v>
                </c:pt>
                <c:pt idx="3460">
                  <c:v>0.296344</c:v>
                </c:pt>
                <c:pt idx="3461">
                  <c:v>0.296344</c:v>
                </c:pt>
                <c:pt idx="3462">
                  <c:v>0.296344</c:v>
                </c:pt>
                <c:pt idx="3463">
                  <c:v>0.296344</c:v>
                </c:pt>
                <c:pt idx="3464">
                  <c:v>0.296344</c:v>
                </c:pt>
                <c:pt idx="3465">
                  <c:v>0.296344</c:v>
                </c:pt>
                <c:pt idx="3466">
                  <c:v>0.296344</c:v>
                </c:pt>
                <c:pt idx="3467">
                  <c:v>0.296344</c:v>
                </c:pt>
                <c:pt idx="3468">
                  <c:v>0.296344</c:v>
                </c:pt>
                <c:pt idx="3469">
                  <c:v>0.296344</c:v>
                </c:pt>
                <c:pt idx="3470">
                  <c:v>0.214114</c:v>
                </c:pt>
                <c:pt idx="3471">
                  <c:v>0.296344</c:v>
                </c:pt>
                <c:pt idx="3472">
                  <c:v>0.214114</c:v>
                </c:pt>
                <c:pt idx="3473">
                  <c:v>0.296344</c:v>
                </c:pt>
                <c:pt idx="3474">
                  <c:v>0.214114</c:v>
                </c:pt>
                <c:pt idx="3475">
                  <c:v>0.214114</c:v>
                </c:pt>
                <c:pt idx="3476">
                  <c:v>0.214114</c:v>
                </c:pt>
                <c:pt idx="3477">
                  <c:v>0.214114</c:v>
                </c:pt>
                <c:pt idx="3478">
                  <c:v>0.214114</c:v>
                </c:pt>
                <c:pt idx="3479">
                  <c:v>0.214114</c:v>
                </c:pt>
                <c:pt idx="3480">
                  <c:v>0.214114</c:v>
                </c:pt>
                <c:pt idx="3481">
                  <c:v>0.214114</c:v>
                </c:pt>
                <c:pt idx="3482">
                  <c:v>0.214114</c:v>
                </c:pt>
                <c:pt idx="3483">
                  <c:v>0.214114</c:v>
                </c:pt>
                <c:pt idx="3484">
                  <c:v>0.214114</c:v>
                </c:pt>
                <c:pt idx="3485">
                  <c:v>0.214114</c:v>
                </c:pt>
                <c:pt idx="3486">
                  <c:v>0.214114</c:v>
                </c:pt>
                <c:pt idx="3487">
                  <c:v>0.214114</c:v>
                </c:pt>
                <c:pt idx="3488">
                  <c:v>0.214114</c:v>
                </c:pt>
                <c:pt idx="3489">
                  <c:v>0.296344</c:v>
                </c:pt>
                <c:pt idx="3490">
                  <c:v>0.296344</c:v>
                </c:pt>
                <c:pt idx="3491">
                  <c:v>0.296344</c:v>
                </c:pt>
                <c:pt idx="3492">
                  <c:v>0.214114</c:v>
                </c:pt>
                <c:pt idx="3493">
                  <c:v>0.296344</c:v>
                </c:pt>
                <c:pt idx="3494">
                  <c:v>0.214114</c:v>
                </c:pt>
                <c:pt idx="3495">
                  <c:v>0.296344</c:v>
                </c:pt>
                <c:pt idx="3496">
                  <c:v>0.296344</c:v>
                </c:pt>
                <c:pt idx="3497">
                  <c:v>0.296344</c:v>
                </c:pt>
                <c:pt idx="3498">
                  <c:v>0.296344</c:v>
                </c:pt>
                <c:pt idx="3499">
                  <c:v>0.296344</c:v>
                </c:pt>
                <c:pt idx="3500">
                  <c:v>0.296344</c:v>
                </c:pt>
                <c:pt idx="3501">
                  <c:v>0.296344</c:v>
                </c:pt>
                <c:pt idx="3502">
                  <c:v>0.296344</c:v>
                </c:pt>
                <c:pt idx="3503">
                  <c:v>0.296344</c:v>
                </c:pt>
                <c:pt idx="3504">
                  <c:v>0.296344</c:v>
                </c:pt>
                <c:pt idx="3505">
                  <c:v>0.296344</c:v>
                </c:pt>
                <c:pt idx="3506">
                  <c:v>0.296344</c:v>
                </c:pt>
                <c:pt idx="3507">
                  <c:v>0.296344</c:v>
                </c:pt>
                <c:pt idx="3508">
                  <c:v>0.214114</c:v>
                </c:pt>
                <c:pt idx="3509">
                  <c:v>0.296344</c:v>
                </c:pt>
                <c:pt idx="3510">
                  <c:v>0.296344</c:v>
                </c:pt>
                <c:pt idx="3511">
                  <c:v>0.296344</c:v>
                </c:pt>
                <c:pt idx="3512">
                  <c:v>0.296344</c:v>
                </c:pt>
                <c:pt idx="3513">
                  <c:v>0.296344</c:v>
                </c:pt>
                <c:pt idx="3514">
                  <c:v>0.214114</c:v>
                </c:pt>
                <c:pt idx="3515">
                  <c:v>0.214114</c:v>
                </c:pt>
                <c:pt idx="3516">
                  <c:v>0.296344</c:v>
                </c:pt>
                <c:pt idx="3517">
                  <c:v>0.214114</c:v>
                </c:pt>
                <c:pt idx="3518">
                  <c:v>0.296344</c:v>
                </c:pt>
                <c:pt idx="3519">
                  <c:v>0.214114</c:v>
                </c:pt>
                <c:pt idx="3520">
                  <c:v>0.296344</c:v>
                </c:pt>
                <c:pt idx="3521">
                  <c:v>0.214114</c:v>
                </c:pt>
                <c:pt idx="3522">
                  <c:v>0.214114</c:v>
                </c:pt>
                <c:pt idx="3523">
                  <c:v>0.214114</c:v>
                </c:pt>
                <c:pt idx="3524">
                  <c:v>0.214114</c:v>
                </c:pt>
                <c:pt idx="3525">
                  <c:v>0.214114</c:v>
                </c:pt>
                <c:pt idx="3526">
                  <c:v>0.214114</c:v>
                </c:pt>
                <c:pt idx="3527">
                  <c:v>0.214114</c:v>
                </c:pt>
                <c:pt idx="3528">
                  <c:v>0.131884</c:v>
                </c:pt>
                <c:pt idx="3529">
                  <c:v>0.131884</c:v>
                </c:pt>
                <c:pt idx="3530">
                  <c:v>0.131884</c:v>
                </c:pt>
                <c:pt idx="3531">
                  <c:v>0.131884</c:v>
                </c:pt>
                <c:pt idx="3532">
                  <c:v>0.214114</c:v>
                </c:pt>
                <c:pt idx="3533">
                  <c:v>0.131884</c:v>
                </c:pt>
                <c:pt idx="3534">
                  <c:v>0.131884</c:v>
                </c:pt>
                <c:pt idx="3535">
                  <c:v>0.131884</c:v>
                </c:pt>
                <c:pt idx="3536">
                  <c:v>0.131884</c:v>
                </c:pt>
                <c:pt idx="3537">
                  <c:v>0.131884</c:v>
                </c:pt>
                <c:pt idx="3538">
                  <c:v>0.131884</c:v>
                </c:pt>
                <c:pt idx="3539">
                  <c:v>0.131884</c:v>
                </c:pt>
                <c:pt idx="3540">
                  <c:v>4.9654200000000003E-2</c:v>
                </c:pt>
                <c:pt idx="3541">
                  <c:v>0.131884</c:v>
                </c:pt>
                <c:pt idx="3542">
                  <c:v>4.9654200000000003E-2</c:v>
                </c:pt>
                <c:pt idx="3543">
                  <c:v>4.9654200000000003E-2</c:v>
                </c:pt>
                <c:pt idx="3544">
                  <c:v>4.9654200000000003E-2</c:v>
                </c:pt>
                <c:pt idx="3545">
                  <c:v>0.131884</c:v>
                </c:pt>
                <c:pt idx="3546">
                  <c:v>4.9654200000000003E-2</c:v>
                </c:pt>
                <c:pt idx="3547">
                  <c:v>4.9654200000000003E-2</c:v>
                </c:pt>
                <c:pt idx="3548">
                  <c:v>4.9654200000000003E-2</c:v>
                </c:pt>
                <c:pt idx="3549">
                  <c:v>4.9654200000000003E-2</c:v>
                </c:pt>
                <c:pt idx="3550">
                  <c:v>4.9654200000000003E-2</c:v>
                </c:pt>
                <c:pt idx="3551">
                  <c:v>0.131884</c:v>
                </c:pt>
                <c:pt idx="3552">
                  <c:v>4.9654200000000003E-2</c:v>
                </c:pt>
                <c:pt idx="3553">
                  <c:v>4.9654200000000003E-2</c:v>
                </c:pt>
                <c:pt idx="3554">
                  <c:v>4.9654200000000003E-2</c:v>
                </c:pt>
                <c:pt idx="3555">
                  <c:v>4.9654200000000003E-2</c:v>
                </c:pt>
                <c:pt idx="3556">
                  <c:v>4.9654200000000003E-2</c:v>
                </c:pt>
                <c:pt idx="3557">
                  <c:v>0.131884</c:v>
                </c:pt>
                <c:pt idx="3558">
                  <c:v>4.9654200000000003E-2</c:v>
                </c:pt>
                <c:pt idx="3559">
                  <c:v>4.9654200000000003E-2</c:v>
                </c:pt>
                <c:pt idx="3560">
                  <c:v>0.131884</c:v>
                </c:pt>
                <c:pt idx="3561">
                  <c:v>0.131884</c:v>
                </c:pt>
                <c:pt idx="3562">
                  <c:v>4.9654200000000003E-2</c:v>
                </c:pt>
                <c:pt idx="3563">
                  <c:v>0.131884</c:v>
                </c:pt>
                <c:pt idx="3564">
                  <c:v>0.131884</c:v>
                </c:pt>
                <c:pt idx="3565">
                  <c:v>0.131884</c:v>
                </c:pt>
                <c:pt idx="3566">
                  <c:v>0.131884</c:v>
                </c:pt>
                <c:pt idx="3567">
                  <c:v>4.9654200000000003E-2</c:v>
                </c:pt>
                <c:pt idx="3568">
                  <c:v>4.9654200000000003E-2</c:v>
                </c:pt>
                <c:pt idx="3569">
                  <c:v>4.9654200000000003E-2</c:v>
                </c:pt>
                <c:pt idx="3570">
                  <c:v>4.9654200000000003E-2</c:v>
                </c:pt>
                <c:pt idx="3571">
                  <c:v>0.131884</c:v>
                </c:pt>
                <c:pt idx="3572">
                  <c:v>4.9654200000000003E-2</c:v>
                </c:pt>
                <c:pt idx="3573">
                  <c:v>4.9654200000000003E-2</c:v>
                </c:pt>
                <c:pt idx="3574">
                  <c:v>4.9654200000000003E-2</c:v>
                </c:pt>
                <c:pt idx="3575">
                  <c:v>4.9654200000000003E-2</c:v>
                </c:pt>
                <c:pt idx="3576">
                  <c:v>4.9654200000000003E-2</c:v>
                </c:pt>
                <c:pt idx="3577">
                  <c:v>-3.2575699999999999E-2</c:v>
                </c:pt>
                <c:pt idx="3578">
                  <c:v>-3.2575699999999999E-2</c:v>
                </c:pt>
                <c:pt idx="3579">
                  <c:v>-3.2575699999999999E-2</c:v>
                </c:pt>
                <c:pt idx="3580">
                  <c:v>-3.2575699999999999E-2</c:v>
                </c:pt>
                <c:pt idx="3581">
                  <c:v>-3.2575699999999999E-2</c:v>
                </c:pt>
                <c:pt idx="3582">
                  <c:v>-3.2575699999999999E-2</c:v>
                </c:pt>
                <c:pt idx="3583">
                  <c:v>-3.2575699999999999E-2</c:v>
                </c:pt>
                <c:pt idx="3584">
                  <c:v>-3.2575699999999999E-2</c:v>
                </c:pt>
                <c:pt idx="3585">
                  <c:v>-3.2575699999999999E-2</c:v>
                </c:pt>
                <c:pt idx="3586">
                  <c:v>-3.2575699999999999E-2</c:v>
                </c:pt>
                <c:pt idx="3587">
                  <c:v>-0.11480600000000001</c:v>
                </c:pt>
                <c:pt idx="3588">
                  <c:v>-0.11480600000000001</c:v>
                </c:pt>
                <c:pt idx="3589">
                  <c:v>-3.2575699999999999E-2</c:v>
                </c:pt>
                <c:pt idx="3590">
                  <c:v>-0.11480600000000001</c:v>
                </c:pt>
                <c:pt idx="3591">
                  <c:v>-3.2575699999999999E-2</c:v>
                </c:pt>
                <c:pt idx="3592">
                  <c:v>-3.2575699999999999E-2</c:v>
                </c:pt>
                <c:pt idx="3593">
                  <c:v>-3.2575699999999999E-2</c:v>
                </c:pt>
                <c:pt idx="3594">
                  <c:v>-0.11480600000000001</c:v>
                </c:pt>
                <c:pt idx="3595">
                  <c:v>-0.11480600000000001</c:v>
                </c:pt>
                <c:pt idx="3596">
                  <c:v>-0.11480600000000001</c:v>
                </c:pt>
                <c:pt idx="3597">
                  <c:v>-3.2575699999999999E-2</c:v>
                </c:pt>
                <c:pt idx="3598">
                  <c:v>-3.2575699999999999E-2</c:v>
                </c:pt>
                <c:pt idx="3599">
                  <c:v>-3.2575699999999999E-2</c:v>
                </c:pt>
                <c:pt idx="3600">
                  <c:v>-3.2575699999999999E-2</c:v>
                </c:pt>
                <c:pt idx="3601">
                  <c:v>-3.2575699999999999E-2</c:v>
                </c:pt>
                <c:pt idx="3602">
                  <c:v>-3.2575699999999999E-2</c:v>
                </c:pt>
                <c:pt idx="3603">
                  <c:v>-0.11480600000000001</c:v>
                </c:pt>
                <c:pt idx="3604">
                  <c:v>-3.2575699999999999E-2</c:v>
                </c:pt>
                <c:pt idx="3605">
                  <c:v>4.9654200000000003E-2</c:v>
                </c:pt>
                <c:pt idx="3606">
                  <c:v>-3.2575699999999999E-2</c:v>
                </c:pt>
                <c:pt idx="3607">
                  <c:v>-3.2575699999999999E-2</c:v>
                </c:pt>
                <c:pt idx="3608">
                  <c:v>-3.2575699999999999E-2</c:v>
                </c:pt>
                <c:pt idx="3609">
                  <c:v>-3.2575699999999999E-2</c:v>
                </c:pt>
                <c:pt idx="3610">
                  <c:v>-3.2575699999999999E-2</c:v>
                </c:pt>
                <c:pt idx="3611">
                  <c:v>4.9654200000000003E-2</c:v>
                </c:pt>
                <c:pt idx="3612">
                  <c:v>-3.2575699999999999E-2</c:v>
                </c:pt>
                <c:pt idx="3613">
                  <c:v>4.9654200000000003E-2</c:v>
                </c:pt>
                <c:pt idx="3614">
                  <c:v>-3.2575699999999999E-2</c:v>
                </c:pt>
                <c:pt idx="3615">
                  <c:v>-3.2575699999999999E-2</c:v>
                </c:pt>
                <c:pt idx="3616">
                  <c:v>-3.2575699999999999E-2</c:v>
                </c:pt>
                <c:pt idx="3617">
                  <c:v>-3.2575699999999999E-2</c:v>
                </c:pt>
                <c:pt idx="3618">
                  <c:v>-3.2575699999999999E-2</c:v>
                </c:pt>
                <c:pt idx="3619">
                  <c:v>-3.2575699999999999E-2</c:v>
                </c:pt>
                <c:pt idx="3620">
                  <c:v>-3.2575699999999999E-2</c:v>
                </c:pt>
                <c:pt idx="3621">
                  <c:v>-3.2575699999999999E-2</c:v>
                </c:pt>
                <c:pt idx="3622">
                  <c:v>-3.2575699999999999E-2</c:v>
                </c:pt>
                <c:pt idx="3623">
                  <c:v>-3.2575699999999999E-2</c:v>
                </c:pt>
                <c:pt idx="3624">
                  <c:v>-3.2575699999999999E-2</c:v>
                </c:pt>
                <c:pt idx="3625">
                  <c:v>-3.2575699999999999E-2</c:v>
                </c:pt>
                <c:pt idx="3626">
                  <c:v>-3.2575699999999999E-2</c:v>
                </c:pt>
                <c:pt idx="3627">
                  <c:v>-3.2575699999999999E-2</c:v>
                </c:pt>
                <c:pt idx="3628">
                  <c:v>-3.2575699999999999E-2</c:v>
                </c:pt>
                <c:pt idx="3629">
                  <c:v>-3.2575699999999999E-2</c:v>
                </c:pt>
                <c:pt idx="3630">
                  <c:v>-3.2575699999999999E-2</c:v>
                </c:pt>
                <c:pt idx="3631">
                  <c:v>-3.2575699999999999E-2</c:v>
                </c:pt>
                <c:pt idx="3632">
                  <c:v>-3.2575699999999999E-2</c:v>
                </c:pt>
                <c:pt idx="3633">
                  <c:v>-3.2575699999999999E-2</c:v>
                </c:pt>
                <c:pt idx="3634">
                  <c:v>-3.2575699999999999E-2</c:v>
                </c:pt>
                <c:pt idx="3635">
                  <c:v>-3.2575699999999999E-2</c:v>
                </c:pt>
                <c:pt idx="3636">
                  <c:v>-3.2575699999999999E-2</c:v>
                </c:pt>
                <c:pt idx="3637">
                  <c:v>-3.2575699999999999E-2</c:v>
                </c:pt>
                <c:pt idx="3638">
                  <c:v>-0.11480600000000001</c:v>
                </c:pt>
                <c:pt idx="3639">
                  <c:v>-3.2575699999999999E-2</c:v>
                </c:pt>
                <c:pt idx="3640">
                  <c:v>-3.2575699999999999E-2</c:v>
                </c:pt>
                <c:pt idx="3641">
                  <c:v>-3.2575699999999999E-2</c:v>
                </c:pt>
                <c:pt idx="3642">
                  <c:v>-3.2575699999999999E-2</c:v>
                </c:pt>
                <c:pt idx="3643">
                  <c:v>-3.2575699999999999E-2</c:v>
                </c:pt>
                <c:pt idx="3644">
                  <c:v>-3.2575699999999999E-2</c:v>
                </c:pt>
                <c:pt idx="3645">
                  <c:v>-3.2575699999999999E-2</c:v>
                </c:pt>
                <c:pt idx="3646">
                  <c:v>-3.2575699999999999E-2</c:v>
                </c:pt>
                <c:pt idx="3647">
                  <c:v>-3.2575699999999999E-2</c:v>
                </c:pt>
                <c:pt idx="3648">
                  <c:v>-3.2575699999999999E-2</c:v>
                </c:pt>
                <c:pt idx="3649">
                  <c:v>-3.2575699999999999E-2</c:v>
                </c:pt>
                <c:pt idx="3650">
                  <c:v>-0.11480600000000001</c:v>
                </c:pt>
                <c:pt idx="3651">
                  <c:v>-3.2575699999999999E-2</c:v>
                </c:pt>
                <c:pt idx="3652">
                  <c:v>-3.2575699999999999E-2</c:v>
                </c:pt>
                <c:pt idx="3653">
                  <c:v>-0.11480600000000001</c:v>
                </c:pt>
                <c:pt idx="3654">
                  <c:v>-0.11480600000000001</c:v>
                </c:pt>
                <c:pt idx="3655">
                  <c:v>-0.11480600000000001</c:v>
                </c:pt>
                <c:pt idx="3656">
                  <c:v>-3.2575699999999999E-2</c:v>
                </c:pt>
                <c:pt idx="3657">
                  <c:v>-3.2575699999999999E-2</c:v>
                </c:pt>
                <c:pt idx="3658">
                  <c:v>-0.11480600000000001</c:v>
                </c:pt>
                <c:pt idx="3659">
                  <c:v>-3.2575699999999999E-2</c:v>
                </c:pt>
                <c:pt idx="3660">
                  <c:v>-3.2575699999999999E-2</c:v>
                </c:pt>
                <c:pt idx="3661">
                  <c:v>-0.11480600000000001</c:v>
                </c:pt>
                <c:pt idx="3662">
                  <c:v>-3.2575699999999999E-2</c:v>
                </c:pt>
                <c:pt idx="3663">
                  <c:v>-3.2575699999999999E-2</c:v>
                </c:pt>
                <c:pt idx="3664">
                  <c:v>-3.2575699999999999E-2</c:v>
                </c:pt>
                <c:pt idx="3665">
                  <c:v>-3.2575699999999999E-2</c:v>
                </c:pt>
                <c:pt idx="3666">
                  <c:v>-3.2575699999999999E-2</c:v>
                </c:pt>
                <c:pt idx="3667">
                  <c:v>-3.2575699999999999E-2</c:v>
                </c:pt>
                <c:pt idx="3668">
                  <c:v>-3.2575699999999999E-2</c:v>
                </c:pt>
                <c:pt idx="3669">
                  <c:v>-3.2575699999999999E-2</c:v>
                </c:pt>
                <c:pt idx="3670">
                  <c:v>-3.2575699999999999E-2</c:v>
                </c:pt>
                <c:pt idx="3671">
                  <c:v>-3.2575699999999999E-2</c:v>
                </c:pt>
                <c:pt idx="3672">
                  <c:v>-3.2575699999999999E-2</c:v>
                </c:pt>
                <c:pt idx="3673">
                  <c:v>4.9654200000000003E-2</c:v>
                </c:pt>
                <c:pt idx="3674">
                  <c:v>-3.2575699999999999E-2</c:v>
                </c:pt>
                <c:pt idx="3675">
                  <c:v>-3.2575699999999999E-2</c:v>
                </c:pt>
                <c:pt idx="3676">
                  <c:v>-3.2575699999999999E-2</c:v>
                </c:pt>
                <c:pt idx="3677">
                  <c:v>-3.2575699999999999E-2</c:v>
                </c:pt>
                <c:pt idx="3678">
                  <c:v>-3.2575699999999999E-2</c:v>
                </c:pt>
                <c:pt idx="3679">
                  <c:v>-3.2575699999999999E-2</c:v>
                </c:pt>
                <c:pt idx="3680">
                  <c:v>-3.2575699999999999E-2</c:v>
                </c:pt>
                <c:pt idx="3681">
                  <c:v>-3.2575699999999999E-2</c:v>
                </c:pt>
                <c:pt idx="3682">
                  <c:v>-3.2575699999999999E-2</c:v>
                </c:pt>
                <c:pt idx="3683">
                  <c:v>-3.2575699999999999E-2</c:v>
                </c:pt>
                <c:pt idx="3684">
                  <c:v>-3.2575699999999999E-2</c:v>
                </c:pt>
                <c:pt idx="3685">
                  <c:v>-3.2575699999999999E-2</c:v>
                </c:pt>
                <c:pt idx="3686">
                  <c:v>-3.2575699999999999E-2</c:v>
                </c:pt>
                <c:pt idx="3687">
                  <c:v>-3.2575699999999999E-2</c:v>
                </c:pt>
                <c:pt idx="3688">
                  <c:v>-0.11480600000000001</c:v>
                </c:pt>
                <c:pt idx="3689">
                  <c:v>-0.11480600000000001</c:v>
                </c:pt>
                <c:pt idx="3690">
                  <c:v>-0.11480600000000001</c:v>
                </c:pt>
                <c:pt idx="3691">
                  <c:v>-0.11480600000000001</c:v>
                </c:pt>
                <c:pt idx="3692">
                  <c:v>-0.11480600000000001</c:v>
                </c:pt>
                <c:pt idx="3693">
                  <c:v>-0.11480600000000001</c:v>
                </c:pt>
                <c:pt idx="3694">
                  <c:v>-0.11480600000000001</c:v>
                </c:pt>
                <c:pt idx="3695">
                  <c:v>-0.19703499999999999</c:v>
                </c:pt>
                <c:pt idx="3696">
                  <c:v>-0.11480600000000001</c:v>
                </c:pt>
                <c:pt idx="3697">
                  <c:v>-0.11480600000000001</c:v>
                </c:pt>
                <c:pt idx="3698">
                  <c:v>-0.11480600000000001</c:v>
                </c:pt>
                <c:pt idx="3699">
                  <c:v>-0.11480600000000001</c:v>
                </c:pt>
                <c:pt idx="3700">
                  <c:v>-0.19703499999999999</c:v>
                </c:pt>
                <c:pt idx="3701">
                  <c:v>-0.11480600000000001</c:v>
                </c:pt>
                <c:pt idx="3702">
                  <c:v>-0.19703499999999999</c:v>
                </c:pt>
                <c:pt idx="3703">
                  <c:v>-0.19703499999999999</c:v>
                </c:pt>
                <c:pt idx="3704">
                  <c:v>-0.11480600000000001</c:v>
                </c:pt>
                <c:pt idx="3705">
                  <c:v>-0.19703499999999999</c:v>
                </c:pt>
                <c:pt idx="3706">
                  <c:v>-0.11480600000000001</c:v>
                </c:pt>
                <c:pt idx="3707">
                  <c:v>-0.19703499999999999</c:v>
                </c:pt>
                <c:pt idx="3708">
                  <c:v>-0.11480600000000001</c:v>
                </c:pt>
                <c:pt idx="3709">
                  <c:v>-0.11480600000000001</c:v>
                </c:pt>
                <c:pt idx="3710">
                  <c:v>-0.11480600000000001</c:v>
                </c:pt>
                <c:pt idx="3711">
                  <c:v>-0.11480600000000001</c:v>
                </c:pt>
                <c:pt idx="3712">
                  <c:v>-0.19703499999999999</c:v>
                </c:pt>
                <c:pt idx="3713">
                  <c:v>-0.19703499999999999</c:v>
                </c:pt>
                <c:pt idx="3714">
                  <c:v>-0.11480600000000001</c:v>
                </c:pt>
                <c:pt idx="3715">
                  <c:v>-0.19703499999999999</c:v>
                </c:pt>
                <c:pt idx="3716">
                  <c:v>-0.11480600000000001</c:v>
                </c:pt>
                <c:pt idx="3717">
                  <c:v>-0.11480600000000001</c:v>
                </c:pt>
                <c:pt idx="3718">
                  <c:v>-0.11480600000000001</c:v>
                </c:pt>
                <c:pt idx="3719">
                  <c:v>-0.19703499999999999</c:v>
                </c:pt>
                <c:pt idx="3720">
                  <c:v>-0.11480600000000001</c:v>
                </c:pt>
                <c:pt idx="3721">
                  <c:v>-0.11480600000000001</c:v>
                </c:pt>
                <c:pt idx="3722">
                  <c:v>-0.11480600000000001</c:v>
                </c:pt>
                <c:pt idx="3723">
                  <c:v>-0.19703499999999999</c:v>
                </c:pt>
                <c:pt idx="3724">
                  <c:v>-0.11480600000000001</c:v>
                </c:pt>
                <c:pt idx="3725">
                  <c:v>-0.19703499999999999</c:v>
                </c:pt>
                <c:pt idx="3726">
                  <c:v>-0.11480600000000001</c:v>
                </c:pt>
                <c:pt idx="3727">
                  <c:v>-0.11480600000000001</c:v>
                </c:pt>
                <c:pt idx="3728">
                  <c:v>-0.11480600000000001</c:v>
                </c:pt>
                <c:pt idx="3729">
                  <c:v>-0.11480600000000001</c:v>
                </c:pt>
                <c:pt idx="3730">
                  <c:v>-0.11480600000000001</c:v>
                </c:pt>
                <c:pt idx="3731">
                  <c:v>-0.19703499999999999</c:v>
                </c:pt>
                <c:pt idx="3732">
                  <c:v>-0.19703499999999999</c:v>
                </c:pt>
                <c:pt idx="3733">
                  <c:v>-0.11480600000000001</c:v>
                </c:pt>
                <c:pt idx="3734">
                  <c:v>-0.19703499999999999</c:v>
                </c:pt>
                <c:pt idx="3735">
                  <c:v>-0.11480600000000001</c:v>
                </c:pt>
                <c:pt idx="3736">
                  <c:v>-0.11480600000000001</c:v>
                </c:pt>
                <c:pt idx="3737">
                  <c:v>-0.19703499999999999</c:v>
                </c:pt>
                <c:pt idx="3738">
                  <c:v>-0.11480600000000001</c:v>
                </c:pt>
                <c:pt idx="3739">
                  <c:v>-0.19703499999999999</c:v>
                </c:pt>
                <c:pt idx="3740">
                  <c:v>-0.19703499999999999</c:v>
                </c:pt>
                <c:pt idx="3741">
                  <c:v>-0.11480600000000001</c:v>
                </c:pt>
                <c:pt idx="3742">
                  <c:v>-0.19703499999999999</c:v>
                </c:pt>
                <c:pt idx="3743">
                  <c:v>-0.11480600000000001</c:v>
                </c:pt>
                <c:pt idx="3744">
                  <c:v>-0.19703499999999999</c:v>
                </c:pt>
                <c:pt idx="3745">
                  <c:v>-0.19703499999999999</c:v>
                </c:pt>
                <c:pt idx="3746">
                  <c:v>-0.11480600000000001</c:v>
                </c:pt>
                <c:pt idx="3747">
                  <c:v>-0.19703499999999999</c:v>
                </c:pt>
                <c:pt idx="3748">
                  <c:v>-0.11480600000000001</c:v>
                </c:pt>
                <c:pt idx="3749">
                  <c:v>-0.19703499999999999</c:v>
                </c:pt>
                <c:pt idx="3750">
                  <c:v>-0.19703499999999999</c:v>
                </c:pt>
                <c:pt idx="3751">
                  <c:v>-0.19703499999999999</c:v>
                </c:pt>
                <c:pt idx="3752">
                  <c:v>-0.11480600000000001</c:v>
                </c:pt>
                <c:pt idx="3753">
                  <c:v>-0.19703499999999999</c:v>
                </c:pt>
                <c:pt idx="3754">
                  <c:v>-0.19703499999999999</c:v>
                </c:pt>
                <c:pt idx="3755">
                  <c:v>-0.11480600000000001</c:v>
                </c:pt>
                <c:pt idx="3756">
                  <c:v>-0.11480600000000001</c:v>
                </c:pt>
                <c:pt idx="3757">
                  <c:v>-0.19703499999999999</c:v>
                </c:pt>
                <c:pt idx="3758">
                  <c:v>-0.19703499999999999</c:v>
                </c:pt>
                <c:pt idx="3759">
                  <c:v>-0.19703499999999999</c:v>
                </c:pt>
                <c:pt idx="3760">
                  <c:v>-0.19703499999999999</c:v>
                </c:pt>
                <c:pt idx="3761">
                  <c:v>-0.11480600000000001</c:v>
                </c:pt>
                <c:pt idx="3762">
                  <c:v>-0.19703499999999999</c:v>
                </c:pt>
                <c:pt idx="3763">
                  <c:v>-0.19703499999999999</c:v>
                </c:pt>
                <c:pt idx="3764">
                  <c:v>-0.19703499999999999</c:v>
                </c:pt>
                <c:pt idx="3765">
                  <c:v>-0.19703499999999999</c:v>
                </c:pt>
                <c:pt idx="3766">
                  <c:v>-0.19703499999999999</c:v>
                </c:pt>
                <c:pt idx="3767">
                  <c:v>-0.19703499999999999</c:v>
                </c:pt>
                <c:pt idx="3768">
                  <c:v>-0.19703499999999999</c:v>
                </c:pt>
                <c:pt idx="3769">
                  <c:v>-0.19703499999999999</c:v>
                </c:pt>
                <c:pt idx="3770">
                  <c:v>-0.11480600000000001</c:v>
                </c:pt>
                <c:pt idx="3771">
                  <c:v>-0.19703499999999999</c:v>
                </c:pt>
                <c:pt idx="3772">
                  <c:v>-0.19703499999999999</c:v>
                </c:pt>
                <c:pt idx="3773">
                  <c:v>-0.19703499999999999</c:v>
                </c:pt>
                <c:pt idx="3774">
                  <c:v>-0.19703499999999999</c:v>
                </c:pt>
                <c:pt idx="3775">
                  <c:v>-0.19703499999999999</c:v>
                </c:pt>
                <c:pt idx="3776">
                  <c:v>-0.19703499999999999</c:v>
                </c:pt>
                <c:pt idx="3777">
                  <c:v>-0.19703499999999999</c:v>
                </c:pt>
                <c:pt idx="3778">
                  <c:v>-0.19703499999999999</c:v>
                </c:pt>
                <c:pt idx="3779">
                  <c:v>-0.11480600000000001</c:v>
                </c:pt>
                <c:pt idx="3780">
                  <c:v>-0.19703499999999999</c:v>
                </c:pt>
                <c:pt idx="3781">
                  <c:v>-0.11480600000000001</c:v>
                </c:pt>
                <c:pt idx="3782">
                  <c:v>-0.11480600000000001</c:v>
                </c:pt>
                <c:pt idx="3783">
                  <c:v>-0.19703499999999999</c:v>
                </c:pt>
                <c:pt idx="3784">
                  <c:v>-0.11480600000000001</c:v>
                </c:pt>
                <c:pt idx="3785">
                  <c:v>-0.11480600000000001</c:v>
                </c:pt>
                <c:pt idx="3786">
                  <c:v>-0.11480600000000001</c:v>
                </c:pt>
                <c:pt idx="3787">
                  <c:v>-0.11480600000000001</c:v>
                </c:pt>
                <c:pt idx="3788">
                  <c:v>-0.19703499999999999</c:v>
                </c:pt>
                <c:pt idx="3789">
                  <c:v>-0.11480600000000001</c:v>
                </c:pt>
                <c:pt idx="3790">
                  <c:v>-0.11480600000000001</c:v>
                </c:pt>
                <c:pt idx="3791">
                  <c:v>-0.11480600000000001</c:v>
                </c:pt>
                <c:pt idx="3792">
                  <c:v>-0.11480600000000001</c:v>
                </c:pt>
                <c:pt idx="3793">
                  <c:v>-0.11480600000000001</c:v>
                </c:pt>
                <c:pt idx="3794">
                  <c:v>-3.2575699999999999E-2</c:v>
                </c:pt>
                <c:pt idx="3795">
                  <c:v>-0.19703499999999999</c:v>
                </c:pt>
                <c:pt idx="3796">
                  <c:v>-0.11480600000000001</c:v>
                </c:pt>
                <c:pt idx="3797">
                  <c:v>-0.11480600000000001</c:v>
                </c:pt>
                <c:pt idx="3798">
                  <c:v>-0.11480600000000001</c:v>
                </c:pt>
                <c:pt idx="3799">
                  <c:v>-0.11480600000000001</c:v>
                </c:pt>
                <c:pt idx="3800">
                  <c:v>-0.11480600000000001</c:v>
                </c:pt>
                <c:pt idx="3801">
                  <c:v>-0.19703499999999999</c:v>
                </c:pt>
                <c:pt idx="3802">
                  <c:v>-0.11480600000000001</c:v>
                </c:pt>
                <c:pt idx="3803">
                  <c:v>-0.11480600000000001</c:v>
                </c:pt>
                <c:pt idx="3804">
                  <c:v>-0.11480600000000001</c:v>
                </c:pt>
                <c:pt idx="3805">
                  <c:v>-0.11480600000000001</c:v>
                </c:pt>
                <c:pt idx="3806">
                  <c:v>-0.11480600000000001</c:v>
                </c:pt>
                <c:pt idx="3807">
                  <c:v>-0.11480600000000001</c:v>
                </c:pt>
                <c:pt idx="3808">
                  <c:v>-0.11480600000000001</c:v>
                </c:pt>
                <c:pt idx="3809">
                  <c:v>-0.19703499999999999</c:v>
                </c:pt>
                <c:pt idx="3810">
                  <c:v>-0.11480600000000001</c:v>
                </c:pt>
                <c:pt idx="3811">
                  <c:v>-0.19703499999999999</c:v>
                </c:pt>
                <c:pt idx="3812">
                  <c:v>-0.11480600000000001</c:v>
                </c:pt>
                <c:pt idx="3813">
                  <c:v>-0.11480600000000001</c:v>
                </c:pt>
                <c:pt idx="3814">
                  <c:v>-0.11480600000000001</c:v>
                </c:pt>
                <c:pt idx="3815">
                  <c:v>-0.19703499999999999</c:v>
                </c:pt>
                <c:pt idx="3816">
                  <c:v>-0.11480600000000001</c:v>
                </c:pt>
                <c:pt idx="3817">
                  <c:v>-0.11480600000000001</c:v>
                </c:pt>
                <c:pt idx="3818">
                  <c:v>-0.11480600000000001</c:v>
                </c:pt>
                <c:pt idx="3819">
                  <c:v>-0.11480600000000001</c:v>
                </c:pt>
                <c:pt idx="3820">
                  <c:v>-0.11480600000000001</c:v>
                </c:pt>
                <c:pt idx="3821">
                  <c:v>-0.11480600000000001</c:v>
                </c:pt>
                <c:pt idx="3822">
                  <c:v>-0.11480600000000001</c:v>
                </c:pt>
                <c:pt idx="3823">
                  <c:v>-0.11480600000000001</c:v>
                </c:pt>
                <c:pt idx="3824">
                  <c:v>-0.11480600000000001</c:v>
                </c:pt>
                <c:pt idx="3825">
                  <c:v>-0.11480600000000001</c:v>
                </c:pt>
                <c:pt idx="3826">
                  <c:v>-0.19703499999999999</c:v>
                </c:pt>
                <c:pt idx="3827">
                  <c:v>-0.11480600000000001</c:v>
                </c:pt>
                <c:pt idx="3828">
                  <c:v>-0.11480600000000001</c:v>
                </c:pt>
                <c:pt idx="3829">
                  <c:v>-0.11480600000000001</c:v>
                </c:pt>
                <c:pt idx="3830">
                  <c:v>-0.11480600000000001</c:v>
                </c:pt>
                <c:pt idx="3831">
                  <c:v>-0.11480600000000001</c:v>
                </c:pt>
                <c:pt idx="3832">
                  <c:v>-0.11480600000000001</c:v>
                </c:pt>
                <c:pt idx="3833">
                  <c:v>-0.11480600000000001</c:v>
                </c:pt>
                <c:pt idx="3834">
                  <c:v>-0.11480600000000001</c:v>
                </c:pt>
                <c:pt idx="3835">
                  <c:v>-0.11480600000000001</c:v>
                </c:pt>
                <c:pt idx="3836">
                  <c:v>-0.11480600000000001</c:v>
                </c:pt>
                <c:pt idx="3837">
                  <c:v>-3.2575699999999999E-2</c:v>
                </c:pt>
                <c:pt idx="3838">
                  <c:v>-3.2575699999999999E-2</c:v>
                </c:pt>
                <c:pt idx="3839">
                  <c:v>-0.11480600000000001</c:v>
                </c:pt>
                <c:pt idx="3840">
                  <c:v>-3.2575699999999999E-2</c:v>
                </c:pt>
                <c:pt idx="3841">
                  <c:v>-3.2575699999999999E-2</c:v>
                </c:pt>
                <c:pt idx="3842">
                  <c:v>-0.11480600000000001</c:v>
                </c:pt>
                <c:pt idx="3843">
                  <c:v>-0.11480600000000001</c:v>
                </c:pt>
                <c:pt idx="3844">
                  <c:v>-3.2575699999999999E-2</c:v>
                </c:pt>
                <c:pt idx="3845">
                  <c:v>-0.11480600000000001</c:v>
                </c:pt>
                <c:pt idx="3846">
                  <c:v>-0.11480600000000001</c:v>
                </c:pt>
                <c:pt idx="3847">
                  <c:v>-0.11480600000000001</c:v>
                </c:pt>
                <c:pt idx="3848">
                  <c:v>-0.11480600000000001</c:v>
                </c:pt>
                <c:pt idx="3849">
                  <c:v>-0.11480600000000001</c:v>
                </c:pt>
                <c:pt idx="3850">
                  <c:v>-0.11480600000000001</c:v>
                </c:pt>
                <c:pt idx="3851">
                  <c:v>-3.2575699999999999E-2</c:v>
                </c:pt>
                <c:pt idx="3852">
                  <c:v>-3.2575699999999999E-2</c:v>
                </c:pt>
                <c:pt idx="3853">
                  <c:v>-3.2575699999999999E-2</c:v>
                </c:pt>
                <c:pt idx="3854">
                  <c:v>-0.11480600000000001</c:v>
                </c:pt>
                <c:pt idx="3855">
                  <c:v>-0.11480600000000001</c:v>
                </c:pt>
                <c:pt idx="3856">
                  <c:v>-3.2575699999999999E-2</c:v>
                </c:pt>
                <c:pt idx="3857">
                  <c:v>-3.2575699999999999E-2</c:v>
                </c:pt>
                <c:pt idx="3858">
                  <c:v>-3.2575699999999999E-2</c:v>
                </c:pt>
                <c:pt idx="3859">
                  <c:v>-0.11480600000000001</c:v>
                </c:pt>
                <c:pt idx="3860">
                  <c:v>-0.11480600000000001</c:v>
                </c:pt>
                <c:pt idx="3861">
                  <c:v>-3.2575699999999999E-2</c:v>
                </c:pt>
                <c:pt idx="3862">
                  <c:v>-3.2575699999999999E-2</c:v>
                </c:pt>
                <c:pt idx="3863">
                  <c:v>-3.2575699999999999E-2</c:v>
                </c:pt>
                <c:pt idx="3864">
                  <c:v>-0.11480600000000001</c:v>
                </c:pt>
                <c:pt idx="3865">
                  <c:v>-3.2575699999999999E-2</c:v>
                </c:pt>
                <c:pt idx="3866">
                  <c:v>-3.2575699999999999E-2</c:v>
                </c:pt>
                <c:pt idx="3867">
                  <c:v>-3.2575699999999999E-2</c:v>
                </c:pt>
                <c:pt idx="3868">
                  <c:v>-3.2575699999999999E-2</c:v>
                </c:pt>
                <c:pt idx="3869">
                  <c:v>-3.2575699999999999E-2</c:v>
                </c:pt>
                <c:pt idx="3870">
                  <c:v>-3.2575699999999999E-2</c:v>
                </c:pt>
                <c:pt idx="3871">
                  <c:v>-3.2575699999999999E-2</c:v>
                </c:pt>
                <c:pt idx="3872">
                  <c:v>-3.2575699999999999E-2</c:v>
                </c:pt>
                <c:pt idx="3873">
                  <c:v>-3.2575699999999999E-2</c:v>
                </c:pt>
                <c:pt idx="3874">
                  <c:v>-0.11480600000000001</c:v>
                </c:pt>
                <c:pt idx="3875">
                  <c:v>-3.2575699999999999E-2</c:v>
                </c:pt>
                <c:pt idx="3876">
                  <c:v>-3.2575699999999999E-2</c:v>
                </c:pt>
                <c:pt idx="3877">
                  <c:v>-0.11480600000000001</c:v>
                </c:pt>
                <c:pt idx="3878">
                  <c:v>-0.11480600000000001</c:v>
                </c:pt>
                <c:pt idx="3879">
                  <c:v>-0.11480600000000001</c:v>
                </c:pt>
                <c:pt idx="3880">
                  <c:v>-0.11480600000000001</c:v>
                </c:pt>
                <c:pt idx="3881">
                  <c:v>-0.11480600000000001</c:v>
                </c:pt>
                <c:pt idx="3882">
                  <c:v>-0.11480600000000001</c:v>
                </c:pt>
                <c:pt idx="3883">
                  <c:v>-3.2575699999999999E-2</c:v>
                </c:pt>
                <c:pt idx="3884">
                  <c:v>-0.11480600000000001</c:v>
                </c:pt>
                <c:pt idx="3885">
                  <c:v>-3.2575699999999999E-2</c:v>
                </c:pt>
                <c:pt idx="3886">
                  <c:v>-0.11480600000000001</c:v>
                </c:pt>
                <c:pt idx="3887">
                  <c:v>-3.2575699999999999E-2</c:v>
                </c:pt>
                <c:pt idx="3888">
                  <c:v>-3.2575699999999999E-2</c:v>
                </c:pt>
                <c:pt idx="3889">
                  <c:v>-0.11480600000000001</c:v>
                </c:pt>
                <c:pt idx="3890">
                  <c:v>-3.2575699999999999E-2</c:v>
                </c:pt>
                <c:pt idx="3891">
                  <c:v>-3.2575699999999999E-2</c:v>
                </c:pt>
                <c:pt idx="3892">
                  <c:v>-0.11480600000000001</c:v>
                </c:pt>
                <c:pt idx="3893">
                  <c:v>-3.2575699999999999E-2</c:v>
                </c:pt>
                <c:pt idx="3894">
                  <c:v>-3.2575699999999999E-2</c:v>
                </c:pt>
                <c:pt idx="3895">
                  <c:v>-0.11480600000000001</c:v>
                </c:pt>
                <c:pt idx="3896">
                  <c:v>-0.11480600000000001</c:v>
                </c:pt>
                <c:pt idx="3897">
                  <c:v>-3.2575699999999999E-2</c:v>
                </c:pt>
                <c:pt idx="3898">
                  <c:v>-3.2575699999999999E-2</c:v>
                </c:pt>
                <c:pt idx="3899">
                  <c:v>-0.11480600000000001</c:v>
                </c:pt>
                <c:pt idx="3900">
                  <c:v>-3.2575699999999999E-2</c:v>
                </c:pt>
                <c:pt idx="3901">
                  <c:v>-3.2575699999999999E-2</c:v>
                </c:pt>
                <c:pt idx="3902">
                  <c:v>-0.11480600000000001</c:v>
                </c:pt>
                <c:pt idx="3903">
                  <c:v>-3.2575699999999999E-2</c:v>
                </c:pt>
                <c:pt idx="3904">
                  <c:v>-0.11480600000000001</c:v>
                </c:pt>
                <c:pt idx="3905">
                  <c:v>-0.11480600000000001</c:v>
                </c:pt>
                <c:pt idx="3906">
                  <c:v>-3.2575699999999999E-2</c:v>
                </c:pt>
                <c:pt idx="3907">
                  <c:v>-3.2575699999999999E-2</c:v>
                </c:pt>
                <c:pt idx="3908">
                  <c:v>-3.2575699999999999E-2</c:v>
                </c:pt>
                <c:pt idx="3909">
                  <c:v>-3.2575699999999999E-2</c:v>
                </c:pt>
                <c:pt idx="3910">
                  <c:v>-0.11480600000000001</c:v>
                </c:pt>
                <c:pt idx="3911">
                  <c:v>-3.2575699999999999E-2</c:v>
                </c:pt>
                <c:pt idx="3912">
                  <c:v>-3.2575699999999999E-2</c:v>
                </c:pt>
                <c:pt idx="3913">
                  <c:v>-0.11480600000000001</c:v>
                </c:pt>
                <c:pt idx="3914">
                  <c:v>-3.2575699999999999E-2</c:v>
                </c:pt>
                <c:pt idx="3915">
                  <c:v>-3.2575699999999999E-2</c:v>
                </c:pt>
                <c:pt idx="3916">
                  <c:v>-3.2575699999999999E-2</c:v>
                </c:pt>
                <c:pt idx="3917">
                  <c:v>-3.2575699999999999E-2</c:v>
                </c:pt>
                <c:pt idx="3918">
                  <c:v>-0.11480600000000001</c:v>
                </c:pt>
                <c:pt idx="3919">
                  <c:v>-0.11480600000000001</c:v>
                </c:pt>
                <c:pt idx="3920">
                  <c:v>-3.2575699999999999E-2</c:v>
                </c:pt>
                <c:pt idx="3921">
                  <c:v>-0.11480600000000001</c:v>
                </c:pt>
                <c:pt idx="3922">
                  <c:v>-3.2575699999999999E-2</c:v>
                </c:pt>
                <c:pt idx="3923">
                  <c:v>-0.11480600000000001</c:v>
                </c:pt>
                <c:pt idx="3924">
                  <c:v>-0.11480600000000001</c:v>
                </c:pt>
                <c:pt idx="3925">
                  <c:v>-0.11480600000000001</c:v>
                </c:pt>
                <c:pt idx="3926">
                  <c:v>-3.2575699999999999E-2</c:v>
                </c:pt>
                <c:pt idx="3927">
                  <c:v>-0.11480600000000001</c:v>
                </c:pt>
                <c:pt idx="3928">
                  <c:v>-3.2575699999999999E-2</c:v>
                </c:pt>
                <c:pt idx="3929">
                  <c:v>-0.11480600000000001</c:v>
                </c:pt>
                <c:pt idx="3930">
                  <c:v>-3.2575699999999999E-2</c:v>
                </c:pt>
                <c:pt idx="3931">
                  <c:v>-3.2575699999999999E-2</c:v>
                </c:pt>
                <c:pt idx="3932">
                  <c:v>-3.2575699999999999E-2</c:v>
                </c:pt>
                <c:pt idx="3933">
                  <c:v>-3.2575699999999999E-2</c:v>
                </c:pt>
                <c:pt idx="3934">
                  <c:v>-0.11480600000000001</c:v>
                </c:pt>
                <c:pt idx="3935">
                  <c:v>-3.2575699999999999E-2</c:v>
                </c:pt>
                <c:pt idx="3936">
                  <c:v>-3.2575699999999999E-2</c:v>
                </c:pt>
                <c:pt idx="3937">
                  <c:v>-0.11480600000000001</c:v>
                </c:pt>
                <c:pt idx="3938">
                  <c:v>-0.11480600000000001</c:v>
                </c:pt>
                <c:pt idx="3939">
                  <c:v>-0.11480600000000001</c:v>
                </c:pt>
                <c:pt idx="3940">
                  <c:v>-3.2575699999999999E-2</c:v>
                </c:pt>
                <c:pt idx="3941">
                  <c:v>-3.2575699999999999E-2</c:v>
                </c:pt>
                <c:pt idx="3942">
                  <c:v>-3.2575699999999999E-2</c:v>
                </c:pt>
                <c:pt idx="3943">
                  <c:v>-0.11480600000000001</c:v>
                </c:pt>
                <c:pt idx="3944">
                  <c:v>-0.11480600000000001</c:v>
                </c:pt>
                <c:pt idx="3945">
                  <c:v>-3.2575699999999999E-2</c:v>
                </c:pt>
                <c:pt idx="3946">
                  <c:v>-0.11480600000000001</c:v>
                </c:pt>
                <c:pt idx="3947">
                  <c:v>-0.11480600000000001</c:v>
                </c:pt>
                <c:pt idx="3948">
                  <c:v>-3.2575699999999999E-2</c:v>
                </c:pt>
                <c:pt idx="3949">
                  <c:v>-3.2575699999999999E-2</c:v>
                </c:pt>
                <c:pt idx="3950">
                  <c:v>-0.11480600000000001</c:v>
                </c:pt>
                <c:pt idx="3951">
                  <c:v>-3.2575699999999999E-2</c:v>
                </c:pt>
                <c:pt idx="3952">
                  <c:v>-0.11480600000000001</c:v>
                </c:pt>
                <c:pt idx="3953">
                  <c:v>-0.11480600000000001</c:v>
                </c:pt>
                <c:pt idx="3954">
                  <c:v>-0.11480600000000001</c:v>
                </c:pt>
                <c:pt idx="3955">
                  <c:v>-0.11480600000000001</c:v>
                </c:pt>
                <c:pt idx="3956">
                  <c:v>-0.11480600000000001</c:v>
                </c:pt>
                <c:pt idx="3957">
                  <c:v>-0.11480600000000001</c:v>
                </c:pt>
                <c:pt idx="3958">
                  <c:v>-0.11480600000000001</c:v>
                </c:pt>
                <c:pt idx="3959">
                  <c:v>-0.11480600000000001</c:v>
                </c:pt>
                <c:pt idx="3960">
                  <c:v>-0.11480600000000001</c:v>
                </c:pt>
                <c:pt idx="3961">
                  <c:v>-0.11480600000000001</c:v>
                </c:pt>
                <c:pt idx="3962">
                  <c:v>-0.11480600000000001</c:v>
                </c:pt>
                <c:pt idx="3963">
                  <c:v>-0.11480600000000001</c:v>
                </c:pt>
                <c:pt idx="3964">
                  <c:v>-3.2575699999999999E-2</c:v>
                </c:pt>
                <c:pt idx="3965">
                  <c:v>-0.11480600000000001</c:v>
                </c:pt>
                <c:pt idx="3966">
                  <c:v>-0.11480600000000001</c:v>
                </c:pt>
                <c:pt idx="3967">
                  <c:v>-3.2575699999999999E-2</c:v>
                </c:pt>
                <c:pt idx="3968">
                  <c:v>-0.11480600000000001</c:v>
                </c:pt>
                <c:pt idx="3969">
                  <c:v>-0.11480600000000001</c:v>
                </c:pt>
                <c:pt idx="3970">
                  <c:v>-0.11480600000000001</c:v>
                </c:pt>
                <c:pt idx="3971">
                  <c:v>-0.11480600000000001</c:v>
                </c:pt>
                <c:pt idx="3972">
                  <c:v>-0.11480600000000001</c:v>
                </c:pt>
                <c:pt idx="3973">
                  <c:v>-0.11480600000000001</c:v>
                </c:pt>
                <c:pt idx="3974">
                  <c:v>-0.11480600000000001</c:v>
                </c:pt>
                <c:pt idx="3975">
                  <c:v>-0.11480600000000001</c:v>
                </c:pt>
                <c:pt idx="3976">
                  <c:v>-0.11480600000000001</c:v>
                </c:pt>
                <c:pt idx="3977">
                  <c:v>-0.11480600000000001</c:v>
                </c:pt>
                <c:pt idx="3978">
                  <c:v>-3.2575699999999999E-2</c:v>
                </c:pt>
                <c:pt idx="3979">
                  <c:v>-0.11480600000000001</c:v>
                </c:pt>
                <c:pt idx="3980">
                  <c:v>-0.11480600000000001</c:v>
                </c:pt>
                <c:pt idx="3981">
                  <c:v>-0.11480600000000001</c:v>
                </c:pt>
                <c:pt idx="3982">
                  <c:v>-0.11480600000000001</c:v>
                </c:pt>
                <c:pt idx="3983">
                  <c:v>-0.11480600000000001</c:v>
                </c:pt>
                <c:pt idx="3984">
                  <c:v>-3.2575699999999999E-2</c:v>
                </c:pt>
                <c:pt idx="3985">
                  <c:v>-0.11480600000000001</c:v>
                </c:pt>
                <c:pt idx="3986">
                  <c:v>-3.2575699999999999E-2</c:v>
                </c:pt>
                <c:pt idx="3987">
                  <c:v>-3.2575699999999999E-2</c:v>
                </c:pt>
                <c:pt idx="3988">
                  <c:v>-3.2575699999999999E-2</c:v>
                </c:pt>
                <c:pt idx="3989">
                  <c:v>-0.11480600000000001</c:v>
                </c:pt>
                <c:pt idx="3990">
                  <c:v>-3.2575699999999999E-2</c:v>
                </c:pt>
                <c:pt idx="3991">
                  <c:v>-0.11480600000000001</c:v>
                </c:pt>
                <c:pt idx="3992">
                  <c:v>-0.11480600000000001</c:v>
                </c:pt>
                <c:pt idx="3993">
                  <c:v>-0.11480600000000001</c:v>
                </c:pt>
                <c:pt idx="3994">
                  <c:v>-0.11480600000000001</c:v>
                </c:pt>
                <c:pt idx="3995">
                  <c:v>-0.11480600000000001</c:v>
                </c:pt>
                <c:pt idx="3996">
                  <c:v>-0.11480600000000001</c:v>
                </c:pt>
                <c:pt idx="3997">
                  <c:v>-0.11480600000000001</c:v>
                </c:pt>
                <c:pt idx="3998">
                  <c:v>-0.11480600000000001</c:v>
                </c:pt>
                <c:pt idx="3999">
                  <c:v>-0.11480600000000001</c:v>
                </c:pt>
                <c:pt idx="4000">
                  <c:v>-0.11480600000000001</c:v>
                </c:pt>
                <c:pt idx="4001">
                  <c:v>-0.11480600000000001</c:v>
                </c:pt>
                <c:pt idx="4002">
                  <c:v>-0.11480600000000001</c:v>
                </c:pt>
                <c:pt idx="4003">
                  <c:v>-0.11480600000000001</c:v>
                </c:pt>
                <c:pt idx="4004">
                  <c:v>-0.11480600000000001</c:v>
                </c:pt>
                <c:pt idx="4005">
                  <c:v>-0.11480600000000001</c:v>
                </c:pt>
                <c:pt idx="4006">
                  <c:v>-0.11480600000000001</c:v>
                </c:pt>
                <c:pt idx="4007">
                  <c:v>-0.11480600000000001</c:v>
                </c:pt>
                <c:pt idx="4008">
                  <c:v>-0.11480600000000001</c:v>
                </c:pt>
                <c:pt idx="4009">
                  <c:v>-0.11480600000000001</c:v>
                </c:pt>
                <c:pt idx="4010">
                  <c:v>-0.11480600000000001</c:v>
                </c:pt>
                <c:pt idx="4011">
                  <c:v>-0.11480600000000001</c:v>
                </c:pt>
                <c:pt idx="4012">
                  <c:v>-0.11480600000000001</c:v>
                </c:pt>
                <c:pt idx="4013">
                  <c:v>-3.2575699999999999E-2</c:v>
                </c:pt>
                <c:pt idx="4014">
                  <c:v>-3.2575699999999999E-2</c:v>
                </c:pt>
                <c:pt idx="4015">
                  <c:v>-0.11480600000000001</c:v>
                </c:pt>
                <c:pt idx="4016">
                  <c:v>-3.2575699999999999E-2</c:v>
                </c:pt>
                <c:pt idx="4017">
                  <c:v>-3.2575699999999999E-2</c:v>
                </c:pt>
                <c:pt idx="4018">
                  <c:v>-0.11480600000000001</c:v>
                </c:pt>
                <c:pt idx="4019">
                  <c:v>-0.11480600000000001</c:v>
                </c:pt>
                <c:pt idx="4020">
                  <c:v>-0.11480600000000001</c:v>
                </c:pt>
                <c:pt idx="4021">
                  <c:v>-3.2575699999999999E-2</c:v>
                </c:pt>
                <c:pt idx="4022">
                  <c:v>-0.11480600000000001</c:v>
                </c:pt>
                <c:pt idx="4023">
                  <c:v>-0.11480600000000001</c:v>
                </c:pt>
                <c:pt idx="4024">
                  <c:v>-3.2575699999999999E-2</c:v>
                </c:pt>
                <c:pt idx="4025">
                  <c:v>-0.11480600000000001</c:v>
                </c:pt>
                <c:pt idx="4026">
                  <c:v>-0.11480600000000001</c:v>
                </c:pt>
                <c:pt idx="4027">
                  <c:v>-3.2575699999999999E-2</c:v>
                </c:pt>
                <c:pt idx="4028">
                  <c:v>-0.11480600000000001</c:v>
                </c:pt>
                <c:pt idx="4029">
                  <c:v>4.9654200000000003E-2</c:v>
                </c:pt>
                <c:pt idx="4030">
                  <c:v>-3.2575699999999999E-2</c:v>
                </c:pt>
                <c:pt idx="4031">
                  <c:v>-0.11480600000000001</c:v>
                </c:pt>
                <c:pt idx="4032">
                  <c:v>-0.11480600000000001</c:v>
                </c:pt>
                <c:pt idx="4033">
                  <c:v>-0.11480600000000001</c:v>
                </c:pt>
                <c:pt idx="4034">
                  <c:v>-0.11480600000000001</c:v>
                </c:pt>
                <c:pt idx="4035">
                  <c:v>-0.11480600000000001</c:v>
                </c:pt>
                <c:pt idx="4036">
                  <c:v>-3.2575699999999999E-2</c:v>
                </c:pt>
                <c:pt idx="4037">
                  <c:v>-0.11480600000000001</c:v>
                </c:pt>
                <c:pt idx="4038">
                  <c:v>-0.11480600000000001</c:v>
                </c:pt>
                <c:pt idx="4039">
                  <c:v>-0.11480600000000001</c:v>
                </c:pt>
                <c:pt idx="4040">
                  <c:v>-0.11480600000000001</c:v>
                </c:pt>
                <c:pt idx="4041">
                  <c:v>-0.11480600000000001</c:v>
                </c:pt>
                <c:pt idx="4042">
                  <c:v>-0.11480600000000001</c:v>
                </c:pt>
                <c:pt idx="4043">
                  <c:v>-3.2575699999999999E-2</c:v>
                </c:pt>
                <c:pt idx="4044">
                  <c:v>-0.11480600000000001</c:v>
                </c:pt>
                <c:pt idx="4045">
                  <c:v>-0.11480600000000001</c:v>
                </c:pt>
                <c:pt idx="4046">
                  <c:v>-0.11480600000000001</c:v>
                </c:pt>
                <c:pt idx="4047">
                  <c:v>-0.11480600000000001</c:v>
                </c:pt>
                <c:pt idx="4048">
                  <c:v>-3.2575699999999999E-2</c:v>
                </c:pt>
                <c:pt idx="4049">
                  <c:v>-0.11480600000000001</c:v>
                </c:pt>
                <c:pt idx="4050">
                  <c:v>-3.2575699999999999E-2</c:v>
                </c:pt>
                <c:pt idx="4051">
                  <c:v>-3.2575699999999999E-2</c:v>
                </c:pt>
                <c:pt idx="4052">
                  <c:v>-3.2575699999999999E-2</c:v>
                </c:pt>
                <c:pt idx="4053">
                  <c:v>-3.2575699999999999E-2</c:v>
                </c:pt>
                <c:pt idx="4054">
                  <c:v>-0.11480600000000001</c:v>
                </c:pt>
                <c:pt idx="4055">
                  <c:v>-0.11480600000000001</c:v>
                </c:pt>
                <c:pt idx="4056">
                  <c:v>-3.2575699999999999E-2</c:v>
                </c:pt>
                <c:pt idx="4057">
                  <c:v>-0.11480600000000001</c:v>
                </c:pt>
                <c:pt idx="4058">
                  <c:v>-3.2575699999999999E-2</c:v>
                </c:pt>
                <c:pt idx="4059">
                  <c:v>-0.11480600000000001</c:v>
                </c:pt>
                <c:pt idx="4060">
                  <c:v>-3.2575699999999999E-2</c:v>
                </c:pt>
                <c:pt idx="4061">
                  <c:v>-3.2575699999999999E-2</c:v>
                </c:pt>
                <c:pt idx="4062">
                  <c:v>-3.2575699999999999E-2</c:v>
                </c:pt>
                <c:pt idx="4063">
                  <c:v>-0.11480600000000001</c:v>
                </c:pt>
                <c:pt idx="4064">
                  <c:v>-0.11480600000000001</c:v>
                </c:pt>
                <c:pt idx="4065">
                  <c:v>-0.11480600000000001</c:v>
                </c:pt>
                <c:pt idx="4066">
                  <c:v>-3.2575699999999999E-2</c:v>
                </c:pt>
                <c:pt idx="4067">
                  <c:v>-0.11480600000000001</c:v>
                </c:pt>
                <c:pt idx="4068">
                  <c:v>-0.11480600000000001</c:v>
                </c:pt>
                <c:pt idx="4069">
                  <c:v>-0.11480600000000001</c:v>
                </c:pt>
                <c:pt idx="4070">
                  <c:v>-0.11480600000000001</c:v>
                </c:pt>
                <c:pt idx="4071">
                  <c:v>-3.2575699999999999E-2</c:v>
                </c:pt>
                <c:pt idx="4072">
                  <c:v>-3.2575699999999999E-2</c:v>
                </c:pt>
                <c:pt idx="4073">
                  <c:v>-0.11480600000000001</c:v>
                </c:pt>
                <c:pt idx="4074">
                  <c:v>-0.11480600000000001</c:v>
                </c:pt>
                <c:pt idx="4075">
                  <c:v>-0.11480600000000001</c:v>
                </c:pt>
                <c:pt idx="4076">
                  <c:v>-0.11480600000000001</c:v>
                </c:pt>
                <c:pt idx="4077">
                  <c:v>-3.2575699999999999E-2</c:v>
                </c:pt>
                <c:pt idx="4078">
                  <c:v>-0.11480600000000001</c:v>
                </c:pt>
                <c:pt idx="4079">
                  <c:v>-0.11480600000000001</c:v>
                </c:pt>
                <c:pt idx="4080">
                  <c:v>-0.11480600000000001</c:v>
                </c:pt>
                <c:pt idx="4081">
                  <c:v>-0.11480600000000001</c:v>
                </c:pt>
                <c:pt idx="4082">
                  <c:v>-0.11480600000000001</c:v>
                </c:pt>
                <c:pt idx="4083">
                  <c:v>-3.2575699999999999E-2</c:v>
                </c:pt>
                <c:pt idx="4084">
                  <c:v>-3.2575699999999999E-2</c:v>
                </c:pt>
                <c:pt idx="4085">
                  <c:v>-0.11480600000000001</c:v>
                </c:pt>
                <c:pt idx="4086">
                  <c:v>-0.11480600000000001</c:v>
                </c:pt>
                <c:pt idx="4087">
                  <c:v>-3.2575699999999999E-2</c:v>
                </c:pt>
                <c:pt idx="4088">
                  <c:v>-3.2575699999999999E-2</c:v>
                </c:pt>
                <c:pt idx="4089">
                  <c:v>-3.2575699999999999E-2</c:v>
                </c:pt>
                <c:pt idx="4090">
                  <c:v>-3.2575699999999999E-2</c:v>
                </c:pt>
                <c:pt idx="4091">
                  <c:v>-3.2575699999999999E-2</c:v>
                </c:pt>
                <c:pt idx="4092">
                  <c:v>-3.2575699999999999E-2</c:v>
                </c:pt>
                <c:pt idx="4093">
                  <c:v>-3.2575699999999999E-2</c:v>
                </c:pt>
                <c:pt idx="4094">
                  <c:v>-0.11480600000000001</c:v>
                </c:pt>
                <c:pt idx="4095">
                  <c:v>-3.2575699999999999E-2</c:v>
                </c:pt>
                <c:pt idx="4096">
                  <c:v>-3.2575699999999999E-2</c:v>
                </c:pt>
                <c:pt idx="4097">
                  <c:v>-0.11480600000000001</c:v>
                </c:pt>
                <c:pt idx="4098">
                  <c:v>-0.11480600000000001</c:v>
                </c:pt>
                <c:pt idx="4099">
                  <c:v>-3.2575699999999999E-2</c:v>
                </c:pt>
                <c:pt idx="4100">
                  <c:v>-3.2575699999999999E-2</c:v>
                </c:pt>
                <c:pt idx="4101">
                  <c:v>-3.2575699999999999E-2</c:v>
                </c:pt>
                <c:pt idx="4102">
                  <c:v>-3.2575699999999999E-2</c:v>
                </c:pt>
                <c:pt idx="4103">
                  <c:v>-0.11480600000000001</c:v>
                </c:pt>
                <c:pt idx="4104">
                  <c:v>-0.11480600000000001</c:v>
                </c:pt>
                <c:pt idx="4105">
                  <c:v>-3.2575699999999999E-2</c:v>
                </c:pt>
                <c:pt idx="4106">
                  <c:v>-3.2575699999999999E-2</c:v>
                </c:pt>
                <c:pt idx="4107">
                  <c:v>-3.2575699999999999E-2</c:v>
                </c:pt>
                <c:pt idx="4108">
                  <c:v>-0.11480600000000001</c:v>
                </c:pt>
                <c:pt idx="4109">
                  <c:v>-0.11480600000000001</c:v>
                </c:pt>
                <c:pt idx="4110">
                  <c:v>-3.2575699999999999E-2</c:v>
                </c:pt>
                <c:pt idx="4111">
                  <c:v>-3.2575699999999999E-2</c:v>
                </c:pt>
                <c:pt idx="4112">
                  <c:v>-3.2575699999999999E-2</c:v>
                </c:pt>
                <c:pt idx="4113">
                  <c:v>-3.2575699999999999E-2</c:v>
                </c:pt>
                <c:pt idx="4114">
                  <c:v>-0.11480600000000001</c:v>
                </c:pt>
                <c:pt idx="4115">
                  <c:v>-3.2575699999999999E-2</c:v>
                </c:pt>
                <c:pt idx="4116">
                  <c:v>-3.2575699999999999E-2</c:v>
                </c:pt>
                <c:pt idx="4117">
                  <c:v>-3.2575699999999999E-2</c:v>
                </c:pt>
                <c:pt idx="4118">
                  <c:v>-3.2575699999999999E-2</c:v>
                </c:pt>
                <c:pt idx="4119">
                  <c:v>-0.11480600000000001</c:v>
                </c:pt>
                <c:pt idx="4120">
                  <c:v>-3.2575699999999999E-2</c:v>
                </c:pt>
                <c:pt idx="4121">
                  <c:v>-3.2575699999999999E-2</c:v>
                </c:pt>
                <c:pt idx="4122">
                  <c:v>-3.2575699999999999E-2</c:v>
                </c:pt>
                <c:pt idx="4123">
                  <c:v>-3.2575699999999999E-2</c:v>
                </c:pt>
                <c:pt idx="4124">
                  <c:v>-3.2575699999999999E-2</c:v>
                </c:pt>
                <c:pt idx="4125">
                  <c:v>-0.11480600000000001</c:v>
                </c:pt>
                <c:pt idx="4126">
                  <c:v>-0.11480600000000001</c:v>
                </c:pt>
                <c:pt idx="4127">
                  <c:v>-0.11480600000000001</c:v>
                </c:pt>
                <c:pt idx="4128">
                  <c:v>-3.2575699999999999E-2</c:v>
                </c:pt>
                <c:pt idx="4129">
                  <c:v>-0.11480600000000001</c:v>
                </c:pt>
                <c:pt idx="4130">
                  <c:v>-3.2575699999999999E-2</c:v>
                </c:pt>
                <c:pt idx="4131">
                  <c:v>-3.2575699999999999E-2</c:v>
                </c:pt>
                <c:pt idx="4132">
                  <c:v>-3.2575699999999999E-2</c:v>
                </c:pt>
                <c:pt idx="4133">
                  <c:v>-3.2575699999999999E-2</c:v>
                </c:pt>
                <c:pt idx="4134">
                  <c:v>-3.2575699999999999E-2</c:v>
                </c:pt>
                <c:pt idx="4135">
                  <c:v>-3.2575699999999999E-2</c:v>
                </c:pt>
                <c:pt idx="4136">
                  <c:v>-3.2575699999999999E-2</c:v>
                </c:pt>
                <c:pt idx="4137">
                  <c:v>-3.2575699999999999E-2</c:v>
                </c:pt>
                <c:pt idx="4138">
                  <c:v>-3.2575699999999999E-2</c:v>
                </c:pt>
                <c:pt idx="4139">
                  <c:v>-3.2575699999999999E-2</c:v>
                </c:pt>
                <c:pt idx="4140">
                  <c:v>-3.2575699999999999E-2</c:v>
                </c:pt>
                <c:pt idx="4141">
                  <c:v>-3.2575699999999999E-2</c:v>
                </c:pt>
                <c:pt idx="4142">
                  <c:v>-3.2575699999999999E-2</c:v>
                </c:pt>
                <c:pt idx="4143">
                  <c:v>-3.2575699999999999E-2</c:v>
                </c:pt>
                <c:pt idx="4144">
                  <c:v>-3.2575699999999999E-2</c:v>
                </c:pt>
                <c:pt idx="4145">
                  <c:v>-3.2575699999999999E-2</c:v>
                </c:pt>
                <c:pt idx="4146">
                  <c:v>-0.11480600000000001</c:v>
                </c:pt>
                <c:pt idx="4147">
                  <c:v>-3.2575699999999999E-2</c:v>
                </c:pt>
                <c:pt idx="4148">
                  <c:v>-3.2575699999999999E-2</c:v>
                </c:pt>
                <c:pt idx="4149">
                  <c:v>-3.2575699999999999E-2</c:v>
                </c:pt>
                <c:pt idx="4150">
                  <c:v>-3.2575699999999999E-2</c:v>
                </c:pt>
                <c:pt idx="4151">
                  <c:v>-3.2575699999999999E-2</c:v>
                </c:pt>
                <c:pt idx="4152">
                  <c:v>-0.11480600000000001</c:v>
                </c:pt>
                <c:pt idx="4153">
                  <c:v>-0.11480600000000001</c:v>
                </c:pt>
                <c:pt idx="4154">
                  <c:v>-3.2575699999999999E-2</c:v>
                </c:pt>
                <c:pt idx="4155">
                  <c:v>-3.2575699999999999E-2</c:v>
                </c:pt>
                <c:pt idx="4156">
                  <c:v>-3.2575699999999999E-2</c:v>
                </c:pt>
                <c:pt idx="4157">
                  <c:v>-3.2575699999999999E-2</c:v>
                </c:pt>
                <c:pt idx="4158">
                  <c:v>-0.11480600000000001</c:v>
                </c:pt>
                <c:pt idx="4159">
                  <c:v>-3.2575699999999999E-2</c:v>
                </c:pt>
                <c:pt idx="4160">
                  <c:v>-3.2575699999999999E-2</c:v>
                </c:pt>
                <c:pt idx="4161">
                  <c:v>-3.2575699999999999E-2</c:v>
                </c:pt>
                <c:pt idx="4162">
                  <c:v>-3.2575699999999999E-2</c:v>
                </c:pt>
                <c:pt idx="4163">
                  <c:v>-3.2575699999999999E-2</c:v>
                </c:pt>
                <c:pt idx="4164">
                  <c:v>-3.2575699999999999E-2</c:v>
                </c:pt>
                <c:pt idx="4165">
                  <c:v>-0.11480600000000001</c:v>
                </c:pt>
                <c:pt idx="4166">
                  <c:v>-3.2575699999999999E-2</c:v>
                </c:pt>
                <c:pt idx="4167">
                  <c:v>-3.2575699999999999E-2</c:v>
                </c:pt>
                <c:pt idx="4168">
                  <c:v>-3.2575699999999999E-2</c:v>
                </c:pt>
                <c:pt idx="4169">
                  <c:v>-0.11480600000000001</c:v>
                </c:pt>
                <c:pt idx="4170">
                  <c:v>-3.2575699999999999E-2</c:v>
                </c:pt>
                <c:pt idx="4171">
                  <c:v>-3.2575699999999999E-2</c:v>
                </c:pt>
                <c:pt idx="4172">
                  <c:v>-3.2575699999999999E-2</c:v>
                </c:pt>
                <c:pt idx="4173">
                  <c:v>-3.2575699999999999E-2</c:v>
                </c:pt>
                <c:pt idx="4174">
                  <c:v>-3.2575699999999999E-2</c:v>
                </c:pt>
                <c:pt idx="4175">
                  <c:v>-0.11480600000000001</c:v>
                </c:pt>
                <c:pt idx="4176">
                  <c:v>-3.2575699999999999E-2</c:v>
                </c:pt>
                <c:pt idx="4177">
                  <c:v>-3.2575699999999999E-2</c:v>
                </c:pt>
                <c:pt idx="4178">
                  <c:v>-3.2575699999999999E-2</c:v>
                </c:pt>
                <c:pt idx="4179">
                  <c:v>-0.11480600000000001</c:v>
                </c:pt>
                <c:pt idx="4180">
                  <c:v>-3.2575699999999999E-2</c:v>
                </c:pt>
                <c:pt idx="4181">
                  <c:v>-0.11480600000000001</c:v>
                </c:pt>
                <c:pt idx="4182">
                  <c:v>-0.11480600000000001</c:v>
                </c:pt>
                <c:pt idx="4183">
                  <c:v>-3.2575699999999999E-2</c:v>
                </c:pt>
                <c:pt idx="4184">
                  <c:v>-3.2575699999999999E-2</c:v>
                </c:pt>
                <c:pt idx="4185">
                  <c:v>-0.11480600000000001</c:v>
                </c:pt>
                <c:pt idx="4186">
                  <c:v>-0.11480600000000001</c:v>
                </c:pt>
                <c:pt idx="4187">
                  <c:v>-3.2575699999999999E-2</c:v>
                </c:pt>
                <c:pt idx="4188">
                  <c:v>-3.2575699999999999E-2</c:v>
                </c:pt>
                <c:pt idx="4189">
                  <c:v>-3.2575699999999999E-2</c:v>
                </c:pt>
                <c:pt idx="4190">
                  <c:v>-0.11480600000000001</c:v>
                </c:pt>
                <c:pt idx="4191">
                  <c:v>-3.2575699999999999E-2</c:v>
                </c:pt>
                <c:pt idx="4192">
                  <c:v>-3.2575699999999999E-2</c:v>
                </c:pt>
                <c:pt idx="4193">
                  <c:v>-3.2575699999999999E-2</c:v>
                </c:pt>
                <c:pt idx="4194">
                  <c:v>-3.2575699999999999E-2</c:v>
                </c:pt>
                <c:pt idx="4195">
                  <c:v>-3.2575699999999999E-2</c:v>
                </c:pt>
                <c:pt idx="4196">
                  <c:v>-0.11480600000000001</c:v>
                </c:pt>
                <c:pt idx="4197">
                  <c:v>-0.11480600000000001</c:v>
                </c:pt>
                <c:pt idx="4198">
                  <c:v>-3.2575699999999999E-2</c:v>
                </c:pt>
                <c:pt idx="4199">
                  <c:v>-3.2575699999999999E-2</c:v>
                </c:pt>
                <c:pt idx="4200">
                  <c:v>-3.2575699999999999E-2</c:v>
                </c:pt>
                <c:pt idx="4201">
                  <c:v>-3.2575699999999999E-2</c:v>
                </c:pt>
                <c:pt idx="4202">
                  <c:v>-0.11480600000000001</c:v>
                </c:pt>
                <c:pt idx="4203">
                  <c:v>-3.2575699999999999E-2</c:v>
                </c:pt>
                <c:pt idx="4204">
                  <c:v>-0.11480600000000001</c:v>
                </c:pt>
                <c:pt idx="4205">
                  <c:v>-3.2575699999999999E-2</c:v>
                </c:pt>
                <c:pt idx="4206">
                  <c:v>-3.2575699999999999E-2</c:v>
                </c:pt>
                <c:pt idx="4207">
                  <c:v>-3.2575699999999999E-2</c:v>
                </c:pt>
                <c:pt idx="4208">
                  <c:v>-3.2575699999999999E-2</c:v>
                </c:pt>
                <c:pt idx="4209">
                  <c:v>-3.2575699999999999E-2</c:v>
                </c:pt>
                <c:pt idx="4210">
                  <c:v>-3.2575699999999999E-2</c:v>
                </c:pt>
                <c:pt idx="4211">
                  <c:v>-0.11480600000000001</c:v>
                </c:pt>
                <c:pt idx="4212">
                  <c:v>-3.2575699999999999E-2</c:v>
                </c:pt>
                <c:pt idx="4213">
                  <c:v>-0.11480600000000001</c:v>
                </c:pt>
                <c:pt idx="4214">
                  <c:v>-3.2575699999999999E-2</c:v>
                </c:pt>
                <c:pt idx="4215">
                  <c:v>-3.2575699999999999E-2</c:v>
                </c:pt>
                <c:pt idx="4216">
                  <c:v>-3.2575699999999999E-2</c:v>
                </c:pt>
                <c:pt idx="4217">
                  <c:v>-0.11480600000000001</c:v>
                </c:pt>
                <c:pt idx="4218">
                  <c:v>-3.2575699999999999E-2</c:v>
                </c:pt>
                <c:pt idx="4219">
                  <c:v>-3.2575699999999999E-2</c:v>
                </c:pt>
                <c:pt idx="4220">
                  <c:v>-0.11480600000000001</c:v>
                </c:pt>
                <c:pt idx="4221">
                  <c:v>-0.11480600000000001</c:v>
                </c:pt>
                <c:pt idx="4222">
                  <c:v>-0.11480600000000001</c:v>
                </c:pt>
                <c:pt idx="4223">
                  <c:v>-0.11480600000000001</c:v>
                </c:pt>
                <c:pt idx="4224">
                  <c:v>-3.2575699999999999E-2</c:v>
                </c:pt>
                <c:pt idx="4225">
                  <c:v>-0.11480600000000001</c:v>
                </c:pt>
                <c:pt idx="4226">
                  <c:v>-0.11480600000000001</c:v>
                </c:pt>
                <c:pt idx="4227">
                  <c:v>-0.11480600000000001</c:v>
                </c:pt>
                <c:pt idx="4228">
                  <c:v>-0.11480600000000001</c:v>
                </c:pt>
                <c:pt idx="4229">
                  <c:v>-3.2575699999999999E-2</c:v>
                </c:pt>
                <c:pt idx="4230">
                  <c:v>-0.11480600000000001</c:v>
                </c:pt>
                <c:pt idx="4231">
                  <c:v>-3.2575699999999999E-2</c:v>
                </c:pt>
                <c:pt idx="4232">
                  <c:v>-3.2575699999999999E-2</c:v>
                </c:pt>
                <c:pt idx="4233">
                  <c:v>-3.2575699999999999E-2</c:v>
                </c:pt>
                <c:pt idx="4234">
                  <c:v>-3.2575699999999999E-2</c:v>
                </c:pt>
                <c:pt idx="4235">
                  <c:v>-0.11480600000000001</c:v>
                </c:pt>
                <c:pt idx="4236">
                  <c:v>-3.2575699999999999E-2</c:v>
                </c:pt>
                <c:pt idx="4237">
                  <c:v>-0.11480600000000001</c:v>
                </c:pt>
                <c:pt idx="4238">
                  <c:v>-3.2575699999999999E-2</c:v>
                </c:pt>
                <c:pt idx="4239">
                  <c:v>-0.11480600000000001</c:v>
                </c:pt>
                <c:pt idx="4240">
                  <c:v>-3.2575699999999999E-2</c:v>
                </c:pt>
                <c:pt idx="4241">
                  <c:v>-0.11480600000000001</c:v>
                </c:pt>
                <c:pt idx="4242">
                  <c:v>-0.11480600000000001</c:v>
                </c:pt>
                <c:pt idx="4243">
                  <c:v>-3.2575699999999999E-2</c:v>
                </c:pt>
                <c:pt idx="4244">
                  <c:v>-0.11480600000000001</c:v>
                </c:pt>
                <c:pt idx="4245">
                  <c:v>-3.2575699999999999E-2</c:v>
                </c:pt>
                <c:pt idx="4246">
                  <c:v>-3.2575699999999999E-2</c:v>
                </c:pt>
                <c:pt idx="4247">
                  <c:v>-0.11480600000000001</c:v>
                </c:pt>
                <c:pt idx="4248">
                  <c:v>-3.2575699999999999E-2</c:v>
                </c:pt>
                <c:pt idx="4249">
                  <c:v>-3.2575699999999999E-2</c:v>
                </c:pt>
                <c:pt idx="4250">
                  <c:v>-0.11480600000000001</c:v>
                </c:pt>
                <c:pt idx="4251">
                  <c:v>-3.2575699999999999E-2</c:v>
                </c:pt>
                <c:pt idx="4252">
                  <c:v>-3.2575699999999999E-2</c:v>
                </c:pt>
                <c:pt idx="4253">
                  <c:v>-0.11480600000000001</c:v>
                </c:pt>
                <c:pt idx="4254">
                  <c:v>-3.2575699999999999E-2</c:v>
                </c:pt>
                <c:pt idx="4255">
                  <c:v>-3.2575699999999999E-2</c:v>
                </c:pt>
                <c:pt idx="4256">
                  <c:v>-0.11480600000000001</c:v>
                </c:pt>
                <c:pt idx="4257">
                  <c:v>-0.11480600000000001</c:v>
                </c:pt>
                <c:pt idx="4258">
                  <c:v>-3.2575699999999999E-2</c:v>
                </c:pt>
                <c:pt idx="4259">
                  <c:v>-0.11480600000000001</c:v>
                </c:pt>
                <c:pt idx="4260">
                  <c:v>-0.11480600000000001</c:v>
                </c:pt>
                <c:pt idx="4261">
                  <c:v>-3.2575699999999999E-2</c:v>
                </c:pt>
                <c:pt idx="4262">
                  <c:v>-0.11480600000000001</c:v>
                </c:pt>
                <c:pt idx="4263">
                  <c:v>-0.11480600000000001</c:v>
                </c:pt>
                <c:pt idx="4264">
                  <c:v>-0.11480600000000001</c:v>
                </c:pt>
                <c:pt idx="4265">
                  <c:v>-0.11480600000000001</c:v>
                </c:pt>
                <c:pt idx="4266">
                  <c:v>-3.2575699999999999E-2</c:v>
                </c:pt>
                <c:pt idx="4267">
                  <c:v>-3.2575699999999999E-2</c:v>
                </c:pt>
                <c:pt idx="4268">
                  <c:v>-3.2575699999999999E-2</c:v>
                </c:pt>
                <c:pt idx="4269">
                  <c:v>-0.11480600000000001</c:v>
                </c:pt>
                <c:pt idx="4270">
                  <c:v>-3.2575699999999999E-2</c:v>
                </c:pt>
                <c:pt idx="4271">
                  <c:v>-3.2575699999999999E-2</c:v>
                </c:pt>
                <c:pt idx="4272">
                  <c:v>-3.2575699999999999E-2</c:v>
                </c:pt>
                <c:pt idx="4273">
                  <c:v>-3.2575699999999999E-2</c:v>
                </c:pt>
                <c:pt idx="4274">
                  <c:v>-3.2575699999999999E-2</c:v>
                </c:pt>
                <c:pt idx="4275">
                  <c:v>-3.2575699999999999E-2</c:v>
                </c:pt>
                <c:pt idx="4276">
                  <c:v>-0.11480600000000001</c:v>
                </c:pt>
                <c:pt idx="4277">
                  <c:v>-3.2575699999999999E-2</c:v>
                </c:pt>
                <c:pt idx="4278">
                  <c:v>-0.11480600000000001</c:v>
                </c:pt>
                <c:pt idx="4279">
                  <c:v>-3.2575699999999999E-2</c:v>
                </c:pt>
                <c:pt idx="4280">
                  <c:v>-3.2575699999999999E-2</c:v>
                </c:pt>
                <c:pt idx="4281">
                  <c:v>-0.11480600000000001</c:v>
                </c:pt>
                <c:pt idx="4282">
                  <c:v>-3.2575699999999999E-2</c:v>
                </c:pt>
                <c:pt idx="4283">
                  <c:v>-3.2575699999999999E-2</c:v>
                </c:pt>
                <c:pt idx="4284">
                  <c:v>-0.11480600000000001</c:v>
                </c:pt>
                <c:pt idx="4285">
                  <c:v>-0.11480600000000001</c:v>
                </c:pt>
                <c:pt idx="4286">
                  <c:v>-0.11480600000000001</c:v>
                </c:pt>
                <c:pt idx="4287">
                  <c:v>-3.2575699999999999E-2</c:v>
                </c:pt>
                <c:pt idx="4288">
                  <c:v>-3.2575699999999999E-2</c:v>
                </c:pt>
                <c:pt idx="4289">
                  <c:v>-3.2575699999999999E-2</c:v>
                </c:pt>
                <c:pt idx="4290">
                  <c:v>-3.2575699999999999E-2</c:v>
                </c:pt>
                <c:pt idx="4291">
                  <c:v>-3.2575699999999999E-2</c:v>
                </c:pt>
                <c:pt idx="4292">
                  <c:v>-0.11480600000000001</c:v>
                </c:pt>
                <c:pt idx="4293">
                  <c:v>-0.11480600000000001</c:v>
                </c:pt>
                <c:pt idx="4294">
                  <c:v>-0.11480600000000001</c:v>
                </c:pt>
                <c:pt idx="4295">
                  <c:v>-3.2575699999999999E-2</c:v>
                </c:pt>
                <c:pt idx="4296">
                  <c:v>-0.11480600000000001</c:v>
                </c:pt>
                <c:pt idx="4297">
                  <c:v>-3.2575699999999999E-2</c:v>
                </c:pt>
                <c:pt idx="4298">
                  <c:v>-3.2575699999999999E-2</c:v>
                </c:pt>
                <c:pt idx="4299">
                  <c:v>-3.2575699999999999E-2</c:v>
                </c:pt>
                <c:pt idx="4300">
                  <c:v>-3.2575699999999999E-2</c:v>
                </c:pt>
                <c:pt idx="4301">
                  <c:v>-3.2575699999999999E-2</c:v>
                </c:pt>
                <c:pt idx="4302">
                  <c:v>-3.2575699999999999E-2</c:v>
                </c:pt>
                <c:pt idx="4303">
                  <c:v>-0.11480600000000001</c:v>
                </c:pt>
                <c:pt idx="4304">
                  <c:v>-0.11480600000000001</c:v>
                </c:pt>
                <c:pt idx="4305">
                  <c:v>-0.11480600000000001</c:v>
                </c:pt>
                <c:pt idx="4306">
                  <c:v>-0.11480600000000001</c:v>
                </c:pt>
                <c:pt idx="4307">
                  <c:v>-0.11480600000000001</c:v>
                </c:pt>
                <c:pt idx="4308">
                  <c:v>-0.11480600000000001</c:v>
                </c:pt>
                <c:pt idx="4309">
                  <c:v>-0.11480600000000001</c:v>
                </c:pt>
                <c:pt idx="4310">
                  <c:v>-3.2575699999999999E-2</c:v>
                </c:pt>
                <c:pt idx="4311">
                  <c:v>-0.11480600000000001</c:v>
                </c:pt>
                <c:pt idx="4312">
                  <c:v>-0.11480600000000001</c:v>
                </c:pt>
                <c:pt idx="4313">
                  <c:v>-0.11480600000000001</c:v>
                </c:pt>
                <c:pt idx="4314">
                  <c:v>-3.2575699999999999E-2</c:v>
                </c:pt>
                <c:pt idx="4315">
                  <c:v>-3.2575699999999999E-2</c:v>
                </c:pt>
                <c:pt idx="4316">
                  <c:v>-0.11480600000000001</c:v>
                </c:pt>
                <c:pt idx="4317">
                  <c:v>-3.2575699999999999E-2</c:v>
                </c:pt>
                <c:pt idx="4318">
                  <c:v>-3.2575699999999999E-2</c:v>
                </c:pt>
                <c:pt idx="4319">
                  <c:v>-3.2575699999999999E-2</c:v>
                </c:pt>
                <c:pt idx="4320">
                  <c:v>-0.11480600000000001</c:v>
                </c:pt>
                <c:pt idx="4321">
                  <c:v>-3.2575699999999999E-2</c:v>
                </c:pt>
                <c:pt idx="4322">
                  <c:v>-3.2575699999999999E-2</c:v>
                </c:pt>
                <c:pt idx="4323">
                  <c:v>-3.2575699999999999E-2</c:v>
                </c:pt>
                <c:pt idx="4324">
                  <c:v>-3.2575699999999999E-2</c:v>
                </c:pt>
                <c:pt idx="4325">
                  <c:v>-3.2575699999999999E-2</c:v>
                </c:pt>
                <c:pt idx="4326">
                  <c:v>-3.2575699999999999E-2</c:v>
                </c:pt>
                <c:pt idx="4327">
                  <c:v>-3.2575699999999999E-2</c:v>
                </c:pt>
                <c:pt idx="4328">
                  <c:v>-0.11480600000000001</c:v>
                </c:pt>
                <c:pt idx="4329">
                  <c:v>-0.11480600000000001</c:v>
                </c:pt>
                <c:pt idx="4330">
                  <c:v>-0.11480600000000001</c:v>
                </c:pt>
                <c:pt idx="4331">
                  <c:v>-3.2575699999999999E-2</c:v>
                </c:pt>
                <c:pt idx="4332">
                  <c:v>-3.2575699999999999E-2</c:v>
                </c:pt>
                <c:pt idx="4333">
                  <c:v>-3.2575699999999999E-2</c:v>
                </c:pt>
                <c:pt idx="4334">
                  <c:v>-0.11480600000000001</c:v>
                </c:pt>
                <c:pt idx="4335">
                  <c:v>-3.2575699999999999E-2</c:v>
                </c:pt>
                <c:pt idx="4336">
                  <c:v>-3.2575699999999999E-2</c:v>
                </c:pt>
                <c:pt idx="4337">
                  <c:v>-3.2575699999999999E-2</c:v>
                </c:pt>
                <c:pt idx="4338">
                  <c:v>-0.11480600000000001</c:v>
                </c:pt>
                <c:pt idx="4339">
                  <c:v>-3.2575699999999999E-2</c:v>
                </c:pt>
                <c:pt idx="4340">
                  <c:v>-3.2575699999999999E-2</c:v>
                </c:pt>
                <c:pt idx="4341">
                  <c:v>-3.2575699999999999E-2</c:v>
                </c:pt>
                <c:pt idx="4342">
                  <c:v>-3.2575699999999999E-2</c:v>
                </c:pt>
                <c:pt idx="4343">
                  <c:v>-3.2575699999999999E-2</c:v>
                </c:pt>
                <c:pt idx="4344">
                  <c:v>-3.2575699999999999E-2</c:v>
                </c:pt>
                <c:pt idx="4345">
                  <c:v>-3.2575699999999999E-2</c:v>
                </c:pt>
                <c:pt idx="4346">
                  <c:v>-0.11480600000000001</c:v>
                </c:pt>
                <c:pt idx="4347">
                  <c:v>-0.11480600000000001</c:v>
                </c:pt>
                <c:pt idx="4348">
                  <c:v>-3.2575699999999999E-2</c:v>
                </c:pt>
                <c:pt idx="4349">
                  <c:v>-0.11480600000000001</c:v>
                </c:pt>
                <c:pt idx="4350">
                  <c:v>-3.2575699999999999E-2</c:v>
                </c:pt>
                <c:pt idx="4351">
                  <c:v>-3.2575699999999999E-2</c:v>
                </c:pt>
                <c:pt idx="4352">
                  <c:v>-3.2575699999999999E-2</c:v>
                </c:pt>
                <c:pt idx="4353">
                  <c:v>-0.11480600000000001</c:v>
                </c:pt>
                <c:pt idx="4354">
                  <c:v>-3.2575699999999999E-2</c:v>
                </c:pt>
                <c:pt idx="4355">
                  <c:v>-3.2575699999999999E-2</c:v>
                </c:pt>
                <c:pt idx="4356">
                  <c:v>-0.11480600000000001</c:v>
                </c:pt>
                <c:pt idx="4357">
                  <c:v>-3.2575699999999999E-2</c:v>
                </c:pt>
                <c:pt idx="4358">
                  <c:v>-0.11480600000000001</c:v>
                </c:pt>
                <c:pt idx="4359">
                  <c:v>-3.2575699999999999E-2</c:v>
                </c:pt>
                <c:pt idx="4360">
                  <c:v>-3.2575699999999999E-2</c:v>
                </c:pt>
                <c:pt idx="4361">
                  <c:v>-0.11480600000000001</c:v>
                </c:pt>
                <c:pt idx="4362">
                  <c:v>-3.2575699999999999E-2</c:v>
                </c:pt>
                <c:pt idx="4363">
                  <c:v>-0.11480600000000001</c:v>
                </c:pt>
                <c:pt idx="4364">
                  <c:v>-3.2575699999999999E-2</c:v>
                </c:pt>
                <c:pt idx="4365">
                  <c:v>-3.2575699999999999E-2</c:v>
                </c:pt>
                <c:pt idx="4366">
                  <c:v>-3.2575699999999999E-2</c:v>
                </c:pt>
                <c:pt idx="4367">
                  <c:v>-3.2575699999999999E-2</c:v>
                </c:pt>
                <c:pt idx="4368">
                  <c:v>-0.11480600000000001</c:v>
                </c:pt>
                <c:pt idx="4369">
                  <c:v>-0.11480600000000001</c:v>
                </c:pt>
                <c:pt idx="4370">
                  <c:v>-3.2575699999999999E-2</c:v>
                </c:pt>
                <c:pt idx="4371">
                  <c:v>-3.2575699999999999E-2</c:v>
                </c:pt>
                <c:pt idx="4372">
                  <c:v>-3.2575699999999999E-2</c:v>
                </c:pt>
                <c:pt idx="4373">
                  <c:v>-0.11480600000000001</c:v>
                </c:pt>
                <c:pt idx="4374">
                  <c:v>-3.2575699999999999E-2</c:v>
                </c:pt>
                <c:pt idx="4375">
                  <c:v>-0.11480600000000001</c:v>
                </c:pt>
                <c:pt idx="4376">
                  <c:v>-3.2575699999999999E-2</c:v>
                </c:pt>
                <c:pt idx="4377">
                  <c:v>-3.2575699999999999E-2</c:v>
                </c:pt>
                <c:pt idx="4378">
                  <c:v>-3.2575699999999999E-2</c:v>
                </c:pt>
                <c:pt idx="4379">
                  <c:v>-0.11480600000000001</c:v>
                </c:pt>
                <c:pt idx="4380">
                  <c:v>-3.2575699999999999E-2</c:v>
                </c:pt>
                <c:pt idx="4381">
                  <c:v>-3.2575699999999999E-2</c:v>
                </c:pt>
                <c:pt idx="4382">
                  <c:v>-3.2575699999999999E-2</c:v>
                </c:pt>
                <c:pt idx="4383">
                  <c:v>-0.11480600000000001</c:v>
                </c:pt>
                <c:pt idx="4384">
                  <c:v>-3.2575699999999999E-2</c:v>
                </c:pt>
                <c:pt idx="4385">
                  <c:v>-3.2575699999999999E-2</c:v>
                </c:pt>
                <c:pt idx="4386">
                  <c:v>-0.11480600000000001</c:v>
                </c:pt>
                <c:pt idx="4387">
                  <c:v>-0.11480600000000001</c:v>
                </c:pt>
                <c:pt idx="4388">
                  <c:v>-3.2575699999999999E-2</c:v>
                </c:pt>
                <c:pt idx="4389">
                  <c:v>-3.2575699999999999E-2</c:v>
                </c:pt>
                <c:pt idx="4390">
                  <c:v>-3.2575699999999999E-2</c:v>
                </c:pt>
                <c:pt idx="4391">
                  <c:v>-3.2575699999999999E-2</c:v>
                </c:pt>
                <c:pt idx="4392">
                  <c:v>-3.2575699999999999E-2</c:v>
                </c:pt>
                <c:pt idx="4393">
                  <c:v>-3.2575699999999999E-2</c:v>
                </c:pt>
                <c:pt idx="4394">
                  <c:v>-3.2575699999999999E-2</c:v>
                </c:pt>
                <c:pt idx="4395">
                  <c:v>-3.2575699999999999E-2</c:v>
                </c:pt>
                <c:pt idx="4396">
                  <c:v>-3.2575699999999999E-2</c:v>
                </c:pt>
                <c:pt idx="4397">
                  <c:v>-3.2575699999999999E-2</c:v>
                </c:pt>
                <c:pt idx="4398">
                  <c:v>-3.2575699999999999E-2</c:v>
                </c:pt>
                <c:pt idx="4399">
                  <c:v>-0.11480600000000001</c:v>
                </c:pt>
                <c:pt idx="4400">
                  <c:v>-3.2575699999999999E-2</c:v>
                </c:pt>
                <c:pt idx="4401">
                  <c:v>-3.2575699999999999E-2</c:v>
                </c:pt>
                <c:pt idx="4402">
                  <c:v>-3.2575699999999999E-2</c:v>
                </c:pt>
                <c:pt idx="4403">
                  <c:v>-3.2575699999999999E-2</c:v>
                </c:pt>
                <c:pt idx="4404">
                  <c:v>-3.2575699999999999E-2</c:v>
                </c:pt>
                <c:pt idx="4405">
                  <c:v>-0.11480600000000001</c:v>
                </c:pt>
                <c:pt idx="4406">
                  <c:v>-3.2575699999999999E-2</c:v>
                </c:pt>
                <c:pt idx="4407">
                  <c:v>-3.2575699999999999E-2</c:v>
                </c:pt>
                <c:pt idx="4408">
                  <c:v>-3.2575699999999999E-2</c:v>
                </c:pt>
                <c:pt idx="4409">
                  <c:v>-3.2575699999999999E-2</c:v>
                </c:pt>
                <c:pt idx="4410">
                  <c:v>-3.2575699999999999E-2</c:v>
                </c:pt>
                <c:pt idx="4411">
                  <c:v>-3.2575699999999999E-2</c:v>
                </c:pt>
                <c:pt idx="4412">
                  <c:v>-3.2575699999999999E-2</c:v>
                </c:pt>
                <c:pt idx="4413">
                  <c:v>-3.2575699999999999E-2</c:v>
                </c:pt>
                <c:pt idx="4414">
                  <c:v>-0.11480600000000001</c:v>
                </c:pt>
                <c:pt idx="4415">
                  <c:v>-3.2575699999999999E-2</c:v>
                </c:pt>
                <c:pt idx="4416">
                  <c:v>-0.11480600000000001</c:v>
                </c:pt>
                <c:pt idx="4417">
                  <c:v>-3.2575699999999999E-2</c:v>
                </c:pt>
                <c:pt idx="4418">
                  <c:v>-3.2575699999999999E-2</c:v>
                </c:pt>
                <c:pt idx="4419">
                  <c:v>-3.2575699999999999E-2</c:v>
                </c:pt>
                <c:pt idx="4420">
                  <c:v>-0.11480600000000001</c:v>
                </c:pt>
                <c:pt idx="4421">
                  <c:v>-0.11480600000000001</c:v>
                </c:pt>
                <c:pt idx="4422">
                  <c:v>-3.2575699999999999E-2</c:v>
                </c:pt>
                <c:pt idx="4423">
                  <c:v>-0.11480600000000001</c:v>
                </c:pt>
                <c:pt idx="4424">
                  <c:v>-3.2575699999999999E-2</c:v>
                </c:pt>
                <c:pt idx="4425">
                  <c:v>-0.11480600000000001</c:v>
                </c:pt>
                <c:pt idx="4426">
                  <c:v>-0.11480600000000001</c:v>
                </c:pt>
                <c:pt idx="4427">
                  <c:v>-3.2575699999999999E-2</c:v>
                </c:pt>
                <c:pt idx="4428">
                  <c:v>-3.2575699999999999E-2</c:v>
                </c:pt>
                <c:pt idx="4429">
                  <c:v>-3.2575699999999999E-2</c:v>
                </c:pt>
                <c:pt idx="4430">
                  <c:v>-3.2575699999999999E-2</c:v>
                </c:pt>
                <c:pt idx="4431">
                  <c:v>-3.2575699999999999E-2</c:v>
                </c:pt>
                <c:pt idx="4432">
                  <c:v>-3.2575699999999999E-2</c:v>
                </c:pt>
                <c:pt idx="4433">
                  <c:v>-3.2575699999999999E-2</c:v>
                </c:pt>
                <c:pt idx="4434">
                  <c:v>4.9654200000000003E-2</c:v>
                </c:pt>
                <c:pt idx="4435">
                  <c:v>-3.2575699999999999E-2</c:v>
                </c:pt>
                <c:pt idx="4436">
                  <c:v>-0.11480600000000001</c:v>
                </c:pt>
                <c:pt idx="4437">
                  <c:v>-3.2575699999999999E-2</c:v>
                </c:pt>
                <c:pt idx="4438">
                  <c:v>-0.11480600000000001</c:v>
                </c:pt>
                <c:pt idx="4439">
                  <c:v>-3.2575699999999999E-2</c:v>
                </c:pt>
                <c:pt idx="4440">
                  <c:v>-0.11480600000000001</c:v>
                </c:pt>
                <c:pt idx="4441">
                  <c:v>-3.2575699999999999E-2</c:v>
                </c:pt>
                <c:pt idx="4442">
                  <c:v>-3.2575699999999999E-2</c:v>
                </c:pt>
                <c:pt idx="4443">
                  <c:v>-3.2575699999999999E-2</c:v>
                </c:pt>
                <c:pt idx="4444">
                  <c:v>-3.2575699999999999E-2</c:v>
                </c:pt>
                <c:pt idx="4445">
                  <c:v>-3.2575699999999999E-2</c:v>
                </c:pt>
                <c:pt idx="4446">
                  <c:v>-0.11480600000000001</c:v>
                </c:pt>
                <c:pt idx="4447">
                  <c:v>-3.2575699999999999E-2</c:v>
                </c:pt>
                <c:pt idx="4448">
                  <c:v>-0.11480600000000001</c:v>
                </c:pt>
                <c:pt idx="4449">
                  <c:v>-0.11480600000000001</c:v>
                </c:pt>
                <c:pt idx="4450">
                  <c:v>-3.2575699999999999E-2</c:v>
                </c:pt>
                <c:pt idx="4451">
                  <c:v>-3.2575699999999999E-2</c:v>
                </c:pt>
                <c:pt idx="4452">
                  <c:v>-3.2575699999999999E-2</c:v>
                </c:pt>
                <c:pt idx="4453">
                  <c:v>-3.2575699999999999E-2</c:v>
                </c:pt>
                <c:pt idx="4454">
                  <c:v>-3.2575699999999999E-2</c:v>
                </c:pt>
                <c:pt idx="4455">
                  <c:v>-0.11480600000000001</c:v>
                </c:pt>
                <c:pt idx="4456">
                  <c:v>-3.2575699999999999E-2</c:v>
                </c:pt>
                <c:pt idx="4457">
                  <c:v>-0.11480600000000001</c:v>
                </c:pt>
                <c:pt idx="4458">
                  <c:v>-3.2575699999999999E-2</c:v>
                </c:pt>
                <c:pt idx="4459">
                  <c:v>-3.2575699999999999E-2</c:v>
                </c:pt>
                <c:pt idx="4460">
                  <c:v>-3.2575699999999999E-2</c:v>
                </c:pt>
                <c:pt idx="4461">
                  <c:v>-3.2575699999999999E-2</c:v>
                </c:pt>
                <c:pt idx="4462">
                  <c:v>-3.2575699999999999E-2</c:v>
                </c:pt>
                <c:pt idx="4463">
                  <c:v>-3.2575699999999999E-2</c:v>
                </c:pt>
                <c:pt idx="4464">
                  <c:v>-3.2575699999999999E-2</c:v>
                </c:pt>
                <c:pt idx="4465">
                  <c:v>-3.2575699999999999E-2</c:v>
                </c:pt>
                <c:pt idx="4466">
                  <c:v>-3.2575699999999999E-2</c:v>
                </c:pt>
                <c:pt idx="4467">
                  <c:v>-0.11480600000000001</c:v>
                </c:pt>
                <c:pt idx="4468">
                  <c:v>-0.11480600000000001</c:v>
                </c:pt>
                <c:pt idx="4469">
                  <c:v>-3.2575699999999999E-2</c:v>
                </c:pt>
                <c:pt idx="4470">
                  <c:v>-3.2575699999999999E-2</c:v>
                </c:pt>
                <c:pt idx="4471">
                  <c:v>-3.2575699999999999E-2</c:v>
                </c:pt>
                <c:pt idx="4472">
                  <c:v>-3.2575699999999999E-2</c:v>
                </c:pt>
                <c:pt idx="4473">
                  <c:v>-3.2575699999999999E-2</c:v>
                </c:pt>
                <c:pt idx="4474">
                  <c:v>-3.2575699999999999E-2</c:v>
                </c:pt>
                <c:pt idx="4475">
                  <c:v>-3.2575699999999999E-2</c:v>
                </c:pt>
                <c:pt idx="4476">
                  <c:v>-3.2575699999999999E-2</c:v>
                </c:pt>
                <c:pt idx="4477">
                  <c:v>-3.2575699999999999E-2</c:v>
                </c:pt>
                <c:pt idx="4478">
                  <c:v>-0.11480600000000001</c:v>
                </c:pt>
                <c:pt idx="4479">
                  <c:v>-3.2575699999999999E-2</c:v>
                </c:pt>
                <c:pt idx="4480">
                  <c:v>-3.2575699999999999E-2</c:v>
                </c:pt>
                <c:pt idx="4481">
                  <c:v>-0.11480600000000001</c:v>
                </c:pt>
                <c:pt idx="4482">
                  <c:v>-0.11480600000000001</c:v>
                </c:pt>
                <c:pt idx="4483">
                  <c:v>-3.2575699999999999E-2</c:v>
                </c:pt>
                <c:pt idx="4484">
                  <c:v>-0.11480600000000001</c:v>
                </c:pt>
                <c:pt idx="4485">
                  <c:v>-3.2575699999999999E-2</c:v>
                </c:pt>
                <c:pt idx="4486">
                  <c:v>-3.2575699999999999E-2</c:v>
                </c:pt>
                <c:pt idx="4487">
                  <c:v>-0.11480600000000001</c:v>
                </c:pt>
                <c:pt idx="4488">
                  <c:v>-3.2575699999999999E-2</c:v>
                </c:pt>
                <c:pt idx="4489">
                  <c:v>-3.2575699999999999E-2</c:v>
                </c:pt>
                <c:pt idx="4490">
                  <c:v>-3.2575699999999999E-2</c:v>
                </c:pt>
                <c:pt idx="4491">
                  <c:v>-0.11480600000000001</c:v>
                </c:pt>
                <c:pt idx="4492">
                  <c:v>-0.11480600000000001</c:v>
                </c:pt>
                <c:pt idx="4493">
                  <c:v>-3.2575699999999999E-2</c:v>
                </c:pt>
                <c:pt idx="4494">
                  <c:v>-0.11480600000000001</c:v>
                </c:pt>
                <c:pt idx="4495">
                  <c:v>-3.2575699999999999E-2</c:v>
                </c:pt>
                <c:pt idx="4496">
                  <c:v>-0.11480600000000001</c:v>
                </c:pt>
                <c:pt idx="4497">
                  <c:v>-3.2575699999999999E-2</c:v>
                </c:pt>
                <c:pt idx="4498">
                  <c:v>-3.2575699999999999E-2</c:v>
                </c:pt>
                <c:pt idx="4499">
                  <c:v>-0.11480600000000001</c:v>
                </c:pt>
                <c:pt idx="4500">
                  <c:v>-3.2575699999999999E-2</c:v>
                </c:pt>
                <c:pt idx="4501">
                  <c:v>-3.2575699999999999E-2</c:v>
                </c:pt>
                <c:pt idx="4502">
                  <c:v>-3.2575699999999999E-2</c:v>
                </c:pt>
                <c:pt idx="4503">
                  <c:v>-3.2575699999999999E-2</c:v>
                </c:pt>
                <c:pt idx="4504">
                  <c:v>-0.11480600000000001</c:v>
                </c:pt>
                <c:pt idx="4505">
                  <c:v>-3.2575699999999999E-2</c:v>
                </c:pt>
                <c:pt idx="4506">
                  <c:v>-3.2575699999999999E-2</c:v>
                </c:pt>
                <c:pt idx="4507">
                  <c:v>-3.2575699999999999E-2</c:v>
                </c:pt>
                <c:pt idx="4508">
                  <c:v>-3.2575699999999999E-2</c:v>
                </c:pt>
                <c:pt idx="4509">
                  <c:v>-0.11480600000000001</c:v>
                </c:pt>
                <c:pt idx="4510">
                  <c:v>-3.2575699999999999E-2</c:v>
                </c:pt>
                <c:pt idx="4511">
                  <c:v>-3.2575699999999999E-2</c:v>
                </c:pt>
                <c:pt idx="4512">
                  <c:v>-3.2575699999999999E-2</c:v>
                </c:pt>
                <c:pt idx="4513">
                  <c:v>4.9654200000000003E-2</c:v>
                </c:pt>
                <c:pt idx="4514">
                  <c:v>-3.2575699999999999E-2</c:v>
                </c:pt>
                <c:pt idx="4515">
                  <c:v>-3.2575699999999999E-2</c:v>
                </c:pt>
                <c:pt idx="4516">
                  <c:v>-3.2575699999999999E-2</c:v>
                </c:pt>
                <c:pt idx="4517">
                  <c:v>-3.2575699999999999E-2</c:v>
                </c:pt>
                <c:pt idx="4518">
                  <c:v>-3.2575699999999999E-2</c:v>
                </c:pt>
                <c:pt idx="4519">
                  <c:v>-3.2575699999999999E-2</c:v>
                </c:pt>
                <c:pt idx="4520">
                  <c:v>-3.2575699999999999E-2</c:v>
                </c:pt>
                <c:pt idx="4521">
                  <c:v>-0.11480600000000001</c:v>
                </c:pt>
                <c:pt idx="4522">
                  <c:v>-0.11480600000000001</c:v>
                </c:pt>
                <c:pt idx="4523">
                  <c:v>-0.11480600000000001</c:v>
                </c:pt>
                <c:pt idx="4524">
                  <c:v>-3.2575699999999999E-2</c:v>
                </c:pt>
                <c:pt idx="4525">
                  <c:v>-3.2575699999999999E-2</c:v>
                </c:pt>
                <c:pt idx="4526">
                  <c:v>-0.11480600000000001</c:v>
                </c:pt>
                <c:pt idx="4527">
                  <c:v>-3.2575699999999999E-2</c:v>
                </c:pt>
                <c:pt idx="4528">
                  <c:v>-0.11480600000000001</c:v>
                </c:pt>
                <c:pt idx="4529">
                  <c:v>-3.2575699999999999E-2</c:v>
                </c:pt>
                <c:pt idx="4530">
                  <c:v>-3.2575699999999999E-2</c:v>
                </c:pt>
                <c:pt idx="4531">
                  <c:v>-3.2575699999999999E-2</c:v>
                </c:pt>
                <c:pt idx="4532">
                  <c:v>-3.2575699999999999E-2</c:v>
                </c:pt>
                <c:pt idx="4533">
                  <c:v>-3.2575699999999999E-2</c:v>
                </c:pt>
                <c:pt idx="4534">
                  <c:v>-3.2575699999999999E-2</c:v>
                </c:pt>
                <c:pt idx="4535">
                  <c:v>-3.2575699999999999E-2</c:v>
                </c:pt>
                <c:pt idx="4536">
                  <c:v>-3.2575699999999999E-2</c:v>
                </c:pt>
                <c:pt idx="4537">
                  <c:v>-3.2575699999999999E-2</c:v>
                </c:pt>
                <c:pt idx="4538">
                  <c:v>-3.2575699999999999E-2</c:v>
                </c:pt>
                <c:pt idx="4539">
                  <c:v>-3.2575699999999999E-2</c:v>
                </c:pt>
                <c:pt idx="4540">
                  <c:v>-3.2575699999999999E-2</c:v>
                </c:pt>
                <c:pt idx="4541">
                  <c:v>-3.2575699999999999E-2</c:v>
                </c:pt>
                <c:pt idx="4542">
                  <c:v>-3.2575699999999999E-2</c:v>
                </c:pt>
                <c:pt idx="4543">
                  <c:v>-3.2575699999999999E-2</c:v>
                </c:pt>
                <c:pt idx="4544">
                  <c:v>-3.2575699999999999E-2</c:v>
                </c:pt>
                <c:pt idx="4545">
                  <c:v>-0.11480600000000001</c:v>
                </c:pt>
                <c:pt idx="4546">
                  <c:v>-3.2575699999999999E-2</c:v>
                </c:pt>
                <c:pt idx="4547">
                  <c:v>-3.2575699999999999E-2</c:v>
                </c:pt>
                <c:pt idx="4548">
                  <c:v>-0.11480600000000001</c:v>
                </c:pt>
                <c:pt idx="4549">
                  <c:v>-3.2575699999999999E-2</c:v>
                </c:pt>
                <c:pt idx="4550">
                  <c:v>-0.11480600000000001</c:v>
                </c:pt>
                <c:pt idx="4551">
                  <c:v>-3.2575699999999999E-2</c:v>
                </c:pt>
                <c:pt idx="4552">
                  <c:v>-3.2575699999999999E-2</c:v>
                </c:pt>
                <c:pt idx="4553">
                  <c:v>-0.11480600000000001</c:v>
                </c:pt>
                <c:pt idx="4554">
                  <c:v>-3.2575699999999999E-2</c:v>
                </c:pt>
                <c:pt idx="4555">
                  <c:v>-3.2575699999999999E-2</c:v>
                </c:pt>
                <c:pt idx="4556">
                  <c:v>-0.11480600000000001</c:v>
                </c:pt>
                <c:pt idx="4557">
                  <c:v>-0.11480600000000001</c:v>
                </c:pt>
                <c:pt idx="4558">
                  <c:v>-3.2575699999999999E-2</c:v>
                </c:pt>
                <c:pt idx="4559">
                  <c:v>-3.2575699999999999E-2</c:v>
                </c:pt>
                <c:pt idx="4560">
                  <c:v>-0.11480600000000001</c:v>
                </c:pt>
                <c:pt idx="4561">
                  <c:v>-3.2575699999999999E-2</c:v>
                </c:pt>
                <c:pt idx="4562">
                  <c:v>-3.2575699999999999E-2</c:v>
                </c:pt>
                <c:pt idx="4563">
                  <c:v>-3.2575699999999999E-2</c:v>
                </c:pt>
                <c:pt idx="4564">
                  <c:v>-0.11480600000000001</c:v>
                </c:pt>
                <c:pt idx="4565">
                  <c:v>-0.11480600000000001</c:v>
                </c:pt>
                <c:pt idx="4566">
                  <c:v>-3.2575699999999999E-2</c:v>
                </c:pt>
                <c:pt idx="4567">
                  <c:v>-3.2575699999999999E-2</c:v>
                </c:pt>
                <c:pt idx="4568">
                  <c:v>-3.2575699999999999E-2</c:v>
                </c:pt>
                <c:pt idx="4569">
                  <c:v>-3.2575699999999999E-2</c:v>
                </c:pt>
                <c:pt idx="4570">
                  <c:v>-3.2575699999999999E-2</c:v>
                </c:pt>
                <c:pt idx="4571">
                  <c:v>-0.11480600000000001</c:v>
                </c:pt>
                <c:pt idx="4572">
                  <c:v>-0.11480600000000001</c:v>
                </c:pt>
                <c:pt idx="4573">
                  <c:v>-0.11480600000000001</c:v>
                </c:pt>
                <c:pt idx="4574">
                  <c:v>-3.2575699999999999E-2</c:v>
                </c:pt>
                <c:pt idx="4575">
                  <c:v>-0.11480600000000001</c:v>
                </c:pt>
                <c:pt idx="4576">
                  <c:v>-3.2575699999999999E-2</c:v>
                </c:pt>
                <c:pt idx="4577">
                  <c:v>-3.2575699999999999E-2</c:v>
                </c:pt>
                <c:pt idx="4578">
                  <c:v>-3.2575699999999999E-2</c:v>
                </c:pt>
                <c:pt idx="4579">
                  <c:v>-3.2575699999999999E-2</c:v>
                </c:pt>
                <c:pt idx="4580">
                  <c:v>-3.2575699999999999E-2</c:v>
                </c:pt>
                <c:pt idx="4581">
                  <c:v>-3.2575699999999999E-2</c:v>
                </c:pt>
                <c:pt idx="4582">
                  <c:v>-3.2575699999999999E-2</c:v>
                </c:pt>
                <c:pt idx="4583">
                  <c:v>-3.2575699999999999E-2</c:v>
                </c:pt>
                <c:pt idx="4584">
                  <c:v>-3.2575699999999999E-2</c:v>
                </c:pt>
                <c:pt idx="4585">
                  <c:v>-3.2575699999999999E-2</c:v>
                </c:pt>
                <c:pt idx="4586">
                  <c:v>-3.2575699999999999E-2</c:v>
                </c:pt>
                <c:pt idx="4587">
                  <c:v>-3.2575699999999999E-2</c:v>
                </c:pt>
                <c:pt idx="4588">
                  <c:v>-3.2575699999999999E-2</c:v>
                </c:pt>
                <c:pt idx="4589">
                  <c:v>-3.2575699999999999E-2</c:v>
                </c:pt>
                <c:pt idx="4590">
                  <c:v>-0.11480600000000001</c:v>
                </c:pt>
                <c:pt idx="4591">
                  <c:v>-0.11480600000000001</c:v>
                </c:pt>
                <c:pt idx="4592">
                  <c:v>-3.2575699999999999E-2</c:v>
                </c:pt>
                <c:pt idx="4593">
                  <c:v>-3.2575699999999999E-2</c:v>
                </c:pt>
                <c:pt idx="4594">
                  <c:v>-3.2575699999999999E-2</c:v>
                </c:pt>
                <c:pt idx="4595">
                  <c:v>-0.11480600000000001</c:v>
                </c:pt>
                <c:pt idx="4596">
                  <c:v>-3.2575699999999999E-2</c:v>
                </c:pt>
                <c:pt idx="4597">
                  <c:v>-3.2575699999999999E-2</c:v>
                </c:pt>
                <c:pt idx="4598">
                  <c:v>-0.11480600000000001</c:v>
                </c:pt>
                <c:pt idx="4599">
                  <c:v>-0.11480600000000001</c:v>
                </c:pt>
                <c:pt idx="4600">
                  <c:v>-3.2575699999999999E-2</c:v>
                </c:pt>
                <c:pt idx="4601">
                  <c:v>-0.11480600000000001</c:v>
                </c:pt>
                <c:pt idx="4602">
                  <c:v>-3.2575699999999999E-2</c:v>
                </c:pt>
                <c:pt idx="4603">
                  <c:v>-3.2575699999999999E-2</c:v>
                </c:pt>
                <c:pt idx="4604">
                  <c:v>-3.2575699999999999E-2</c:v>
                </c:pt>
                <c:pt idx="4605">
                  <c:v>-0.11480600000000001</c:v>
                </c:pt>
                <c:pt idx="4606">
                  <c:v>-3.2575699999999999E-2</c:v>
                </c:pt>
                <c:pt idx="4607">
                  <c:v>-0.11480600000000001</c:v>
                </c:pt>
                <c:pt idx="4608">
                  <c:v>-3.2575699999999999E-2</c:v>
                </c:pt>
                <c:pt idx="4609">
                  <c:v>-3.2575699999999999E-2</c:v>
                </c:pt>
                <c:pt idx="4610">
                  <c:v>-3.2575699999999999E-2</c:v>
                </c:pt>
                <c:pt idx="4611">
                  <c:v>-3.2575699999999999E-2</c:v>
                </c:pt>
                <c:pt idx="4612">
                  <c:v>-3.2575699999999999E-2</c:v>
                </c:pt>
                <c:pt idx="4613">
                  <c:v>-0.11480600000000001</c:v>
                </c:pt>
                <c:pt idx="4614">
                  <c:v>-3.2575699999999999E-2</c:v>
                </c:pt>
                <c:pt idx="4615">
                  <c:v>-0.11480600000000001</c:v>
                </c:pt>
                <c:pt idx="4616">
                  <c:v>-3.2575699999999999E-2</c:v>
                </c:pt>
                <c:pt idx="4617">
                  <c:v>-0.11480600000000001</c:v>
                </c:pt>
                <c:pt idx="4618">
                  <c:v>-3.2575699999999999E-2</c:v>
                </c:pt>
                <c:pt idx="4619">
                  <c:v>-3.2575699999999999E-2</c:v>
                </c:pt>
                <c:pt idx="4620">
                  <c:v>-0.11480600000000001</c:v>
                </c:pt>
                <c:pt idx="4621">
                  <c:v>-3.2575699999999999E-2</c:v>
                </c:pt>
                <c:pt idx="4622">
                  <c:v>-3.2575699999999999E-2</c:v>
                </c:pt>
                <c:pt idx="4623">
                  <c:v>-3.2575699999999999E-2</c:v>
                </c:pt>
                <c:pt idx="4624">
                  <c:v>-3.2575699999999999E-2</c:v>
                </c:pt>
                <c:pt idx="4625">
                  <c:v>-3.2575699999999999E-2</c:v>
                </c:pt>
                <c:pt idx="4626">
                  <c:v>-3.2575699999999999E-2</c:v>
                </c:pt>
                <c:pt idx="4627">
                  <c:v>-3.2575699999999999E-2</c:v>
                </c:pt>
                <c:pt idx="4628">
                  <c:v>-3.2575699999999999E-2</c:v>
                </c:pt>
                <c:pt idx="4629">
                  <c:v>-3.2575699999999999E-2</c:v>
                </c:pt>
                <c:pt idx="4630">
                  <c:v>-3.2575699999999999E-2</c:v>
                </c:pt>
                <c:pt idx="4631">
                  <c:v>-3.2575699999999999E-2</c:v>
                </c:pt>
                <c:pt idx="4632">
                  <c:v>-3.2575699999999999E-2</c:v>
                </c:pt>
                <c:pt idx="4633">
                  <c:v>-3.2575699999999999E-2</c:v>
                </c:pt>
                <c:pt idx="4634">
                  <c:v>-3.2575699999999999E-2</c:v>
                </c:pt>
                <c:pt idx="4635">
                  <c:v>-0.11480600000000001</c:v>
                </c:pt>
                <c:pt idx="4636">
                  <c:v>-0.11480600000000001</c:v>
                </c:pt>
                <c:pt idx="4637">
                  <c:v>-3.2575699999999999E-2</c:v>
                </c:pt>
                <c:pt idx="4638">
                  <c:v>-3.2575699999999999E-2</c:v>
                </c:pt>
                <c:pt idx="4639">
                  <c:v>-3.2575699999999999E-2</c:v>
                </c:pt>
                <c:pt idx="4640">
                  <c:v>-3.2575699999999999E-2</c:v>
                </c:pt>
                <c:pt idx="4641">
                  <c:v>-3.2575699999999999E-2</c:v>
                </c:pt>
                <c:pt idx="4642">
                  <c:v>-0.11480600000000001</c:v>
                </c:pt>
                <c:pt idx="4643">
                  <c:v>-3.2575699999999999E-2</c:v>
                </c:pt>
                <c:pt idx="4644">
                  <c:v>-3.2575699999999999E-2</c:v>
                </c:pt>
                <c:pt idx="4645">
                  <c:v>-0.11480600000000001</c:v>
                </c:pt>
                <c:pt idx="4646">
                  <c:v>-0.11480600000000001</c:v>
                </c:pt>
                <c:pt idx="4647">
                  <c:v>-0.11480600000000001</c:v>
                </c:pt>
                <c:pt idx="4648">
                  <c:v>-3.2575699999999999E-2</c:v>
                </c:pt>
                <c:pt idx="4649">
                  <c:v>-0.11480600000000001</c:v>
                </c:pt>
                <c:pt idx="4650">
                  <c:v>-0.11480600000000001</c:v>
                </c:pt>
                <c:pt idx="4651">
                  <c:v>-3.2575699999999999E-2</c:v>
                </c:pt>
                <c:pt idx="4652">
                  <c:v>-3.2575699999999999E-2</c:v>
                </c:pt>
                <c:pt idx="4653">
                  <c:v>-3.2575699999999999E-2</c:v>
                </c:pt>
                <c:pt idx="4654">
                  <c:v>-0.11480600000000001</c:v>
                </c:pt>
                <c:pt idx="4655">
                  <c:v>-3.2575699999999999E-2</c:v>
                </c:pt>
                <c:pt idx="4656">
                  <c:v>-3.2575699999999999E-2</c:v>
                </c:pt>
                <c:pt idx="4657">
                  <c:v>-0.11480600000000001</c:v>
                </c:pt>
                <c:pt idx="4658">
                  <c:v>-3.2575699999999999E-2</c:v>
                </c:pt>
                <c:pt idx="4659">
                  <c:v>-0.11480600000000001</c:v>
                </c:pt>
                <c:pt idx="4660">
                  <c:v>-3.2575699999999999E-2</c:v>
                </c:pt>
                <c:pt idx="4661">
                  <c:v>-0.11480600000000001</c:v>
                </c:pt>
                <c:pt idx="4662">
                  <c:v>-3.2575699999999999E-2</c:v>
                </c:pt>
                <c:pt idx="4663">
                  <c:v>-3.2575699999999999E-2</c:v>
                </c:pt>
                <c:pt idx="4664">
                  <c:v>-3.2575699999999999E-2</c:v>
                </c:pt>
                <c:pt idx="4665">
                  <c:v>-3.2575699999999999E-2</c:v>
                </c:pt>
                <c:pt idx="4666">
                  <c:v>-3.2575699999999999E-2</c:v>
                </c:pt>
                <c:pt idx="4667">
                  <c:v>-3.2575699999999999E-2</c:v>
                </c:pt>
                <c:pt idx="4668">
                  <c:v>-3.2575699999999999E-2</c:v>
                </c:pt>
                <c:pt idx="4669">
                  <c:v>-0.11480600000000001</c:v>
                </c:pt>
                <c:pt idx="4670">
                  <c:v>-0.11480600000000001</c:v>
                </c:pt>
                <c:pt idx="4671">
                  <c:v>-3.2575699999999999E-2</c:v>
                </c:pt>
                <c:pt idx="4672">
                  <c:v>-3.2575699999999999E-2</c:v>
                </c:pt>
                <c:pt idx="4673">
                  <c:v>-0.11480600000000001</c:v>
                </c:pt>
                <c:pt idx="4674">
                  <c:v>-0.11480600000000001</c:v>
                </c:pt>
                <c:pt idx="4675">
                  <c:v>-0.11480600000000001</c:v>
                </c:pt>
                <c:pt idx="4676">
                  <c:v>-0.11480600000000001</c:v>
                </c:pt>
                <c:pt idx="4677">
                  <c:v>-3.2575699999999999E-2</c:v>
                </c:pt>
                <c:pt idx="4678">
                  <c:v>-0.11480600000000001</c:v>
                </c:pt>
                <c:pt idx="4679">
                  <c:v>-3.2575699999999999E-2</c:v>
                </c:pt>
                <c:pt idx="4680">
                  <c:v>-3.2575699999999999E-2</c:v>
                </c:pt>
                <c:pt idx="4681">
                  <c:v>-3.2575699999999999E-2</c:v>
                </c:pt>
                <c:pt idx="4682">
                  <c:v>-3.2575699999999999E-2</c:v>
                </c:pt>
                <c:pt idx="4683">
                  <c:v>-0.11480600000000001</c:v>
                </c:pt>
                <c:pt idx="4684">
                  <c:v>-3.2575699999999999E-2</c:v>
                </c:pt>
                <c:pt idx="4685">
                  <c:v>-3.2575699999999999E-2</c:v>
                </c:pt>
                <c:pt idx="4686">
                  <c:v>-0.11480600000000001</c:v>
                </c:pt>
                <c:pt idx="4687">
                  <c:v>-0.11480600000000001</c:v>
                </c:pt>
                <c:pt idx="4688">
                  <c:v>-0.11480600000000001</c:v>
                </c:pt>
                <c:pt idx="4689">
                  <c:v>-3.2575699999999999E-2</c:v>
                </c:pt>
                <c:pt idx="4690">
                  <c:v>-3.2575699999999999E-2</c:v>
                </c:pt>
                <c:pt idx="4691">
                  <c:v>-3.2575699999999999E-2</c:v>
                </c:pt>
                <c:pt idx="4692">
                  <c:v>-3.2575699999999999E-2</c:v>
                </c:pt>
                <c:pt idx="4693">
                  <c:v>-3.2575699999999999E-2</c:v>
                </c:pt>
                <c:pt idx="4694">
                  <c:v>-0.11480600000000001</c:v>
                </c:pt>
                <c:pt idx="4695">
                  <c:v>-3.2575699999999999E-2</c:v>
                </c:pt>
                <c:pt idx="4696">
                  <c:v>-3.2575699999999999E-2</c:v>
                </c:pt>
                <c:pt idx="4697">
                  <c:v>-3.2575699999999999E-2</c:v>
                </c:pt>
                <c:pt idx="4698">
                  <c:v>-3.2575699999999999E-2</c:v>
                </c:pt>
                <c:pt idx="4699">
                  <c:v>-0.11480600000000001</c:v>
                </c:pt>
                <c:pt idx="4700">
                  <c:v>-0.11480600000000001</c:v>
                </c:pt>
                <c:pt idx="4701">
                  <c:v>-3.2575699999999999E-2</c:v>
                </c:pt>
                <c:pt idx="4702">
                  <c:v>-3.2575699999999999E-2</c:v>
                </c:pt>
                <c:pt idx="4703">
                  <c:v>-0.11480600000000001</c:v>
                </c:pt>
                <c:pt idx="4704">
                  <c:v>-3.2575699999999999E-2</c:v>
                </c:pt>
                <c:pt idx="4705">
                  <c:v>-3.2575699999999999E-2</c:v>
                </c:pt>
                <c:pt idx="4706">
                  <c:v>-3.2575699999999999E-2</c:v>
                </c:pt>
                <c:pt idx="4707">
                  <c:v>-3.2575699999999999E-2</c:v>
                </c:pt>
                <c:pt idx="4708">
                  <c:v>-3.2575699999999999E-2</c:v>
                </c:pt>
                <c:pt idx="4709">
                  <c:v>-3.2575699999999999E-2</c:v>
                </c:pt>
                <c:pt idx="4710">
                  <c:v>-3.2575699999999999E-2</c:v>
                </c:pt>
                <c:pt idx="4711">
                  <c:v>-3.2575699999999999E-2</c:v>
                </c:pt>
                <c:pt idx="4712">
                  <c:v>-3.2575699999999999E-2</c:v>
                </c:pt>
                <c:pt idx="4713">
                  <c:v>-3.2575699999999999E-2</c:v>
                </c:pt>
                <c:pt idx="4714">
                  <c:v>-3.2575699999999999E-2</c:v>
                </c:pt>
                <c:pt idx="4715">
                  <c:v>-3.2575699999999999E-2</c:v>
                </c:pt>
                <c:pt idx="4716">
                  <c:v>-3.2575699999999999E-2</c:v>
                </c:pt>
                <c:pt idx="4717">
                  <c:v>-0.11480600000000001</c:v>
                </c:pt>
                <c:pt idx="4718">
                  <c:v>-3.2575699999999999E-2</c:v>
                </c:pt>
                <c:pt idx="4719">
                  <c:v>-0.11480600000000001</c:v>
                </c:pt>
                <c:pt idx="4720">
                  <c:v>-3.2575699999999999E-2</c:v>
                </c:pt>
                <c:pt idx="4721">
                  <c:v>-3.2575699999999999E-2</c:v>
                </c:pt>
                <c:pt idx="4722">
                  <c:v>-0.11480600000000001</c:v>
                </c:pt>
                <c:pt idx="4723">
                  <c:v>-0.11480600000000001</c:v>
                </c:pt>
                <c:pt idx="4724">
                  <c:v>-3.2575699999999999E-2</c:v>
                </c:pt>
                <c:pt idx="4725">
                  <c:v>-3.2575699999999999E-2</c:v>
                </c:pt>
                <c:pt idx="4726">
                  <c:v>-3.2575699999999999E-2</c:v>
                </c:pt>
                <c:pt idx="4727">
                  <c:v>-3.2575699999999999E-2</c:v>
                </c:pt>
                <c:pt idx="4728">
                  <c:v>-0.11480600000000001</c:v>
                </c:pt>
                <c:pt idx="4729">
                  <c:v>-3.2575699999999999E-2</c:v>
                </c:pt>
                <c:pt idx="4730">
                  <c:v>-3.2575699999999999E-2</c:v>
                </c:pt>
                <c:pt idx="4731">
                  <c:v>-0.11480600000000001</c:v>
                </c:pt>
                <c:pt idx="4732">
                  <c:v>-3.2575699999999999E-2</c:v>
                </c:pt>
                <c:pt idx="4733">
                  <c:v>-3.2575699999999999E-2</c:v>
                </c:pt>
                <c:pt idx="4734">
                  <c:v>-3.2575699999999999E-2</c:v>
                </c:pt>
                <c:pt idx="4735">
                  <c:v>-3.2575699999999999E-2</c:v>
                </c:pt>
                <c:pt idx="4736">
                  <c:v>-3.2575699999999999E-2</c:v>
                </c:pt>
                <c:pt idx="4737">
                  <c:v>-3.2575699999999999E-2</c:v>
                </c:pt>
                <c:pt idx="4738">
                  <c:v>-0.11480600000000001</c:v>
                </c:pt>
                <c:pt idx="4739">
                  <c:v>-0.11480600000000001</c:v>
                </c:pt>
                <c:pt idx="4740">
                  <c:v>-3.2575699999999999E-2</c:v>
                </c:pt>
                <c:pt idx="4741">
                  <c:v>-0.11480600000000001</c:v>
                </c:pt>
                <c:pt idx="4742">
                  <c:v>-3.2575699999999999E-2</c:v>
                </c:pt>
                <c:pt idx="4743">
                  <c:v>-0.11480600000000001</c:v>
                </c:pt>
                <c:pt idx="4744">
                  <c:v>-0.11480600000000001</c:v>
                </c:pt>
                <c:pt idx="4745">
                  <c:v>-3.2575699999999999E-2</c:v>
                </c:pt>
                <c:pt idx="4746">
                  <c:v>-3.2575699999999999E-2</c:v>
                </c:pt>
                <c:pt idx="4747">
                  <c:v>-0.11480600000000001</c:v>
                </c:pt>
                <c:pt idx="4748">
                  <c:v>-0.11480600000000001</c:v>
                </c:pt>
                <c:pt idx="4749">
                  <c:v>-0.11480600000000001</c:v>
                </c:pt>
                <c:pt idx="4750">
                  <c:v>-0.11480600000000001</c:v>
                </c:pt>
                <c:pt idx="4751">
                  <c:v>-0.11480600000000001</c:v>
                </c:pt>
                <c:pt idx="4752">
                  <c:v>-0.11480600000000001</c:v>
                </c:pt>
                <c:pt idx="4753">
                  <c:v>-0.11480600000000001</c:v>
                </c:pt>
                <c:pt idx="4754">
                  <c:v>-3.2575699999999999E-2</c:v>
                </c:pt>
                <c:pt idx="4755">
                  <c:v>-0.11480600000000001</c:v>
                </c:pt>
                <c:pt idx="4756">
                  <c:v>-3.2575699999999999E-2</c:v>
                </c:pt>
                <c:pt idx="4757">
                  <c:v>-3.2575699999999999E-2</c:v>
                </c:pt>
                <c:pt idx="4758">
                  <c:v>-3.2575699999999999E-2</c:v>
                </c:pt>
                <c:pt idx="4759">
                  <c:v>-3.2575699999999999E-2</c:v>
                </c:pt>
                <c:pt idx="4760">
                  <c:v>-3.2575699999999999E-2</c:v>
                </c:pt>
                <c:pt idx="4761">
                  <c:v>-3.2575699999999999E-2</c:v>
                </c:pt>
                <c:pt idx="4762">
                  <c:v>-3.2575699999999999E-2</c:v>
                </c:pt>
                <c:pt idx="4763">
                  <c:v>-0.11480600000000001</c:v>
                </c:pt>
                <c:pt idx="4764">
                  <c:v>-3.2575699999999999E-2</c:v>
                </c:pt>
                <c:pt idx="4765">
                  <c:v>-0.11480600000000001</c:v>
                </c:pt>
                <c:pt idx="4766">
                  <c:v>-0.11480600000000001</c:v>
                </c:pt>
                <c:pt idx="4767">
                  <c:v>-3.2575699999999999E-2</c:v>
                </c:pt>
                <c:pt idx="4768">
                  <c:v>-3.2575699999999999E-2</c:v>
                </c:pt>
                <c:pt idx="4769">
                  <c:v>-3.2575699999999999E-2</c:v>
                </c:pt>
                <c:pt idx="4770">
                  <c:v>-3.2575699999999999E-2</c:v>
                </c:pt>
                <c:pt idx="4771">
                  <c:v>-3.2575699999999999E-2</c:v>
                </c:pt>
                <c:pt idx="4772">
                  <c:v>-3.2575699999999999E-2</c:v>
                </c:pt>
                <c:pt idx="4773">
                  <c:v>-3.2575699999999999E-2</c:v>
                </c:pt>
                <c:pt idx="4774">
                  <c:v>-3.2575699999999999E-2</c:v>
                </c:pt>
                <c:pt idx="4775">
                  <c:v>-0.11480600000000001</c:v>
                </c:pt>
                <c:pt idx="4776">
                  <c:v>-3.2575699999999999E-2</c:v>
                </c:pt>
                <c:pt idx="4777">
                  <c:v>-3.2575699999999999E-2</c:v>
                </c:pt>
                <c:pt idx="4778">
                  <c:v>-3.2575699999999999E-2</c:v>
                </c:pt>
                <c:pt idx="4779">
                  <c:v>-3.2575699999999999E-2</c:v>
                </c:pt>
                <c:pt idx="4780">
                  <c:v>-3.2575699999999999E-2</c:v>
                </c:pt>
                <c:pt idx="4781">
                  <c:v>-3.2575699999999999E-2</c:v>
                </c:pt>
                <c:pt idx="4782">
                  <c:v>-3.2575699999999999E-2</c:v>
                </c:pt>
                <c:pt idx="4783">
                  <c:v>-0.11480600000000001</c:v>
                </c:pt>
                <c:pt idx="4784">
                  <c:v>-3.2575699999999999E-2</c:v>
                </c:pt>
                <c:pt idx="4785">
                  <c:v>-3.2575699999999999E-2</c:v>
                </c:pt>
                <c:pt idx="4786">
                  <c:v>-0.11480600000000001</c:v>
                </c:pt>
                <c:pt idx="4787">
                  <c:v>-3.2575699999999999E-2</c:v>
                </c:pt>
                <c:pt idx="4788">
                  <c:v>-3.2575699999999999E-2</c:v>
                </c:pt>
                <c:pt idx="4789">
                  <c:v>-3.2575699999999999E-2</c:v>
                </c:pt>
                <c:pt idx="4790">
                  <c:v>-3.2575699999999999E-2</c:v>
                </c:pt>
                <c:pt idx="4791">
                  <c:v>-3.2575699999999999E-2</c:v>
                </c:pt>
                <c:pt idx="4792">
                  <c:v>-3.2575699999999999E-2</c:v>
                </c:pt>
                <c:pt idx="4793">
                  <c:v>-3.2575699999999999E-2</c:v>
                </c:pt>
                <c:pt idx="4794">
                  <c:v>-3.2575699999999999E-2</c:v>
                </c:pt>
                <c:pt idx="4795">
                  <c:v>-0.11480600000000001</c:v>
                </c:pt>
                <c:pt idx="4796">
                  <c:v>-0.11480600000000001</c:v>
                </c:pt>
                <c:pt idx="4797">
                  <c:v>-3.2575699999999999E-2</c:v>
                </c:pt>
                <c:pt idx="4798">
                  <c:v>-3.2575699999999999E-2</c:v>
                </c:pt>
                <c:pt idx="4799">
                  <c:v>-0.11480600000000001</c:v>
                </c:pt>
                <c:pt idx="4800">
                  <c:v>-0.11480600000000001</c:v>
                </c:pt>
                <c:pt idx="4801">
                  <c:v>-3.2575699999999999E-2</c:v>
                </c:pt>
                <c:pt idx="4802">
                  <c:v>-0.11480600000000001</c:v>
                </c:pt>
                <c:pt idx="4803">
                  <c:v>-3.2575699999999999E-2</c:v>
                </c:pt>
                <c:pt idx="4804">
                  <c:v>-3.2575699999999999E-2</c:v>
                </c:pt>
                <c:pt idx="4805">
                  <c:v>-0.11480600000000001</c:v>
                </c:pt>
                <c:pt idx="4806">
                  <c:v>-0.11480600000000001</c:v>
                </c:pt>
                <c:pt idx="4807">
                  <c:v>-0.11480600000000001</c:v>
                </c:pt>
                <c:pt idx="4808">
                  <c:v>-3.2575699999999999E-2</c:v>
                </c:pt>
                <c:pt idx="4809">
                  <c:v>-0.11480600000000001</c:v>
                </c:pt>
                <c:pt idx="4810">
                  <c:v>-0.11480600000000001</c:v>
                </c:pt>
                <c:pt idx="4811">
                  <c:v>-3.2575699999999999E-2</c:v>
                </c:pt>
                <c:pt idx="4812">
                  <c:v>-0.11480600000000001</c:v>
                </c:pt>
                <c:pt idx="4813">
                  <c:v>-3.2575699999999999E-2</c:v>
                </c:pt>
                <c:pt idx="4814">
                  <c:v>-3.2575699999999999E-2</c:v>
                </c:pt>
                <c:pt idx="4815">
                  <c:v>-0.11480600000000001</c:v>
                </c:pt>
                <c:pt idx="4816">
                  <c:v>-3.2575699999999999E-2</c:v>
                </c:pt>
                <c:pt idx="4817">
                  <c:v>-3.2575699999999999E-2</c:v>
                </c:pt>
                <c:pt idx="4818">
                  <c:v>-0.11480600000000001</c:v>
                </c:pt>
                <c:pt idx="4819">
                  <c:v>-0.11480600000000001</c:v>
                </c:pt>
                <c:pt idx="4820">
                  <c:v>-3.2575699999999999E-2</c:v>
                </c:pt>
                <c:pt idx="4821">
                  <c:v>-0.11480600000000001</c:v>
                </c:pt>
                <c:pt idx="4822">
                  <c:v>-0.11480600000000001</c:v>
                </c:pt>
                <c:pt idx="4823">
                  <c:v>-3.2575699999999999E-2</c:v>
                </c:pt>
                <c:pt idx="4824">
                  <c:v>-0.11480600000000001</c:v>
                </c:pt>
                <c:pt idx="4825">
                  <c:v>-3.2575699999999999E-2</c:v>
                </c:pt>
                <c:pt idx="4826">
                  <c:v>-0.11480600000000001</c:v>
                </c:pt>
                <c:pt idx="4827">
                  <c:v>-3.2575699999999999E-2</c:v>
                </c:pt>
                <c:pt idx="4828">
                  <c:v>-0.11480600000000001</c:v>
                </c:pt>
                <c:pt idx="4829">
                  <c:v>-0.11480600000000001</c:v>
                </c:pt>
                <c:pt idx="4830">
                  <c:v>-3.2575699999999999E-2</c:v>
                </c:pt>
                <c:pt idx="4831">
                  <c:v>-0.11480600000000001</c:v>
                </c:pt>
                <c:pt idx="4832">
                  <c:v>-3.2575699999999999E-2</c:v>
                </c:pt>
                <c:pt idx="4833">
                  <c:v>-3.2575699999999999E-2</c:v>
                </c:pt>
                <c:pt idx="4834">
                  <c:v>-0.11480600000000001</c:v>
                </c:pt>
                <c:pt idx="4835">
                  <c:v>-3.2575699999999999E-2</c:v>
                </c:pt>
                <c:pt idx="4836">
                  <c:v>-3.2575699999999999E-2</c:v>
                </c:pt>
                <c:pt idx="4837">
                  <c:v>-3.2575699999999999E-2</c:v>
                </c:pt>
                <c:pt idx="4838">
                  <c:v>-3.2575699999999999E-2</c:v>
                </c:pt>
                <c:pt idx="4839">
                  <c:v>-0.11480600000000001</c:v>
                </c:pt>
                <c:pt idx="4840">
                  <c:v>-3.2575699999999999E-2</c:v>
                </c:pt>
                <c:pt idx="4841">
                  <c:v>-0.11480600000000001</c:v>
                </c:pt>
                <c:pt idx="4842">
                  <c:v>-3.2575699999999999E-2</c:v>
                </c:pt>
                <c:pt idx="4843">
                  <c:v>-3.2575699999999999E-2</c:v>
                </c:pt>
                <c:pt idx="4844">
                  <c:v>-0.11480600000000001</c:v>
                </c:pt>
                <c:pt idx="4845">
                  <c:v>-3.2575699999999999E-2</c:v>
                </c:pt>
                <c:pt idx="4846">
                  <c:v>-0.11480600000000001</c:v>
                </c:pt>
                <c:pt idx="4847">
                  <c:v>-3.2575699999999999E-2</c:v>
                </c:pt>
                <c:pt idx="4848">
                  <c:v>-3.2575699999999999E-2</c:v>
                </c:pt>
                <c:pt idx="4849">
                  <c:v>-3.2575699999999999E-2</c:v>
                </c:pt>
                <c:pt idx="4850">
                  <c:v>-3.2575699999999999E-2</c:v>
                </c:pt>
                <c:pt idx="4851">
                  <c:v>-0.11480600000000001</c:v>
                </c:pt>
                <c:pt idx="4852">
                  <c:v>-0.11480600000000001</c:v>
                </c:pt>
                <c:pt idx="4853">
                  <c:v>-0.11480600000000001</c:v>
                </c:pt>
                <c:pt idx="4854">
                  <c:v>-0.11480600000000001</c:v>
                </c:pt>
                <c:pt idx="4855">
                  <c:v>-3.2575699999999999E-2</c:v>
                </c:pt>
                <c:pt idx="4856">
                  <c:v>-0.11480600000000001</c:v>
                </c:pt>
                <c:pt idx="4857">
                  <c:v>-3.2575699999999999E-2</c:v>
                </c:pt>
                <c:pt idx="4858">
                  <c:v>-0.11480600000000001</c:v>
                </c:pt>
                <c:pt idx="4859">
                  <c:v>-0.11480600000000001</c:v>
                </c:pt>
                <c:pt idx="4860">
                  <c:v>-0.11480600000000001</c:v>
                </c:pt>
                <c:pt idx="4861">
                  <c:v>-3.2575699999999999E-2</c:v>
                </c:pt>
                <c:pt idx="4862">
                  <c:v>-3.2575699999999999E-2</c:v>
                </c:pt>
                <c:pt idx="4863">
                  <c:v>-3.2575699999999999E-2</c:v>
                </c:pt>
                <c:pt idx="4864">
                  <c:v>-0.11480600000000001</c:v>
                </c:pt>
                <c:pt idx="4865">
                  <c:v>-3.2575699999999999E-2</c:v>
                </c:pt>
                <c:pt idx="4866">
                  <c:v>-3.2575699999999999E-2</c:v>
                </c:pt>
                <c:pt idx="4867">
                  <c:v>-3.2575699999999999E-2</c:v>
                </c:pt>
                <c:pt idx="4868">
                  <c:v>-0.11480600000000001</c:v>
                </c:pt>
                <c:pt idx="4869">
                  <c:v>-3.2575699999999999E-2</c:v>
                </c:pt>
                <c:pt idx="4870">
                  <c:v>-0.11480600000000001</c:v>
                </c:pt>
                <c:pt idx="4871">
                  <c:v>-3.2575699999999999E-2</c:v>
                </c:pt>
                <c:pt idx="4872">
                  <c:v>-3.2575699999999999E-2</c:v>
                </c:pt>
                <c:pt idx="4873">
                  <c:v>-3.2575699999999999E-2</c:v>
                </c:pt>
                <c:pt idx="4874">
                  <c:v>-3.2575699999999999E-2</c:v>
                </c:pt>
                <c:pt idx="4875">
                  <c:v>-3.2575699999999999E-2</c:v>
                </c:pt>
                <c:pt idx="4876">
                  <c:v>-0.11480600000000001</c:v>
                </c:pt>
                <c:pt idx="4877">
                  <c:v>-3.2575699999999999E-2</c:v>
                </c:pt>
                <c:pt idx="4878">
                  <c:v>-3.2575699999999999E-2</c:v>
                </c:pt>
                <c:pt idx="4879">
                  <c:v>-0.11480600000000001</c:v>
                </c:pt>
                <c:pt idx="4880">
                  <c:v>-3.2575699999999999E-2</c:v>
                </c:pt>
                <c:pt idx="4881">
                  <c:v>-3.2575699999999999E-2</c:v>
                </c:pt>
                <c:pt idx="4882">
                  <c:v>-3.2575699999999999E-2</c:v>
                </c:pt>
                <c:pt idx="4883">
                  <c:v>-3.2575699999999999E-2</c:v>
                </c:pt>
                <c:pt idx="4884">
                  <c:v>-0.11480600000000001</c:v>
                </c:pt>
                <c:pt idx="4885">
                  <c:v>-3.2575699999999999E-2</c:v>
                </c:pt>
                <c:pt idx="4886">
                  <c:v>-3.2575699999999999E-2</c:v>
                </c:pt>
                <c:pt idx="4887">
                  <c:v>-3.2575699999999999E-2</c:v>
                </c:pt>
                <c:pt idx="4888">
                  <c:v>-3.2575699999999999E-2</c:v>
                </c:pt>
                <c:pt idx="4889">
                  <c:v>-3.2575699999999999E-2</c:v>
                </c:pt>
                <c:pt idx="4890">
                  <c:v>-3.2575699999999999E-2</c:v>
                </c:pt>
                <c:pt idx="4891">
                  <c:v>-0.11480600000000001</c:v>
                </c:pt>
                <c:pt idx="4892">
                  <c:v>-3.2575699999999999E-2</c:v>
                </c:pt>
                <c:pt idx="4893">
                  <c:v>-0.11480600000000001</c:v>
                </c:pt>
                <c:pt idx="4894">
                  <c:v>-0.11480600000000001</c:v>
                </c:pt>
                <c:pt idx="4895">
                  <c:v>-3.2575699999999999E-2</c:v>
                </c:pt>
                <c:pt idx="4896">
                  <c:v>-0.11480600000000001</c:v>
                </c:pt>
                <c:pt idx="4897">
                  <c:v>-3.2575699999999999E-2</c:v>
                </c:pt>
                <c:pt idx="4898">
                  <c:v>-3.2575699999999999E-2</c:v>
                </c:pt>
                <c:pt idx="4899">
                  <c:v>-3.2575699999999999E-2</c:v>
                </c:pt>
                <c:pt idx="4900">
                  <c:v>-3.2575699999999999E-2</c:v>
                </c:pt>
                <c:pt idx="4901">
                  <c:v>-0.11480600000000001</c:v>
                </c:pt>
                <c:pt idx="4902">
                  <c:v>-3.2575699999999999E-2</c:v>
                </c:pt>
                <c:pt idx="4903">
                  <c:v>-0.11480600000000001</c:v>
                </c:pt>
                <c:pt idx="4904">
                  <c:v>-3.2575699999999999E-2</c:v>
                </c:pt>
                <c:pt idx="4905">
                  <c:v>-3.2575699999999999E-2</c:v>
                </c:pt>
                <c:pt idx="4906">
                  <c:v>-3.2575699999999999E-2</c:v>
                </c:pt>
                <c:pt idx="4907">
                  <c:v>-3.2575699999999999E-2</c:v>
                </c:pt>
                <c:pt idx="4908">
                  <c:v>-3.2575699999999999E-2</c:v>
                </c:pt>
                <c:pt idx="4909">
                  <c:v>-3.2575699999999999E-2</c:v>
                </c:pt>
                <c:pt idx="4910">
                  <c:v>-0.11480600000000001</c:v>
                </c:pt>
                <c:pt idx="4911">
                  <c:v>-3.2575699999999999E-2</c:v>
                </c:pt>
                <c:pt idx="4912">
                  <c:v>-3.2575699999999999E-2</c:v>
                </c:pt>
                <c:pt idx="4913">
                  <c:v>-3.2575699999999999E-2</c:v>
                </c:pt>
                <c:pt idx="4914">
                  <c:v>-3.2575699999999999E-2</c:v>
                </c:pt>
                <c:pt idx="4915">
                  <c:v>-3.2575699999999999E-2</c:v>
                </c:pt>
                <c:pt idx="4916">
                  <c:v>-0.11480600000000001</c:v>
                </c:pt>
                <c:pt idx="4917">
                  <c:v>-0.11480600000000001</c:v>
                </c:pt>
                <c:pt idx="4918">
                  <c:v>-3.2575699999999999E-2</c:v>
                </c:pt>
                <c:pt idx="4919">
                  <c:v>-3.2575699999999999E-2</c:v>
                </c:pt>
                <c:pt idx="4920">
                  <c:v>-3.2575699999999999E-2</c:v>
                </c:pt>
                <c:pt idx="4921">
                  <c:v>-3.2575699999999999E-2</c:v>
                </c:pt>
                <c:pt idx="4922">
                  <c:v>-3.2575699999999999E-2</c:v>
                </c:pt>
                <c:pt idx="4923">
                  <c:v>-3.2575699999999999E-2</c:v>
                </c:pt>
                <c:pt idx="4924">
                  <c:v>-3.2575699999999999E-2</c:v>
                </c:pt>
                <c:pt idx="4925">
                  <c:v>-3.2575699999999999E-2</c:v>
                </c:pt>
                <c:pt idx="4926">
                  <c:v>-0.11480600000000001</c:v>
                </c:pt>
                <c:pt idx="4927">
                  <c:v>-3.2575699999999999E-2</c:v>
                </c:pt>
                <c:pt idx="4928">
                  <c:v>4.9654200000000003E-2</c:v>
                </c:pt>
                <c:pt idx="4929">
                  <c:v>-3.2575699999999999E-2</c:v>
                </c:pt>
                <c:pt idx="4930">
                  <c:v>-0.11480600000000001</c:v>
                </c:pt>
                <c:pt idx="4931">
                  <c:v>-3.2575699999999999E-2</c:v>
                </c:pt>
                <c:pt idx="4932">
                  <c:v>-3.2575699999999999E-2</c:v>
                </c:pt>
                <c:pt idx="4933">
                  <c:v>-3.2575699999999999E-2</c:v>
                </c:pt>
                <c:pt idx="4934">
                  <c:v>-3.2575699999999999E-2</c:v>
                </c:pt>
                <c:pt idx="4935">
                  <c:v>-3.2575699999999999E-2</c:v>
                </c:pt>
                <c:pt idx="4936">
                  <c:v>-0.11480600000000001</c:v>
                </c:pt>
                <c:pt idx="4937">
                  <c:v>-3.2575699999999999E-2</c:v>
                </c:pt>
                <c:pt idx="4938">
                  <c:v>-3.2575699999999999E-2</c:v>
                </c:pt>
                <c:pt idx="4939">
                  <c:v>-3.2575699999999999E-2</c:v>
                </c:pt>
                <c:pt idx="4940">
                  <c:v>-3.2575699999999999E-2</c:v>
                </c:pt>
                <c:pt idx="4941">
                  <c:v>-0.11480600000000001</c:v>
                </c:pt>
                <c:pt idx="4942">
                  <c:v>-0.11480600000000001</c:v>
                </c:pt>
                <c:pt idx="4943">
                  <c:v>-3.2575699999999999E-2</c:v>
                </c:pt>
                <c:pt idx="4944">
                  <c:v>-3.2575699999999999E-2</c:v>
                </c:pt>
                <c:pt idx="4945">
                  <c:v>-0.11480600000000001</c:v>
                </c:pt>
                <c:pt idx="4946">
                  <c:v>-0.11480600000000001</c:v>
                </c:pt>
                <c:pt idx="4947">
                  <c:v>-3.2575699999999999E-2</c:v>
                </c:pt>
                <c:pt idx="4948">
                  <c:v>-3.2575699999999999E-2</c:v>
                </c:pt>
                <c:pt idx="4949">
                  <c:v>-3.2575699999999999E-2</c:v>
                </c:pt>
                <c:pt idx="4950">
                  <c:v>-3.2575699999999999E-2</c:v>
                </c:pt>
                <c:pt idx="4951">
                  <c:v>-3.2575699999999999E-2</c:v>
                </c:pt>
                <c:pt idx="4952">
                  <c:v>-3.2575699999999999E-2</c:v>
                </c:pt>
                <c:pt idx="4953">
                  <c:v>-3.2575699999999999E-2</c:v>
                </c:pt>
                <c:pt idx="4954">
                  <c:v>-3.2575699999999999E-2</c:v>
                </c:pt>
                <c:pt idx="4955">
                  <c:v>-0.11480600000000001</c:v>
                </c:pt>
                <c:pt idx="4956">
                  <c:v>-3.2575699999999999E-2</c:v>
                </c:pt>
                <c:pt idx="4957">
                  <c:v>-3.2575699999999999E-2</c:v>
                </c:pt>
                <c:pt idx="4958">
                  <c:v>-3.2575699999999999E-2</c:v>
                </c:pt>
                <c:pt idx="4959">
                  <c:v>-3.2575699999999999E-2</c:v>
                </c:pt>
                <c:pt idx="4960">
                  <c:v>-0.11480600000000001</c:v>
                </c:pt>
                <c:pt idx="4961">
                  <c:v>-3.2575699999999999E-2</c:v>
                </c:pt>
                <c:pt idx="4962">
                  <c:v>-0.11480600000000001</c:v>
                </c:pt>
                <c:pt idx="4963">
                  <c:v>-3.2575699999999999E-2</c:v>
                </c:pt>
                <c:pt idx="4964">
                  <c:v>-3.2575699999999999E-2</c:v>
                </c:pt>
                <c:pt idx="4965">
                  <c:v>-3.2575699999999999E-2</c:v>
                </c:pt>
                <c:pt idx="4966">
                  <c:v>-3.2575699999999999E-2</c:v>
                </c:pt>
                <c:pt idx="4967">
                  <c:v>-0.11480600000000001</c:v>
                </c:pt>
                <c:pt idx="4968">
                  <c:v>-0.11480600000000001</c:v>
                </c:pt>
                <c:pt idx="4969">
                  <c:v>-0.11480600000000001</c:v>
                </c:pt>
                <c:pt idx="4970">
                  <c:v>-3.2575699999999999E-2</c:v>
                </c:pt>
                <c:pt idx="4971">
                  <c:v>-0.11480600000000001</c:v>
                </c:pt>
                <c:pt idx="4972">
                  <c:v>-3.2575699999999999E-2</c:v>
                </c:pt>
                <c:pt idx="4973">
                  <c:v>-3.2575699999999999E-2</c:v>
                </c:pt>
                <c:pt idx="4974">
                  <c:v>-3.2575699999999999E-2</c:v>
                </c:pt>
                <c:pt idx="4975">
                  <c:v>-0.11480600000000001</c:v>
                </c:pt>
                <c:pt idx="4976">
                  <c:v>-3.2575699999999999E-2</c:v>
                </c:pt>
                <c:pt idx="4977">
                  <c:v>-3.2575699999999999E-2</c:v>
                </c:pt>
                <c:pt idx="4978">
                  <c:v>-3.2575699999999999E-2</c:v>
                </c:pt>
                <c:pt idx="4979">
                  <c:v>-3.2575699999999999E-2</c:v>
                </c:pt>
                <c:pt idx="4980">
                  <c:v>-3.2575699999999999E-2</c:v>
                </c:pt>
                <c:pt idx="4981">
                  <c:v>-0.11480600000000001</c:v>
                </c:pt>
                <c:pt idx="4982">
                  <c:v>-0.11480600000000001</c:v>
                </c:pt>
                <c:pt idx="4983">
                  <c:v>-3.2575699999999999E-2</c:v>
                </c:pt>
                <c:pt idx="4984">
                  <c:v>-0.11480600000000001</c:v>
                </c:pt>
                <c:pt idx="4985">
                  <c:v>-0.11480600000000001</c:v>
                </c:pt>
                <c:pt idx="4986">
                  <c:v>-0.11480600000000001</c:v>
                </c:pt>
                <c:pt idx="4987">
                  <c:v>-3.2575699999999999E-2</c:v>
                </c:pt>
                <c:pt idx="4988">
                  <c:v>-3.2575699999999999E-2</c:v>
                </c:pt>
                <c:pt idx="4989">
                  <c:v>-0.11480600000000001</c:v>
                </c:pt>
                <c:pt idx="4990">
                  <c:v>-3.2575699999999999E-2</c:v>
                </c:pt>
                <c:pt idx="4991">
                  <c:v>-0.11480600000000001</c:v>
                </c:pt>
                <c:pt idx="4992">
                  <c:v>-0.11480600000000001</c:v>
                </c:pt>
                <c:pt idx="4993">
                  <c:v>-0.11480600000000001</c:v>
                </c:pt>
                <c:pt idx="4994">
                  <c:v>-0.11480600000000001</c:v>
                </c:pt>
                <c:pt idx="4995">
                  <c:v>-3.2575699999999999E-2</c:v>
                </c:pt>
                <c:pt idx="4996">
                  <c:v>-3.2575699999999999E-2</c:v>
                </c:pt>
                <c:pt idx="4997">
                  <c:v>-0.11480600000000001</c:v>
                </c:pt>
                <c:pt idx="4998">
                  <c:v>-0.11480600000000001</c:v>
                </c:pt>
                <c:pt idx="4999">
                  <c:v>-3.2575699999999999E-2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AC4-444C-8757-C73B186C8D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923345792"/>
        <c:axId val="-923350144"/>
      </c:lineChart>
      <c:catAx>
        <c:axId val="-923345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altLang="ja-JP" sz="2400" dirty="0" smtClean="0"/>
                  <a:t>time</a:t>
                </a:r>
                <a:r>
                  <a:rPr lang="en-US" altLang="ja-JP" sz="2400" baseline="0" dirty="0" smtClean="0"/>
                  <a:t>(x40nS</a:t>
                </a:r>
                <a:r>
                  <a:rPr lang="en-US" altLang="ja-JP" sz="2400" baseline="0" dirty="0"/>
                  <a:t>)</a:t>
                </a:r>
                <a:endParaRPr lang="ja-JP" altLang="en-US" sz="2400" dirty="0"/>
              </a:p>
            </c:rich>
          </c:tx>
          <c:layout/>
          <c:overlay val="0"/>
        </c:title>
        <c:majorTickMark val="out"/>
        <c:minorTickMark val="none"/>
        <c:tickLblPos val="nextTo"/>
        <c:crossAx val="-923350144"/>
        <c:crosses val="autoZero"/>
        <c:auto val="1"/>
        <c:lblAlgn val="ctr"/>
        <c:lblOffset val="100"/>
        <c:noMultiLvlLbl val="0"/>
      </c:catAx>
      <c:valAx>
        <c:axId val="-9233501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altLang="ja-JP" sz="2400"/>
                  <a:t>FC current</a:t>
                </a:r>
                <a:r>
                  <a:rPr lang="en-US" altLang="ja-JP" sz="2400" baseline="0"/>
                  <a:t> (kA)</a:t>
                </a:r>
                <a:endParaRPr lang="ja-JP" altLang="en-US" sz="2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ja-JP"/>
          </a:p>
        </c:txPr>
        <c:crossAx val="-9233457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2018/5/29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2018/5/29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768350"/>
            <a:ext cx="542766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50" tIns="47325" rIns="94650" bIns="4732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650" tIns="47325" rIns="94650" bIns="4732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4650" tIns="47325" rIns="94650" bIns="47325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2018.5.29</a:t>
            </a:r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ALCW2018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 smtClean="0"/>
              <a:t>2018.5.29</a:t>
            </a:r>
            <a:endParaRPr lang="ja-JP" altLang="en-US" dirty="0" smtClean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 smtClean="0"/>
              <a:t>ALCW2018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dirty="0" smtClean="0"/>
              <a:t>2018.5.29</a:t>
            </a:r>
            <a:endParaRPr lang="ja-JP" altLang="en-US" dirty="0" smtClean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en-US" dirty="0" smtClean="0"/>
              <a:t>ALCW2018</a:t>
            </a: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3600" dirty="0" smtClean="0"/>
              <a:t>Yoshinori.</a:t>
            </a:r>
            <a:r>
              <a:rPr kumimoji="1" lang="ja-JP" altLang="en-US" sz="3600" dirty="0" smtClean="0"/>
              <a:t> </a:t>
            </a:r>
            <a:r>
              <a:rPr kumimoji="1" lang="en-US" altLang="ja-JP" sz="3600" dirty="0" err="1" smtClean="0"/>
              <a:t>Enomoto</a:t>
            </a:r>
            <a:endParaRPr kumimoji="1" lang="en-US" altLang="ja-JP" sz="3600" dirty="0" smtClean="0"/>
          </a:p>
          <a:p>
            <a:r>
              <a:rPr lang="en-US" altLang="ja-JP" sz="2400" dirty="0" smtClean="0"/>
              <a:t>KEK electron positron injector LINAC group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/>
              <a:t>SuperKEKB</a:t>
            </a:r>
            <a:r>
              <a:rPr lang="en-US" altLang="ja-JP" dirty="0"/>
              <a:t> e+ source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dirty="0" smtClean="0"/>
              <a:t>2018.5.29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Injection requirement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 smtClean="0"/>
              <a:t>ALCW2018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7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499896"/>
              </p:ext>
            </p:extLst>
          </p:nvPr>
        </p:nvGraphicFramePr>
        <p:xfrm>
          <a:off x="161330" y="1459508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/>
                <a:gridCol w="1791043"/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Life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360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3.6 A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4 </a:t>
                      </a:r>
                      <a:r>
                        <a:rPr kumimoji="1" lang="en-US" altLang="ja-JP" sz="1600" dirty="0" err="1" smtClean="0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25* Hz x 2</a:t>
                      </a:r>
                      <a:r>
                        <a:rPr kumimoji="1" lang="en-US" altLang="ja-JP" sz="1600" baseline="0" dirty="0" smtClean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en-US" altLang="ja-JP" sz="1600" baseline="30000" dirty="0" smtClean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83233" y="1043533"/>
            <a:ext cx="3488455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Present working assumption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409802" y="1459508"/>
                <a:ext cx="2994474" cy="6570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3.6 [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360 [</m:t>
                          </m:r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=0.01 [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02" y="1459508"/>
                <a:ext cx="2994474" cy="657039"/>
              </a:xfrm>
              <a:prstGeom prst="rect">
                <a:avLst/>
              </a:prstGeom>
              <a:blipFill rotWithShape="0">
                <a:blip r:embed="rId2"/>
                <a:stretch>
                  <a:fillRect b="-92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</a:rPr>
                            <m:t>nC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Hz</m:t>
                          </m:r>
                        </m:e>
                      </m:d>
                      <m:r>
                        <a:rPr lang="en-US" altLang="ja-JP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×2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ja-JP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altLang="ja-JP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 [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kumimoji="1" lang="en-US" altLang="ja-JP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kumimoji="1" lang="en-US" altLang="ja-JP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blipFill rotWithShape="0">
                <a:blip r:embed="rId3"/>
                <a:stretch>
                  <a:fillRect l="-667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195097"/>
              </p:ext>
            </p:extLst>
          </p:nvPr>
        </p:nvGraphicFramePr>
        <p:xfrm>
          <a:off x="593378" y="4571925"/>
          <a:ext cx="808546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152128"/>
                <a:gridCol w="1234422"/>
                <a:gridCol w="1347578"/>
                <a:gridCol w="1347578"/>
                <a:gridCol w="1347578"/>
              </a:tblGrid>
              <a:tr h="30000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SLC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LEP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KEKB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SKEKB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FCC-</a:t>
                      </a:r>
                      <a:r>
                        <a:rPr kumimoji="1" lang="en-US" altLang="ja-JP" sz="1400" dirty="0" err="1" smtClean="0"/>
                        <a:t>ee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0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Primary</a:t>
                      </a:r>
                      <a:r>
                        <a:rPr kumimoji="1" lang="en-US" altLang="ja-JP" sz="1400" baseline="0" dirty="0" smtClean="0"/>
                        <a:t> e- energy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33 GeV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200</a:t>
                      </a:r>
                      <a:r>
                        <a:rPr kumimoji="1" lang="en-US" altLang="ja-JP" sz="1400" baseline="0" dirty="0" smtClean="0"/>
                        <a:t>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4.3 GeV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3.5 GeV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4.46 GeV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0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e- / bunch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4.8 - 8 </a:t>
                      </a:r>
                      <a:r>
                        <a:rPr kumimoji="1" lang="en-US" altLang="ja-JP" sz="1400" dirty="0" err="1" smtClean="0"/>
                        <a:t>nC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0.8 - 48 </a:t>
                      </a:r>
                      <a:r>
                        <a:rPr kumimoji="1" lang="en-US" altLang="ja-JP" sz="1400" dirty="0" err="1" smtClean="0"/>
                        <a:t>nC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 </a:t>
                      </a:r>
                      <a:r>
                        <a:rPr kumimoji="1" lang="en-US" altLang="ja-JP" sz="1400" dirty="0" err="1" smtClean="0"/>
                        <a:t>nC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 </a:t>
                      </a:r>
                      <a:r>
                        <a:rPr kumimoji="1" lang="en-US" altLang="ja-JP" sz="1400" dirty="0" err="1" smtClean="0"/>
                        <a:t>nC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8.8 </a:t>
                      </a:r>
                      <a:r>
                        <a:rPr kumimoji="1" lang="en-US" altLang="ja-JP" sz="1400" dirty="0" err="1" smtClean="0"/>
                        <a:t>nC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0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Rep.</a:t>
                      </a:r>
                      <a:r>
                        <a:rPr kumimoji="1" lang="en-US" altLang="ja-JP" sz="1400" baseline="0" dirty="0" smtClean="0"/>
                        <a:t> rate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120 Hz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100 Hz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 Hz x2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 Hz x2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200</a:t>
                      </a:r>
                      <a:r>
                        <a:rPr kumimoji="1" lang="en-US" altLang="ja-JP" sz="1400" baseline="0" dirty="0" smtClean="0"/>
                        <a:t> Hz x2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0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Beam power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20 - 30</a:t>
                      </a:r>
                      <a:r>
                        <a:rPr kumimoji="1" lang="en-US" altLang="ja-JP" sz="1400" baseline="0" dirty="0" smtClean="0"/>
                        <a:t> kW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1kW (max)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4.3 kW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3.5</a:t>
                      </a:r>
                      <a:r>
                        <a:rPr kumimoji="1" lang="en-US" altLang="ja-JP" sz="1400" baseline="0" dirty="0" smtClean="0"/>
                        <a:t> kW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 kW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00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e+ yield (e+/e-)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161330" y="3851845"/>
            <a:ext cx="4378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*total rep. rate is 50 Hz</a:t>
            </a:r>
          </a:p>
          <a:p>
            <a:r>
              <a:rPr lang="en-US" altLang="ja-JP" sz="1600" dirty="0" smtClean="0"/>
              <a:t>The other 25 Hz will be used electron injection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3635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/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12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Positron source setup for Super KEKB 1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="" xmlns:a16="http://schemas.microsoft.com/office/drawing/2014/main" id="{4968816D-A592-48B6-B76C-99210B608D4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57"/>
          <a:stretch/>
        </p:blipFill>
        <p:spPr>
          <a:xfrm>
            <a:off x="377825" y="2877118"/>
            <a:ext cx="9345613" cy="4143079"/>
          </a:xfrm>
        </p:spPr>
      </p:pic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1387382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角丸四角形 8"/>
          <p:cNvSpPr/>
          <p:nvPr/>
        </p:nvSpPr>
        <p:spPr>
          <a:xfrm>
            <a:off x="2825626" y="1913681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3346" y="941335"/>
            <a:ext cx="3368230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Positron target and capture section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/>
          <p:cNvCxnSpPr>
            <a:stCxn id="10" idx="2"/>
            <a:endCxn id="9" idx="0"/>
          </p:cNvCxnSpPr>
          <p:nvPr/>
        </p:nvCxnSpPr>
        <p:spPr>
          <a:xfrm>
            <a:off x="2227461" y="1279889"/>
            <a:ext cx="706177" cy="633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stCxn id="9" idx="2"/>
          </p:cNvCxnSpPr>
          <p:nvPr/>
        </p:nvCxnSpPr>
        <p:spPr>
          <a:xfrm flipH="1">
            <a:off x="395592" y="2057697"/>
            <a:ext cx="2538046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9" idx="2"/>
          </p:cNvCxnSpPr>
          <p:nvPr/>
        </p:nvCxnSpPr>
        <p:spPr>
          <a:xfrm>
            <a:off x="2933638" y="2057697"/>
            <a:ext cx="6789800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66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Positron source setup </a:t>
            </a:r>
            <a:r>
              <a:rPr lang="en-US" altLang="ja-JP" sz="3600" dirty="0" smtClean="0"/>
              <a:t>for </a:t>
            </a:r>
            <a:r>
              <a:rPr lang="en-US" altLang="ja-JP" sz="3600" dirty="0" err="1" smtClean="0"/>
              <a:t>SuperKEKB</a:t>
            </a:r>
            <a:r>
              <a:rPr lang="en-US" altLang="ja-JP" sz="3600" dirty="0" smtClean="0"/>
              <a:t> 2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コンテンツ プレースホルダー 10">
            <a:extLst>
              <a:ext uri="{FF2B5EF4-FFF2-40B4-BE49-F238E27FC236}">
                <a16:creationId xmlns="" xmlns:a16="http://schemas.microsoft.com/office/drawing/2014/main" id="{1707F477-7A91-423A-BAF9-CE17390F6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2781" y="2589086"/>
            <a:ext cx="9345613" cy="50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直線矢印コネクタ 7">
            <a:extLst>
              <a:ext uri="{FF2B5EF4-FFF2-40B4-BE49-F238E27FC236}">
                <a16:creationId xmlns="" xmlns:a16="http://schemas.microsoft.com/office/drawing/2014/main" id="{82F2E681-EEA3-4949-A368-3CCCA28BCE3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462289" y="2555701"/>
            <a:ext cx="2048339" cy="295232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="" xmlns:a16="http://schemas.microsoft.com/office/drawing/2014/main" id="{8E412B3F-0AA4-4704-9416-81EA80E18BD5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833739" y="2555701"/>
            <a:ext cx="815599" cy="26174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="" xmlns:a16="http://schemas.microsoft.com/office/drawing/2014/main" id="{A57E8374-AC12-4148-AA01-FC2F72D8392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893377" y="2102167"/>
            <a:ext cx="1145400" cy="32779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="" xmlns:a16="http://schemas.microsoft.com/office/drawing/2014/main" id="{DE622B0F-D987-4B37-9FDC-51C6A48513F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857685" y="2555701"/>
            <a:ext cx="913596" cy="13366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="" xmlns:a16="http://schemas.microsoft.com/office/drawing/2014/main" id="{56BC4CCA-C94C-4BEE-89EC-BE274693BB0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615970" y="2148914"/>
            <a:ext cx="425680" cy="1738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42F77FDF-31A2-4D6F-ABCD-C40A461792CA}"/>
              </a:ext>
            </a:extLst>
          </p:cNvPr>
          <p:cNvSpPr txBox="1"/>
          <p:nvPr/>
        </p:nvSpPr>
        <p:spPr>
          <a:xfrm>
            <a:off x="1107063" y="2217147"/>
            <a:ext cx="71045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target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8AE7701C-1CE3-4CE5-AC6A-6BC3BD8C913E}"/>
              </a:ext>
            </a:extLst>
          </p:cNvPr>
          <p:cNvSpPr txBox="1"/>
          <p:nvPr/>
        </p:nvSpPr>
        <p:spPr>
          <a:xfrm>
            <a:off x="1817514" y="1810360"/>
            <a:ext cx="15969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BC (bridge coil)</a:t>
            </a:r>
            <a:endParaRPr kumimoji="1"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BD639681-31AF-4713-B16E-60E8FF903291}"/>
              </a:ext>
            </a:extLst>
          </p:cNvPr>
          <p:cNvSpPr txBox="1"/>
          <p:nvPr/>
        </p:nvSpPr>
        <p:spPr>
          <a:xfrm>
            <a:off x="3336318" y="2217147"/>
            <a:ext cx="26260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FC(flux concentrator)</a:t>
            </a:r>
            <a:r>
              <a:rPr lang="ja-JP" altLang="en-US" sz="1600" dirty="0">
                <a:solidFill>
                  <a:srgbClr val="FF0000"/>
                </a:solidFill>
              </a:rPr>
              <a:t> </a:t>
            </a:r>
            <a:r>
              <a:rPr lang="en-US" altLang="ja-JP" sz="1600" dirty="0">
                <a:solidFill>
                  <a:srgbClr val="FF0000"/>
                </a:solidFill>
              </a:rPr>
              <a:t>head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0D79EF83-5C36-4BF0-BEF4-69FF502FDB39}"/>
              </a:ext>
            </a:extLst>
          </p:cNvPr>
          <p:cNvSpPr txBox="1"/>
          <p:nvPr/>
        </p:nvSpPr>
        <p:spPr>
          <a:xfrm>
            <a:off x="5657629" y="1763613"/>
            <a:ext cx="27622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LAS (large aperture S-band</a:t>
            </a:r>
            <a:r>
              <a:rPr kumimoji="1"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95FF751B-0636-4804-8F4C-67E22CAB4A73}"/>
              </a:ext>
            </a:extLst>
          </p:cNvPr>
          <p:cNvSpPr txBox="1"/>
          <p:nvPr/>
        </p:nvSpPr>
        <p:spPr>
          <a:xfrm>
            <a:off x="8298234" y="2217147"/>
            <a:ext cx="94609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solenoid</a:t>
            </a:r>
            <a:endParaRPr kumimoji="1" lang="ja-JP" altLang="en-US" sz="16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9C21AF0D-21EA-4DF3-AA2C-7AF79AC09DC2}"/>
              </a:ext>
            </a:extLst>
          </p:cNvPr>
          <p:cNvSpPr txBox="1"/>
          <p:nvPr/>
        </p:nvSpPr>
        <p:spPr>
          <a:xfrm>
            <a:off x="81224" y="1039709"/>
            <a:ext cx="467147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FC head + BC + target = FC </a:t>
            </a:r>
            <a:r>
              <a:rPr kumimoji="1" lang="en-US" altLang="ja-JP" dirty="0"/>
              <a:t>assembly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49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Positron source setup </a:t>
            </a:r>
            <a:r>
              <a:rPr lang="en-US" altLang="ja-JP" sz="3600" dirty="0" smtClean="0"/>
              <a:t>for </a:t>
            </a:r>
            <a:r>
              <a:rPr lang="en-US" altLang="ja-JP" sz="3600" dirty="0" err="1" smtClean="0"/>
              <a:t>SuperKEKB</a:t>
            </a:r>
            <a:r>
              <a:rPr lang="en-US" altLang="ja-JP" sz="3600" dirty="0" smtClean="0"/>
              <a:t> 3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="" xmlns:a16="http://schemas.microsoft.com/office/drawing/2014/main" id="{E2FB5F6B-1A07-4651-97AB-6D99A13B5A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6"/>
          <a:stretch/>
        </p:blipFill>
        <p:spPr bwMode="auto">
          <a:xfrm>
            <a:off x="1" y="971526"/>
            <a:ext cx="570594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>
            <a:extLst>
              <a:ext uri="{FF2B5EF4-FFF2-40B4-BE49-F238E27FC236}">
                <a16:creationId xmlns="" xmlns:a16="http://schemas.microsoft.com/office/drawing/2014/main" id="{F157DC10-ABB1-41BC-AA5D-5877E1E2C4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23884" r="27263"/>
          <a:stretch/>
        </p:blipFill>
        <p:spPr>
          <a:xfrm>
            <a:off x="269341" y="4102255"/>
            <a:ext cx="4464497" cy="342199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9" name="直線矢印コネクタ 8">
            <a:extLst>
              <a:ext uri="{FF2B5EF4-FFF2-40B4-BE49-F238E27FC236}">
                <a16:creationId xmlns="" xmlns:a16="http://schemas.microsoft.com/office/drawing/2014/main" id="{BA93D526-7F33-4F8C-889A-CEB02948B4D6}"/>
              </a:ext>
            </a:extLst>
          </p:cNvPr>
          <p:cNvCxnSpPr/>
          <p:nvPr/>
        </p:nvCxnSpPr>
        <p:spPr>
          <a:xfrm>
            <a:off x="3091176" y="1169229"/>
            <a:ext cx="2232248" cy="1224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: 角を丸くする 12">
            <a:extLst>
              <a:ext uri="{FF2B5EF4-FFF2-40B4-BE49-F238E27FC236}">
                <a16:creationId xmlns="" xmlns:a16="http://schemas.microsoft.com/office/drawing/2014/main" id="{61FFF357-1A6C-4403-ACCF-B97F3273D390}"/>
              </a:ext>
            </a:extLst>
          </p:cNvPr>
          <p:cNvSpPr/>
          <p:nvPr/>
        </p:nvSpPr>
        <p:spPr>
          <a:xfrm>
            <a:off x="2537594" y="2195661"/>
            <a:ext cx="1224136" cy="14401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="" xmlns:a16="http://schemas.microsoft.com/office/drawing/2014/main" id="{BFC72114-B64C-459B-8AE3-ABCF62C45BE3}"/>
              </a:ext>
            </a:extLst>
          </p:cNvPr>
          <p:cNvCxnSpPr>
            <a:stCxn id="10" idx="2"/>
          </p:cNvCxnSpPr>
          <p:nvPr/>
        </p:nvCxnSpPr>
        <p:spPr>
          <a:xfrm>
            <a:off x="3149662" y="3635821"/>
            <a:ext cx="0" cy="4002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="" xmlns:a16="http://schemas.microsoft.com/office/drawing/2014/main" id="{72534208-809C-4DC3-92E3-D18348EA8D3A}"/>
              </a:ext>
            </a:extLst>
          </p:cNvPr>
          <p:cNvCxnSpPr/>
          <p:nvPr/>
        </p:nvCxnSpPr>
        <p:spPr>
          <a:xfrm flipH="1" flipV="1">
            <a:off x="3401690" y="5645501"/>
            <a:ext cx="1440160" cy="86409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25A2BB32-E0BC-4BFF-B641-1C9076FF0281}"/>
              </a:ext>
            </a:extLst>
          </p:cNvPr>
          <p:cNvSpPr txBox="1"/>
          <p:nvPr/>
        </p:nvSpPr>
        <p:spPr>
          <a:xfrm>
            <a:off x="4779872" y="6328759"/>
            <a:ext cx="239200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 smtClean="0"/>
              <a:t>Φ2 mm hole for electron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="" xmlns:a16="http://schemas.microsoft.com/office/drawing/2014/main" id="{7A6C9B40-A2C3-417F-B206-1A97CFB2853C}"/>
              </a:ext>
            </a:extLst>
          </p:cNvPr>
          <p:cNvCxnSpPr>
            <a:cxnSpLocks/>
          </p:cNvCxnSpPr>
          <p:nvPr/>
        </p:nvCxnSpPr>
        <p:spPr>
          <a:xfrm flipH="1">
            <a:off x="3545706" y="5037618"/>
            <a:ext cx="1224138" cy="4486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CEA11D54-9B88-485B-9229-BAF34D197108}"/>
              </a:ext>
            </a:extLst>
          </p:cNvPr>
          <p:cNvSpPr txBox="1"/>
          <p:nvPr/>
        </p:nvSpPr>
        <p:spPr>
          <a:xfrm>
            <a:off x="4779872" y="4868341"/>
            <a:ext cx="96212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W </a:t>
            </a:r>
            <a:r>
              <a:rPr lang="en-US" altLang="ja-JP" sz="1600" dirty="0" smtClean="0"/>
              <a:t>target</a:t>
            </a:r>
            <a:endParaRPr lang="en-US" altLang="ja-JP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B79C1990-7301-4D01-9EDD-73F559E9B5A5}"/>
              </a:ext>
            </a:extLst>
          </p:cNvPr>
          <p:cNvSpPr txBox="1"/>
          <p:nvPr/>
        </p:nvSpPr>
        <p:spPr>
          <a:xfrm>
            <a:off x="3384578" y="6660157"/>
            <a:ext cx="135934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 smtClean="0"/>
              <a:t>Temp sensor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="" xmlns:a16="http://schemas.microsoft.com/office/drawing/2014/main" id="{2DDEF4A1-B38C-4A82-BCF1-85D5D7A46201}"/>
              </a:ext>
            </a:extLst>
          </p:cNvPr>
          <p:cNvSpPr txBox="1"/>
          <p:nvPr/>
        </p:nvSpPr>
        <p:spPr>
          <a:xfrm>
            <a:off x="2033538" y="7085661"/>
            <a:ext cx="188064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Cooling water pipe</a:t>
            </a:r>
            <a:endParaRPr kumimoji="1" lang="ja-JP" altLang="en-US" sz="1600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="" xmlns:a16="http://schemas.microsoft.com/office/drawing/2014/main" id="{B72D8EAD-7AA1-4F63-9337-C5D9DA0E1FB8}"/>
              </a:ext>
            </a:extLst>
          </p:cNvPr>
          <p:cNvCxnSpPr>
            <a:stCxn id="17" idx="0"/>
          </p:cNvCxnSpPr>
          <p:nvPr/>
        </p:nvCxnSpPr>
        <p:spPr>
          <a:xfrm flipH="1" flipV="1">
            <a:off x="2107260" y="6659341"/>
            <a:ext cx="866600" cy="42632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="" xmlns:a16="http://schemas.microsoft.com/office/drawing/2014/main" id="{144DDE6B-5980-4B0F-9853-D5D429362A03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2897634" y="5868069"/>
            <a:ext cx="1166617" cy="79208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049762" y="145583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beam</a:t>
            </a:r>
            <a:endParaRPr kumimoji="1" lang="ja-JP" altLang="en-US" sz="14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946" y="971526"/>
            <a:ext cx="4968552" cy="331236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25" y="4865584"/>
            <a:ext cx="3330116" cy="222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1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Positron source </a:t>
            </a:r>
            <a:r>
              <a:rPr lang="en-US" altLang="ja-JP" sz="3600" dirty="0" smtClean="0"/>
              <a:t>setup for </a:t>
            </a:r>
            <a:r>
              <a:rPr lang="en-US" altLang="ja-JP" sz="3600" dirty="0" err="1" smtClean="0"/>
              <a:t>SuperKEKB</a:t>
            </a:r>
            <a:r>
              <a:rPr lang="en-US" altLang="ja-JP" sz="3600" dirty="0" smtClean="0"/>
              <a:t> 4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1566152" y="1696244"/>
            <a:ext cx="2625876" cy="1428103"/>
            <a:chOff x="755576" y="1628800"/>
            <a:chExt cx="2382147" cy="1295549"/>
          </a:xfrm>
        </p:grpSpPr>
        <p:sp>
          <p:nvSpPr>
            <p:cNvPr id="8" name="正方形/長方形 7"/>
            <p:cNvSpPr/>
            <p:nvPr/>
          </p:nvSpPr>
          <p:spPr>
            <a:xfrm>
              <a:off x="2051720" y="2132856"/>
              <a:ext cx="280392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755576" y="2060848"/>
              <a:ext cx="1296144" cy="144016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>
              <a:endCxn id="8" idx="1"/>
            </p:cNvCxnSpPr>
            <p:nvPr/>
          </p:nvCxnSpPr>
          <p:spPr>
            <a:xfrm flipV="1">
              <a:off x="755576" y="2204864"/>
              <a:ext cx="1296144" cy="141602"/>
            </a:xfrm>
            <a:prstGeom prst="straightConnector1">
              <a:avLst/>
            </a:prstGeom>
            <a:ln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/>
            <p:cNvCxnSpPr>
              <a:stCxn id="8" idx="3"/>
            </p:cNvCxnSpPr>
            <p:nvPr/>
          </p:nvCxnSpPr>
          <p:spPr>
            <a:xfrm flipV="1">
              <a:off x="2332112" y="1628800"/>
              <a:ext cx="295672" cy="5760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>
              <a:stCxn id="8" idx="3"/>
            </p:cNvCxnSpPr>
            <p:nvPr/>
          </p:nvCxnSpPr>
          <p:spPr>
            <a:xfrm>
              <a:off x="2332112" y="2204864"/>
              <a:ext cx="58370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>
              <a:stCxn id="8" idx="3"/>
            </p:cNvCxnSpPr>
            <p:nvPr/>
          </p:nvCxnSpPr>
          <p:spPr>
            <a:xfrm>
              <a:off x="2332112" y="2204864"/>
              <a:ext cx="291852" cy="5760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2721526" y="2524672"/>
              <a:ext cx="416197" cy="399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263" dirty="0">
                  <a:solidFill>
                    <a:srgbClr val="FF0000"/>
                  </a:solidFill>
                </a:rPr>
                <a:t>e</a:t>
              </a:r>
              <a:r>
                <a:rPr lang="en-US" altLang="ja-JP" sz="2263" baseline="30000" dirty="0">
                  <a:solidFill>
                    <a:srgbClr val="FF0000"/>
                  </a:solidFill>
                </a:rPr>
                <a:t>+</a:t>
              </a:r>
              <a:endParaRPr lang="ja-JP" altLang="en-US" sz="2263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779877" y="2275665"/>
              <a:ext cx="372571" cy="399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263" dirty="0">
                  <a:solidFill>
                    <a:srgbClr val="0070C0"/>
                  </a:solidFill>
                </a:rPr>
                <a:t>e</a:t>
              </a:r>
              <a:r>
                <a:rPr lang="en-US" altLang="ja-JP" sz="2263" baseline="30000" dirty="0">
                  <a:solidFill>
                    <a:srgbClr val="0070C0"/>
                  </a:solidFill>
                </a:rPr>
                <a:t>-</a:t>
              </a:r>
              <a:endParaRPr lang="ja-JP" altLang="en-US" sz="2263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771939" y="2306631"/>
              <a:ext cx="627058" cy="299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543" dirty="0" smtClean="0">
                  <a:solidFill>
                    <a:srgbClr val="00B050"/>
                  </a:solidFill>
                </a:rPr>
                <a:t>target</a:t>
              </a:r>
              <a:endParaRPr lang="ja-JP" altLang="en-US" sz="1543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721535" y="4603667"/>
            <a:ext cx="2224757" cy="1382749"/>
            <a:chOff x="5643379" y="1178944"/>
            <a:chExt cx="2018261" cy="1254405"/>
          </a:xfrm>
        </p:grpSpPr>
        <p:sp>
          <p:nvSpPr>
            <p:cNvPr id="18" name="正方形/長方形 17"/>
            <p:cNvSpPr/>
            <p:nvPr/>
          </p:nvSpPr>
          <p:spPr>
            <a:xfrm>
              <a:off x="5808166" y="1641856"/>
              <a:ext cx="280392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477972" y="2033672"/>
              <a:ext cx="416197" cy="3996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263" dirty="0">
                  <a:solidFill>
                    <a:srgbClr val="FF0000"/>
                  </a:solidFill>
                </a:rPr>
                <a:t>e</a:t>
              </a:r>
              <a:r>
                <a:rPr lang="en-US" altLang="ja-JP" sz="2263" baseline="30000" dirty="0">
                  <a:solidFill>
                    <a:srgbClr val="FF0000"/>
                  </a:solidFill>
                </a:rPr>
                <a:t>+</a:t>
              </a:r>
              <a:endParaRPr lang="ja-JP" altLang="en-US" sz="2263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5643379" y="1795891"/>
              <a:ext cx="627058" cy="2991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543" dirty="0" smtClean="0">
                  <a:solidFill>
                    <a:srgbClr val="00B050"/>
                  </a:solidFill>
                </a:rPr>
                <a:t>target</a:t>
              </a:r>
              <a:endParaRPr lang="ja-JP" altLang="en-US" sz="1543" dirty="0">
                <a:solidFill>
                  <a:srgbClr val="00B050"/>
                </a:solidFill>
              </a:endParaRPr>
            </a:p>
          </p:txBody>
        </p:sp>
        <p:cxnSp>
          <p:nvCxnSpPr>
            <p:cNvPr id="21" name="直線矢印コネクタ 20"/>
            <p:cNvCxnSpPr/>
            <p:nvPr/>
          </p:nvCxnSpPr>
          <p:spPr>
            <a:xfrm flipV="1">
              <a:off x="6876540" y="1178944"/>
              <a:ext cx="785100" cy="16533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/>
            <p:cNvCxnSpPr/>
            <p:nvPr/>
          </p:nvCxnSpPr>
          <p:spPr>
            <a:xfrm flipV="1">
              <a:off x="6885036" y="1713864"/>
              <a:ext cx="776604" cy="816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>
              <a:off x="6898438" y="2091617"/>
              <a:ext cx="699479" cy="15303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角丸四角形 24"/>
          <p:cNvSpPr/>
          <p:nvPr/>
        </p:nvSpPr>
        <p:spPr>
          <a:xfrm>
            <a:off x="428116" y="1619597"/>
            <a:ext cx="4845782" cy="5328593"/>
          </a:xfrm>
          <a:prstGeom prst="roundRect">
            <a:avLst>
              <a:gd name="adj" fmla="val 815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9407" y="3091499"/>
            <a:ext cx="3775674" cy="80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Electron hit small point of the target.</a:t>
            </a:r>
            <a:endParaRPr lang="en-US" altLang="ja-JP" sz="1543" dirty="0"/>
          </a:p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Positron comes from small spot.</a:t>
            </a:r>
            <a:endParaRPr lang="en-US" altLang="ja-JP" sz="1543" dirty="0"/>
          </a:p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Angle distribution is large.</a:t>
            </a:r>
            <a:endParaRPr lang="ja-JP" altLang="en-US" sz="1543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69407" y="5927521"/>
            <a:ext cx="4423746" cy="80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Adiabatically expand position distribution.</a:t>
            </a:r>
          </a:p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Angle distribution decrease.</a:t>
            </a:r>
          </a:p>
          <a:p>
            <a:pPr marL="314982" indent="-314982">
              <a:buFont typeface="Arial" panose="020B0604020202020204" pitchFamily="34" charset="0"/>
              <a:buChar char="•"/>
            </a:pPr>
            <a:r>
              <a:rPr lang="en-US" altLang="ja-JP" sz="1543" dirty="0" smtClean="0"/>
              <a:t>Matched to the aperture of the following LAS.</a:t>
            </a:r>
            <a:endParaRPr lang="en-US" altLang="ja-JP" sz="1543" dirty="0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t="7733" r="45105" b="21948"/>
          <a:stretch/>
        </p:blipFill>
        <p:spPr>
          <a:xfrm>
            <a:off x="5484078" y="1011496"/>
            <a:ext cx="5147385" cy="5000589"/>
          </a:xfrm>
          <a:prstGeom prst="rect">
            <a:avLst/>
          </a:prstGeom>
        </p:spPr>
      </p:pic>
      <p:pic>
        <p:nvPicPr>
          <p:cNvPr id="24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9624" y="4212804"/>
            <a:ext cx="2520280" cy="179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下矢印 30"/>
          <p:cNvSpPr/>
          <p:nvPr/>
        </p:nvSpPr>
        <p:spPr>
          <a:xfrm>
            <a:off x="2513623" y="3955595"/>
            <a:ext cx="461721" cy="4868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8146" y="1043053"/>
            <a:ext cx="248337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How the FC works?</a:t>
            </a:r>
            <a:endParaRPr kumimoji="1" lang="ja-JP" altLang="en-US" sz="20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59287" y="1034581"/>
            <a:ext cx="1473224" cy="738664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92D050"/>
                </a:solidFill>
              </a:rPr>
              <a:t>Bridge coil</a:t>
            </a:r>
          </a:p>
          <a:p>
            <a:r>
              <a:rPr lang="en-US" altLang="ja-JP" sz="1400" dirty="0" smtClean="0">
                <a:solidFill>
                  <a:srgbClr val="92D050"/>
                </a:solidFill>
              </a:rPr>
              <a:t>  DC magnet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 </a:t>
            </a:r>
            <a:r>
              <a:rPr kumimoji="1" lang="en-US" altLang="ja-JP" sz="1400" dirty="0" smtClean="0">
                <a:solidFill>
                  <a:srgbClr val="92D050"/>
                </a:solidFill>
              </a:rPr>
              <a:t> I = 600</a:t>
            </a:r>
            <a:r>
              <a:rPr kumimoji="1" lang="ja-JP" altLang="en-US" sz="1400" dirty="0" smtClean="0">
                <a:solidFill>
                  <a:srgbClr val="92D050"/>
                </a:solidFill>
              </a:rPr>
              <a:t>～</a:t>
            </a:r>
            <a:r>
              <a:rPr kumimoji="1" lang="en-US" altLang="ja-JP" sz="1400" dirty="0" smtClean="0">
                <a:solidFill>
                  <a:srgbClr val="92D050"/>
                </a:solidFill>
              </a:rPr>
              <a:t>750 A</a:t>
            </a:r>
            <a:endParaRPr kumimoji="1"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845347" y="2286246"/>
            <a:ext cx="1731564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Flux Concentrator</a:t>
            </a:r>
          </a:p>
          <a:p>
            <a:r>
              <a:rPr lang="en-US" altLang="ja-JP" sz="1400" dirty="0" smtClean="0">
                <a:solidFill>
                  <a:srgbClr val="FF0000"/>
                </a:solidFill>
              </a:rPr>
              <a:t>  pulsed magnet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 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 I = 6000</a:t>
            </a:r>
            <a:r>
              <a:rPr kumimoji="1" lang="ja-JP" altLang="en-US" sz="1400" dirty="0" smtClean="0">
                <a:solidFill>
                  <a:srgbClr val="FF0000"/>
                </a:solidFill>
              </a:rPr>
              <a:t>～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12000A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7" name="直線矢印コネクタ 36"/>
          <p:cNvCxnSpPr>
            <a:stCxn id="35" idx="2"/>
          </p:cNvCxnSpPr>
          <p:nvPr/>
        </p:nvCxnSpPr>
        <p:spPr>
          <a:xfrm flipH="1">
            <a:off x="8730282" y="3024910"/>
            <a:ext cx="980847" cy="5100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34" idx="3"/>
          </p:cNvCxnSpPr>
          <p:nvPr/>
        </p:nvCxnSpPr>
        <p:spPr>
          <a:xfrm>
            <a:off x="7032511" y="1403913"/>
            <a:ext cx="1481747" cy="47628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4" idx="3"/>
          </p:cNvCxnSpPr>
          <p:nvPr/>
        </p:nvCxnSpPr>
        <p:spPr>
          <a:xfrm>
            <a:off x="7032511" y="1403913"/>
            <a:ext cx="401627" cy="59510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638357" y="6099435"/>
            <a:ext cx="4938554" cy="7386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400" dirty="0" smtClean="0"/>
              <a:t>Ratio B @ target / B @ entrance of the LAS is important</a:t>
            </a:r>
          </a:p>
          <a:p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 stronger field is preferred in the following solenoid section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much stronger field is required @ target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95978" y="4160782"/>
            <a:ext cx="16385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Calculated by T. </a:t>
            </a:r>
            <a:r>
              <a:rPr kumimoji="1" lang="en-US" altLang="ja-JP" sz="1000" dirty="0" err="1" smtClean="0"/>
              <a:t>Kamitani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22296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 smtClean="0"/>
              <a:t>Positron source setup for </a:t>
            </a:r>
            <a:r>
              <a:rPr kumimoji="1" lang="en-US" altLang="ja-JP" sz="3600" dirty="0" err="1" smtClean="0"/>
              <a:t>SuperKEKB</a:t>
            </a:r>
            <a:r>
              <a:rPr kumimoji="1" lang="en-US" altLang="ja-JP" sz="3600" dirty="0" smtClean="0"/>
              <a:t> 5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dirty="0" smtClean="0"/>
              <a:t>Flux concentrator method is adopted for positron source of </a:t>
            </a:r>
            <a:r>
              <a:rPr lang="en-US" altLang="ja-JP" dirty="0" err="1" smtClean="0"/>
              <a:t>SuperKEKB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Developed by SLAC in 1980’s</a:t>
            </a:r>
          </a:p>
          <a:p>
            <a:pPr lvl="1"/>
            <a:r>
              <a:rPr lang="en-US" altLang="ja-JP" dirty="0" smtClean="0"/>
              <a:t>In service in KEK and IHEP (china)</a:t>
            </a:r>
          </a:p>
          <a:p>
            <a:pPr lvl="1"/>
            <a:r>
              <a:rPr lang="en-US" altLang="ja-JP" dirty="0" smtClean="0"/>
              <a:t>Will be used in FCC-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.</a:t>
            </a:r>
          </a:p>
          <a:p>
            <a:r>
              <a:rPr kumimoji="1" lang="en-US" altLang="ja-JP" dirty="0" smtClean="0"/>
              <a:t>W amorphous fixed target is used.</a:t>
            </a:r>
          </a:p>
          <a:p>
            <a:pPr lvl="1"/>
            <a:r>
              <a:rPr lang="en-US" altLang="ja-JP" dirty="0" smtClean="0"/>
              <a:t>This is a conventional target material.</a:t>
            </a:r>
          </a:p>
          <a:p>
            <a:pPr lvl="1"/>
            <a:r>
              <a:rPr lang="en-US" altLang="ja-JP" dirty="0" smtClean="0"/>
              <a:t>Similar one was used in KEKB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34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Capture section after the target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17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="" xmlns:a16="http://schemas.microsoft.com/office/drawing/2014/main" id="{B8504DC6-1AAD-4CA2-AF23-D66023212F48}"/>
              </a:ext>
            </a:extLst>
          </p:cNvPr>
          <p:cNvGrpSpPr/>
          <p:nvPr/>
        </p:nvGrpSpPr>
        <p:grpSpPr>
          <a:xfrm>
            <a:off x="1172976" y="1367569"/>
            <a:ext cx="1917255" cy="288032"/>
            <a:chOff x="1665144" y="1367569"/>
            <a:chExt cx="1917255" cy="288032"/>
          </a:xfrm>
          <a:solidFill>
            <a:schemeClr val="bg1">
              <a:lumMod val="65000"/>
            </a:schemeClr>
          </a:solidFill>
        </p:grpSpPr>
        <p:sp>
          <p:nvSpPr>
            <p:cNvPr id="10" name="四角形: 角を丸くする 8">
              <a:extLst>
                <a:ext uri="{FF2B5EF4-FFF2-40B4-BE49-F238E27FC236}">
                  <a16:creationId xmlns="" xmlns:a16="http://schemas.microsoft.com/office/drawing/2014/main" id="{03838519-A953-41A0-831F-0FE083CB0CAA}"/>
                </a:ext>
              </a:extLst>
            </p:cNvPr>
            <p:cNvSpPr/>
            <p:nvPr/>
          </p:nvSpPr>
          <p:spPr>
            <a:xfrm>
              <a:off x="16651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AC_15_1</a:t>
              </a:r>
              <a:endParaRPr kumimoji="1" lang="ja-JP" altLang="en-US" sz="1200" dirty="0"/>
            </a:p>
          </p:txBody>
        </p:sp>
        <p:sp>
          <p:nvSpPr>
            <p:cNvPr id="11" name="四角形: 角を丸くする 9">
              <a:extLst>
                <a:ext uri="{FF2B5EF4-FFF2-40B4-BE49-F238E27FC236}">
                  <a16:creationId xmlns="" xmlns:a16="http://schemas.microsoft.com/office/drawing/2014/main" id="{6E3D7DC8-74AF-4051-81A8-C737EE7325C3}"/>
                </a:ext>
              </a:extLst>
            </p:cNvPr>
            <p:cNvSpPr/>
            <p:nvPr/>
          </p:nvSpPr>
          <p:spPr>
            <a:xfrm>
              <a:off x="268239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AC_15_2</a:t>
              </a:r>
              <a:endParaRPr kumimoji="1" lang="ja-JP" altLang="en-US" sz="1200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="" xmlns:a16="http://schemas.microsoft.com/office/drawing/2014/main" id="{91BA6D5B-45CA-4BD7-A6A9-D2545F47DE32}"/>
              </a:ext>
            </a:extLst>
          </p:cNvPr>
          <p:cNvGrpSpPr/>
          <p:nvPr/>
        </p:nvGrpSpPr>
        <p:grpSpPr>
          <a:xfrm>
            <a:off x="3773618" y="1367569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3" name="四角形: 角を丸くする 10">
              <a:extLst>
                <a:ext uri="{FF2B5EF4-FFF2-40B4-BE49-F238E27FC236}">
                  <a16:creationId xmlns="" xmlns:a16="http://schemas.microsoft.com/office/drawing/2014/main" id="{5B91DD05-DD1C-4894-B121-1FA99647033F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AC_16_1</a:t>
              </a:r>
              <a:endParaRPr kumimoji="1" lang="ja-JP" altLang="en-US" sz="1200" dirty="0"/>
            </a:p>
          </p:txBody>
        </p:sp>
        <p:sp>
          <p:nvSpPr>
            <p:cNvPr id="14" name="四角形: 角を丸くする 11">
              <a:extLst>
                <a:ext uri="{FF2B5EF4-FFF2-40B4-BE49-F238E27FC236}">
                  <a16:creationId xmlns="" xmlns:a16="http://schemas.microsoft.com/office/drawing/2014/main" id="{5687A39F-3266-4279-81E9-459C8F34C539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AC_16_2</a:t>
              </a:r>
              <a:endParaRPr kumimoji="1" lang="ja-JP" altLang="en-US" sz="1200" dirty="0"/>
            </a:p>
          </p:txBody>
        </p:sp>
        <p:sp>
          <p:nvSpPr>
            <p:cNvPr id="15" name="四角形: 角を丸くする 12">
              <a:extLst>
                <a:ext uri="{FF2B5EF4-FFF2-40B4-BE49-F238E27FC236}">
                  <a16:creationId xmlns="" xmlns:a16="http://schemas.microsoft.com/office/drawing/2014/main" id="{14B75113-0512-4474-AFD4-26899E9C5315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AC_16_3</a:t>
              </a:r>
              <a:endParaRPr kumimoji="1" lang="ja-JP" altLang="en-US" sz="1200" dirty="0"/>
            </a:p>
          </p:txBody>
        </p:sp>
        <p:sp>
          <p:nvSpPr>
            <p:cNvPr id="16" name="四角形: 角を丸くする 13">
              <a:extLst>
                <a:ext uri="{FF2B5EF4-FFF2-40B4-BE49-F238E27FC236}">
                  <a16:creationId xmlns="" xmlns:a16="http://schemas.microsoft.com/office/drawing/2014/main" id="{2272644A-C910-48BF-8582-3CA2C0AC5CF4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AC_16_4</a:t>
              </a:r>
              <a:endParaRPr kumimoji="1" lang="ja-JP" altLang="en-US" sz="1200" dirty="0"/>
            </a:p>
          </p:txBody>
        </p:sp>
      </p:grpSp>
      <p:sp>
        <p:nvSpPr>
          <p:cNvPr id="17" name="四角形: 角を丸くする 18">
            <a:extLst>
              <a:ext uri="{FF2B5EF4-FFF2-40B4-BE49-F238E27FC236}">
                <a16:creationId xmlns="" xmlns:a16="http://schemas.microsoft.com/office/drawing/2014/main" id="{0574D3D8-A399-4F30-A2C2-7FBF1DC37EDC}"/>
              </a:ext>
            </a:extLst>
          </p:cNvPr>
          <p:cNvSpPr/>
          <p:nvPr/>
        </p:nvSpPr>
        <p:spPr>
          <a:xfrm>
            <a:off x="161330" y="1043533"/>
            <a:ext cx="947992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FC</a:t>
            </a:r>
          </a:p>
          <a:p>
            <a:pPr algn="ctr"/>
            <a:r>
              <a:rPr kumimoji="1" lang="en-US" altLang="ja-JP" sz="1400" dirty="0"/>
              <a:t>+</a:t>
            </a:r>
          </a:p>
          <a:p>
            <a:pPr algn="ctr"/>
            <a:r>
              <a:rPr kumimoji="1" lang="en-US" altLang="ja-JP" sz="1400" dirty="0"/>
              <a:t>target</a:t>
            </a:r>
            <a:endParaRPr kumimoji="1" lang="ja-JP" altLang="en-US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="" xmlns:a16="http://schemas.microsoft.com/office/drawing/2014/main" id="{6F8829D4-6243-4C54-9876-2946598CFDE6}"/>
              </a:ext>
            </a:extLst>
          </p:cNvPr>
          <p:cNvGrpSpPr/>
          <p:nvPr/>
        </p:nvGrpSpPr>
        <p:grpSpPr>
          <a:xfrm>
            <a:off x="1761007" y="2915741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9" name="四角形: 角を丸くする 26">
              <a:extLst>
                <a:ext uri="{FF2B5EF4-FFF2-40B4-BE49-F238E27FC236}">
                  <a16:creationId xmlns="" xmlns:a16="http://schemas.microsoft.com/office/drawing/2014/main" id="{49E554BD-3301-4880-B479-D10129EF12FE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AC_17_1</a:t>
              </a:r>
              <a:endParaRPr kumimoji="1" lang="ja-JP" altLang="en-US" sz="1200" dirty="0"/>
            </a:p>
          </p:txBody>
        </p:sp>
        <p:sp>
          <p:nvSpPr>
            <p:cNvPr id="20" name="四角形: 角を丸くする 27">
              <a:extLst>
                <a:ext uri="{FF2B5EF4-FFF2-40B4-BE49-F238E27FC236}">
                  <a16:creationId xmlns="" xmlns:a16="http://schemas.microsoft.com/office/drawing/2014/main" id="{20F2BA51-D711-4B40-963B-3730F8010124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AC_17_2</a:t>
              </a:r>
              <a:endParaRPr kumimoji="1" lang="ja-JP" altLang="en-US" sz="1200" dirty="0"/>
            </a:p>
          </p:txBody>
        </p:sp>
        <p:sp>
          <p:nvSpPr>
            <p:cNvPr id="21" name="四角形: 角を丸くする 28">
              <a:extLst>
                <a:ext uri="{FF2B5EF4-FFF2-40B4-BE49-F238E27FC236}">
                  <a16:creationId xmlns="" xmlns:a16="http://schemas.microsoft.com/office/drawing/2014/main" id="{93017035-DE3B-49CD-B0B1-A55F14FC8736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AC_17_3</a:t>
              </a:r>
              <a:endParaRPr kumimoji="1" lang="ja-JP" altLang="en-US" sz="1200" dirty="0"/>
            </a:p>
          </p:txBody>
        </p:sp>
        <p:sp>
          <p:nvSpPr>
            <p:cNvPr id="22" name="四角形: 角を丸くする 29">
              <a:extLst>
                <a:ext uri="{FF2B5EF4-FFF2-40B4-BE49-F238E27FC236}">
                  <a16:creationId xmlns="" xmlns:a16="http://schemas.microsoft.com/office/drawing/2014/main" id="{332FC206-997A-4031-95CB-C3AAF5B02A9B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AC_17_4</a:t>
              </a:r>
              <a:endParaRPr kumimoji="1" lang="ja-JP" altLang="en-US" sz="1200" dirty="0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="" xmlns:a16="http://schemas.microsoft.com/office/drawing/2014/main" id="{1D226AFB-C62F-40CB-985B-97BC72F3E62E}"/>
              </a:ext>
            </a:extLst>
          </p:cNvPr>
          <p:cNvGrpSpPr/>
          <p:nvPr/>
        </p:nvGrpSpPr>
        <p:grpSpPr>
          <a:xfrm>
            <a:off x="6255624" y="2915741"/>
            <a:ext cx="4058834" cy="288032"/>
            <a:chOff x="3735344" y="1367569"/>
            <a:chExt cx="4058834" cy="288032"/>
          </a:xfrm>
        </p:grpSpPr>
        <p:sp>
          <p:nvSpPr>
            <p:cNvPr id="24" name="四角形: 角を丸くする 31">
              <a:extLst>
                <a:ext uri="{FF2B5EF4-FFF2-40B4-BE49-F238E27FC236}">
                  <a16:creationId xmlns="" xmlns:a16="http://schemas.microsoft.com/office/drawing/2014/main" id="{ADF86676-28C5-491B-943F-FF52B2D3BC09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AC_18_1</a:t>
              </a:r>
              <a:endParaRPr kumimoji="1" lang="ja-JP" altLang="en-US" sz="1200" dirty="0"/>
            </a:p>
          </p:txBody>
        </p:sp>
        <p:sp>
          <p:nvSpPr>
            <p:cNvPr id="25" name="四角形: 角を丸くする 32">
              <a:extLst>
                <a:ext uri="{FF2B5EF4-FFF2-40B4-BE49-F238E27FC236}">
                  <a16:creationId xmlns="" xmlns:a16="http://schemas.microsoft.com/office/drawing/2014/main" id="{4CFE95AB-E92D-4071-9378-84156C5E8EED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AC_18_2</a:t>
              </a:r>
              <a:endParaRPr kumimoji="1" lang="ja-JP" altLang="en-US" sz="1200" dirty="0"/>
            </a:p>
          </p:txBody>
        </p:sp>
        <p:sp>
          <p:nvSpPr>
            <p:cNvPr id="26" name="四角形: 角を丸くする 33">
              <a:extLst>
                <a:ext uri="{FF2B5EF4-FFF2-40B4-BE49-F238E27FC236}">
                  <a16:creationId xmlns="" xmlns:a16="http://schemas.microsoft.com/office/drawing/2014/main" id="{723A7F57-F1A9-4B6E-9105-A6A543923800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AC_18_3</a:t>
              </a:r>
              <a:endParaRPr kumimoji="1" lang="ja-JP" altLang="en-US" sz="1200" dirty="0"/>
            </a:p>
          </p:txBody>
        </p:sp>
        <p:sp>
          <p:nvSpPr>
            <p:cNvPr id="27" name="四角形: 角を丸くする 34">
              <a:extLst>
                <a:ext uri="{FF2B5EF4-FFF2-40B4-BE49-F238E27FC236}">
                  <a16:creationId xmlns="" xmlns:a16="http://schemas.microsoft.com/office/drawing/2014/main" id="{031AD671-91E5-4459-8824-7BA8AA161AAA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AC_18_4</a:t>
              </a:r>
              <a:endParaRPr kumimoji="1" lang="ja-JP" altLang="en-US" sz="1200" dirty="0"/>
            </a:p>
          </p:txBody>
        </p:sp>
      </p:grpSp>
      <p:sp>
        <p:nvSpPr>
          <p:cNvPr id="28" name="四角形: 角を丸くする 35">
            <a:extLst>
              <a:ext uri="{FF2B5EF4-FFF2-40B4-BE49-F238E27FC236}">
                <a16:creationId xmlns="" xmlns:a16="http://schemas.microsoft.com/office/drawing/2014/main" id="{815CFCFE-6B78-460B-9442-F6925BAA0F01}"/>
              </a:ext>
            </a:extLst>
          </p:cNvPr>
          <p:cNvSpPr/>
          <p:nvPr/>
        </p:nvSpPr>
        <p:spPr>
          <a:xfrm>
            <a:off x="1172976" y="1043533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 smtClean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9" name="四角形: 角を丸くする 38">
            <a:extLst>
              <a:ext uri="{FF2B5EF4-FFF2-40B4-BE49-F238E27FC236}">
                <a16:creationId xmlns="" xmlns:a16="http://schemas.microsoft.com/office/drawing/2014/main" id="{0CEC88A0-6D0C-4B9E-AD19-8F9096CBA5B4}"/>
              </a:ext>
            </a:extLst>
          </p:cNvPr>
          <p:cNvSpPr/>
          <p:nvPr/>
        </p:nvSpPr>
        <p:spPr>
          <a:xfrm>
            <a:off x="1127354" y="1800490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="" xmlns:a16="http://schemas.microsoft.com/office/drawing/2014/main" id="{450087E3-1888-406C-BDB8-ABE01BE1B66B}"/>
              </a:ext>
            </a:extLst>
          </p:cNvPr>
          <p:cNvGrpSpPr/>
          <p:nvPr/>
        </p:nvGrpSpPr>
        <p:grpSpPr>
          <a:xfrm>
            <a:off x="1747842" y="2605796"/>
            <a:ext cx="4064388" cy="935308"/>
            <a:chOff x="1747842" y="2605796"/>
            <a:chExt cx="4064388" cy="935308"/>
          </a:xfrm>
        </p:grpSpPr>
        <p:grpSp>
          <p:nvGrpSpPr>
            <p:cNvPr id="31" name="グループ化 30">
              <a:extLst>
                <a:ext uri="{FF2B5EF4-FFF2-40B4-BE49-F238E27FC236}">
                  <a16:creationId xmlns="" xmlns:a16="http://schemas.microsoft.com/office/drawing/2014/main" id="{FB50A075-34FF-4673-BED0-58719D161B0E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="" xmlns:a16="http://schemas.microsoft.com/office/drawing/2014/main" id="{6FE769B2-891D-4863-A249-9044F254B86F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71" name="四角形: 角を丸くする 39">
                  <a:extLst>
                    <a:ext uri="{FF2B5EF4-FFF2-40B4-BE49-F238E27FC236}">
                      <a16:creationId xmlns="" xmlns:a16="http://schemas.microsoft.com/office/drawing/2014/main" id="{131E34EF-F0AC-4F7F-870F-B48F01C41E2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40">
                  <a:extLst>
                    <a:ext uri="{FF2B5EF4-FFF2-40B4-BE49-F238E27FC236}">
                      <a16:creationId xmlns="" xmlns:a16="http://schemas.microsoft.com/office/drawing/2014/main" id="{95C49557-765E-4396-86D7-B98BBEBEEAC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四角形: 角を丸くする 41">
                  <a:extLst>
                    <a:ext uri="{FF2B5EF4-FFF2-40B4-BE49-F238E27FC236}">
                      <a16:creationId xmlns="" xmlns:a16="http://schemas.microsoft.com/office/drawing/2014/main" id="{B12DD452-268C-44EB-8F1A-32A62F8811A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四角形: 角を丸くする 42">
                  <a:extLst>
                    <a:ext uri="{FF2B5EF4-FFF2-40B4-BE49-F238E27FC236}">
                      <a16:creationId xmlns="" xmlns:a16="http://schemas.microsoft.com/office/drawing/2014/main" id="{84D9E59C-12F9-48B4-AAFF-1BCE8A2D196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="" xmlns:a16="http://schemas.microsoft.com/office/drawing/2014/main" id="{69C5AB17-BC7D-4CB0-B754-536C4609FA9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67" name="四角形: 角を丸くする 45">
                  <a:extLst>
                    <a:ext uri="{FF2B5EF4-FFF2-40B4-BE49-F238E27FC236}">
                      <a16:creationId xmlns="" xmlns:a16="http://schemas.microsoft.com/office/drawing/2014/main" id="{1868E4D6-C62A-41BC-A544-89FD639F127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四角形: 角を丸くする 46">
                  <a:extLst>
                    <a:ext uri="{FF2B5EF4-FFF2-40B4-BE49-F238E27FC236}">
                      <a16:creationId xmlns="" xmlns:a16="http://schemas.microsoft.com/office/drawing/2014/main" id="{5DE9814E-FBBE-4F7C-989D-CDEA88C37BC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四角形: 角を丸くする 47">
                  <a:extLst>
                    <a:ext uri="{FF2B5EF4-FFF2-40B4-BE49-F238E27FC236}">
                      <a16:creationId xmlns="" xmlns:a16="http://schemas.microsoft.com/office/drawing/2014/main" id="{B0CCAD96-95FF-454D-B9D0-E78AA16472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四角形: 角を丸くする 48">
                  <a:extLst>
                    <a:ext uri="{FF2B5EF4-FFF2-40B4-BE49-F238E27FC236}">
                      <a16:creationId xmlns="" xmlns:a16="http://schemas.microsoft.com/office/drawing/2014/main" id="{D83A1C9B-52C5-4E15-9F2E-3E4D48E0A7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="" xmlns:a16="http://schemas.microsoft.com/office/drawing/2014/main" id="{9096F26F-6B97-4396-9A86-63080B8E5FFA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="" xmlns:a16="http://schemas.microsoft.com/office/drawing/2014/main" id="{3FDDE006-C257-40DE-A2FA-00EF0D156123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61" name="四角形: 角を丸くする 57">
                  <a:extLst>
                    <a:ext uri="{FF2B5EF4-FFF2-40B4-BE49-F238E27FC236}">
                      <a16:creationId xmlns="" xmlns:a16="http://schemas.microsoft.com/office/drawing/2014/main" id="{1BF7C7ED-75B5-44A3-AED4-C1E69ABABAF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四角形: 角を丸くする 58">
                  <a:extLst>
                    <a:ext uri="{FF2B5EF4-FFF2-40B4-BE49-F238E27FC236}">
                      <a16:creationId xmlns="" xmlns:a16="http://schemas.microsoft.com/office/drawing/2014/main" id="{02E81F80-73EA-48E8-83FA-EE291177AAB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四角形: 角を丸くする 59">
                  <a:extLst>
                    <a:ext uri="{FF2B5EF4-FFF2-40B4-BE49-F238E27FC236}">
                      <a16:creationId xmlns="" xmlns:a16="http://schemas.microsoft.com/office/drawing/2014/main" id="{5ED81BCD-A820-43C2-BDCE-E58AFC0FC361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4" name="四角形: 角を丸くする 60">
                  <a:extLst>
                    <a:ext uri="{FF2B5EF4-FFF2-40B4-BE49-F238E27FC236}">
                      <a16:creationId xmlns="" xmlns:a16="http://schemas.microsoft.com/office/drawing/2014/main" id="{13FF70CF-9B37-4CC6-B0FA-30380C615B5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="" xmlns:a16="http://schemas.microsoft.com/office/drawing/2014/main" id="{BE34BD0B-BFAA-4659-B1E4-E35327EFF735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57" name="四角形: 角を丸くする 53">
                  <a:extLst>
                    <a:ext uri="{FF2B5EF4-FFF2-40B4-BE49-F238E27FC236}">
                      <a16:creationId xmlns="" xmlns:a16="http://schemas.microsoft.com/office/drawing/2014/main" id="{4D938F23-D39B-43BE-A70C-3A6850986F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四角形: 角を丸くする 54">
                  <a:extLst>
                    <a:ext uri="{FF2B5EF4-FFF2-40B4-BE49-F238E27FC236}">
                      <a16:creationId xmlns="" xmlns:a16="http://schemas.microsoft.com/office/drawing/2014/main" id="{BB3FA00B-F3F5-4E95-98EB-AD0D7000975C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四角形: 角を丸くする 55">
                  <a:extLst>
                    <a:ext uri="{FF2B5EF4-FFF2-40B4-BE49-F238E27FC236}">
                      <a16:creationId xmlns="" xmlns:a16="http://schemas.microsoft.com/office/drawing/2014/main" id="{BA141C66-9D82-4160-B1B9-88A14570C5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四角形: 角を丸くする 56">
                  <a:extLst>
                    <a:ext uri="{FF2B5EF4-FFF2-40B4-BE49-F238E27FC236}">
                      <a16:creationId xmlns="" xmlns:a16="http://schemas.microsoft.com/office/drawing/2014/main" id="{FE93DE35-94F6-43C9-A08A-8577015FBE16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="" xmlns:a16="http://schemas.microsoft.com/office/drawing/2014/main" id="{36612340-0278-469F-BE2B-8F8EE04C1A6C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="" xmlns:a16="http://schemas.microsoft.com/office/drawing/2014/main" id="{F75F8A62-7F69-41A1-8A8F-847F470BC5DC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51" name="四角形: 角を丸くする 68">
                  <a:extLst>
                    <a:ext uri="{FF2B5EF4-FFF2-40B4-BE49-F238E27FC236}">
                      <a16:creationId xmlns="" xmlns:a16="http://schemas.microsoft.com/office/drawing/2014/main" id="{7B252A19-716B-4DCA-BFFD-557427492B5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四角形: 角を丸くする 69">
                  <a:extLst>
                    <a:ext uri="{FF2B5EF4-FFF2-40B4-BE49-F238E27FC236}">
                      <a16:creationId xmlns="" xmlns:a16="http://schemas.microsoft.com/office/drawing/2014/main" id="{DE6E1757-2668-4D09-8FEA-7320740D058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" name="四角形: 角を丸くする 70">
                  <a:extLst>
                    <a:ext uri="{FF2B5EF4-FFF2-40B4-BE49-F238E27FC236}">
                      <a16:creationId xmlns="" xmlns:a16="http://schemas.microsoft.com/office/drawing/2014/main" id="{FE60AD3F-843A-4441-8C37-D43E04760B8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四角形: 角を丸くする 71">
                  <a:extLst>
                    <a:ext uri="{FF2B5EF4-FFF2-40B4-BE49-F238E27FC236}">
                      <a16:creationId xmlns="" xmlns:a16="http://schemas.microsoft.com/office/drawing/2014/main" id="{A535DDBA-0748-43A9-92BD-1391D5BDDD2C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="" xmlns:a16="http://schemas.microsoft.com/office/drawing/2014/main" id="{5C68B925-8164-41FF-A1E5-6A40B8A4DFE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47" name="四角形: 角を丸くする 64">
                  <a:extLst>
                    <a:ext uri="{FF2B5EF4-FFF2-40B4-BE49-F238E27FC236}">
                      <a16:creationId xmlns="" xmlns:a16="http://schemas.microsoft.com/office/drawing/2014/main" id="{FA50C519-9DFF-458A-B03C-D1E76352F4D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四角形: 角を丸くする 65">
                  <a:extLst>
                    <a:ext uri="{FF2B5EF4-FFF2-40B4-BE49-F238E27FC236}">
                      <a16:creationId xmlns="" xmlns:a16="http://schemas.microsoft.com/office/drawing/2014/main" id="{56F6516D-FAEC-4877-8F05-0936C421C78D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四角形: 角を丸くする 66">
                  <a:extLst>
                    <a:ext uri="{FF2B5EF4-FFF2-40B4-BE49-F238E27FC236}">
                      <a16:creationId xmlns="" xmlns:a16="http://schemas.microsoft.com/office/drawing/2014/main" id="{E1A5B4F2-3ED5-4DC5-86A3-EAF4D6AB1DA0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四角形: 角を丸くする 67">
                  <a:extLst>
                    <a:ext uri="{FF2B5EF4-FFF2-40B4-BE49-F238E27FC236}">
                      <a16:creationId xmlns="" xmlns:a16="http://schemas.microsoft.com/office/drawing/2014/main" id="{3C737CD5-A5BF-4651-B17C-AF0AA5DF97A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="" xmlns:a16="http://schemas.microsoft.com/office/drawing/2014/main" id="{30B6D685-7FDF-4040-8E91-EF0008ACB941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="" xmlns:a16="http://schemas.microsoft.com/office/drawing/2014/main" id="{59D1999C-8FE9-4F63-AEC9-0F3B667643C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41" name="四角形: 角を丸くする 79">
                  <a:extLst>
                    <a:ext uri="{FF2B5EF4-FFF2-40B4-BE49-F238E27FC236}">
                      <a16:creationId xmlns="" xmlns:a16="http://schemas.microsoft.com/office/drawing/2014/main" id="{1A00CE69-1D71-4EED-89E7-8E8E0C48E56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" name="四角形: 角を丸くする 80">
                  <a:extLst>
                    <a:ext uri="{FF2B5EF4-FFF2-40B4-BE49-F238E27FC236}">
                      <a16:creationId xmlns="" xmlns:a16="http://schemas.microsoft.com/office/drawing/2014/main" id="{D16CF46B-B204-43F3-BC77-D5FF3EC0A91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四角形: 角を丸くする 81">
                  <a:extLst>
                    <a:ext uri="{FF2B5EF4-FFF2-40B4-BE49-F238E27FC236}">
                      <a16:creationId xmlns="" xmlns:a16="http://schemas.microsoft.com/office/drawing/2014/main" id="{F4A457A6-5956-4FD8-AEAE-099E67D4E2E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四角形: 角を丸くする 82">
                  <a:extLst>
                    <a:ext uri="{FF2B5EF4-FFF2-40B4-BE49-F238E27FC236}">
                      <a16:creationId xmlns="" xmlns:a16="http://schemas.microsoft.com/office/drawing/2014/main" id="{EC151C21-E17E-448D-8B8B-9163DD5852E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="" xmlns:a16="http://schemas.microsoft.com/office/drawing/2014/main" id="{757524D3-4F1D-4E79-BCF1-8A8264C23F2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37" name="四角形: 角を丸くする 75">
                  <a:extLst>
                    <a:ext uri="{FF2B5EF4-FFF2-40B4-BE49-F238E27FC236}">
                      <a16:creationId xmlns="" xmlns:a16="http://schemas.microsoft.com/office/drawing/2014/main" id="{E7F2F38B-4E2D-46A8-A2EC-2D326D3D93B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四角形: 角を丸くする 76">
                  <a:extLst>
                    <a:ext uri="{FF2B5EF4-FFF2-40B4-BE49-F238E27FC236}">
                      <a16:creationId xmlns="" xmlns:a16="http://schemas.microsoft.com/office/drawing/2014/main" id="{9A48FF6F-0256-47F6-B263-3323D6B5AD94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77">
                  <a:extLst>
                    <a:ext uri="{FF2B5EF4-FFF2-40B4-BE49-F238E27FC236}">
                      <a16:creationId xmlns="" xmlns:a16="http://schemas.microsoft.com/office/drawing/2014/main" id="{6F913EC7-18CA-49F8-9F0A-5AEA68A053F8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78">
                  <a:extLst>
                    <a:ext uri="{FF2B5EF4-FFF2-40B4-BE49-F238E27FC236}">
                      <a16:creationId xmlns="" xmlns:a16="http://schemas.microsoft.com/office/drawing/2014/main" id="{80AF2CC7-A401-4B91-ADE5-58625DF50CD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="" xmlns:a16="http://schemas.microsoft.com/office/drawing/2014/main" id="{418161F6-2F97-43BD-8508-EEE47D2EA28E}"/>
              </a:ext>
            </a:extLst>
          </p:cNvPr>
          <p:cNvGrpSpPr/>
          <p:nvPr/>
        </p:nvGrpSpPr>
        <p:grpSpPr>
          <a:xfrm>
            <a:off x="6255624" y="2605796"/>
            <a:ext cx="4064388" cy="935308"/>
            <a:chOff x="1747842" y="2605796"/>
            <a:chExt cx="4064388" cy="935308"/>
          </a:xfrm>
        </p:grpSpPr>
        <p:grpSp>
          <p:nvGrpSpPr>
            <p:cNvPr id="76" name="グループ化 75">
              <a:extLst>
                <a:ext uri="{FF2B5EF4-FFF2-40B4-BE49-F238E27FC236}">
                  <a16:creationId xmlns="" xmlns:a16="http://schemas.microsoft.com/office/drawing/2014/main" id="{EDF4AE8A-FEE0-4F20-9809-7C363A799820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="" xmlns:a16="http://schemas.microsoft.com/office/drawing/2014/main" id="{9BDB987F-61F5-4324-A5D7-F1FB9313151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16" name="四角形: 角を丸くする 125">
                  <a:extLst>
                    <a:ext uri="{FF2B5EF4-FFF2-40B4-BE49-F238E27FC236}">
                      <a16:creationId xmlns="" xmlns:a16="http://schemas.microsoft.com/office/drawing/2014/main" id="{669283DE-6E19-43C1-A05F-66B7C22AD520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四角形: 角を丸くする 126">
                  <a:extLst>
                    <a:ext uri="{FF2B5EF4-FFF2-40B4-BE49-F238E27FC236}">
                      <a16:creationId xmlns="" xmlns:a16="http://schemas.microsoft.com/office/drawing/2014/main" id="{E5F14ED6-4D70-421F-B6AE-F4411AA7015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四角形: 角を丸くする 127">
                  <a:extLst>
                    <a:ext uri="{FF2B5EF4-FFF2-40B4-BE49-F238E27FC236}">
                      <a16:creationId xmlns="" xmlns:a16="http://schemas.microsoft.com/office/drawing/2014/main" id="{C5F40E0B-1430-40B8-BDC9-96B972D50FF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四角形: 角を丸くする 128">
                  <a:extLst>
                    <a:ext uri="{FF2B5EF4-FFF2-40B4-BE49-F238E27FC236}">
                      <a16:creationId xmlns="" xmlns:a16="http://schemas.microsoft.com/office/drawing/2014/main" id="{ED3FD470-DD28-4B2E-8293-440F0F70F229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="" xmlns:a16="http://schemas.microsoft.com/office/drawing/2014/main" id="{576A3D33-9EB4-41EC-A4BA-A8EF33B4F1DB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12" name="四角形: 角を丸くする 121">
                  <a:extLst>
                    <a:ext uri="{FF2B5EF4-FFF2-40B4-BE49-F238E27FC236}">
                      <a16:creationId xmlns="" xmlns:a16="http://schemas.microsoft.com/office/drawing/2014/main" id="{3A6D4942-A3D3-4C55-8388-E4AEA1D21D0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四角形: 角を丸くする 122">
                  <a:extLst>
                    <a:ext uri="{FF2B5EF4-FFF2-40B4-BE49-F238E27FC236}">
                      <a16:creationId xmlns="" xmlns:a16="http://schemas.microsoft.com/office/drawing/2014/main" id="{D163CAE9-E698-4128-A344-B8318D34B85A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四角形: 角を丸くする 123">
                  <a:extLst>
                    <a:ext uri="{FF2B5EF4-FFF2-40B4-BE49-F238E27FC236}">
                      <a16:creationId xmlns="" xmlns:a16="http://schemas.microsoft.com/office/drawing/2014/main" id="{A5D20032-47C9-4656-B864-3040DD938373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四角形: 角を丸くする 124">
                  <a:extLst>
                    <a:ext uri="{FF2B5EF4-FFF2-40B4-BE49-F238E27FC236}">
                      <a16:creationId xmlns="" xmlns:a16="http://schemas.microsoft.com/office/drawing/2014/main" id="{96D9140C-47E5-479B-A862-EB28045F19A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="" xmlns:a16="http://schemas.microsoft.com/office/drawing/2014/main" id="{46B8D735-330A-43C9-9ECF-1744BE97741F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="" xmlns:a16="http://schemas.microsoft.com/office/drawing/2014/main" id="{D8CDDEF0-50FE-4E0B-A506-46882B913C17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06" name="四角形: 角を丸くする 115">
                  <a:extLst>
                    <a:ext uri="{FF2B5EF4-FFF2-40B4-BE49-F238E27FC236}">
                      <a16:creationId xmlns="" xmlns:a16="http://schemas.microsoft.com/office/drawing/2014/main" id="{BC98D0D0-FC27-4D39-8763-95D6BE89B5A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" name="四角形: 角を丸くする 116">
                  <a:extLst>
                    <a:ext uri="{FF2B5EF4-FFF2-40B4-BE49-F238E27FC236}">
                      <a16:creationId xmlns="" xmlns:a16="http://schemas.microsoft.com/office/drawing/2014/main" id="{3E83F3BB-BC6B-4D44-9B1B-567981D3686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四角形: 角を丸くする 117">
                  <a:extLst>
                    <a:ext uri="{FF2B5EF4-FFF2-40B4-BE49-F238E27FC236}">
                      <a16:creationId xmlns="" xmlns:a16="http://schemas.microsoft.com/office/drawing/2014/main" id="{DA26369A-5D4E-417E-9B91-CB13B336CCB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" name="四角形: 角を丸くする 118">
                  <a:extLst>
                    <a:ext uri="{FF2B5EF4-FFF2-40B4-BE49-F238E27FC236}">
                      <a16:creationId xmlns="" xmlns:a16="http://schemas.microsoft.com/office/drawing/2014/main" id="{F035F9F8-B6CE-4A8D-AC1D-FC331C41F0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="" xmlns:a16="http://schemas.microsoft.com/office/drawing/2014/main" id="{FAFB1082-59EA-4C58-9049-C7D870609161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02" name="四角形: 角を丸くする 111">
                  <a:extLst>
                    <a:ext uri="{FF2B5EF4-FFF2-40B4-BE49-F238E27FC236}">
                      <a16:creationId xmlns="" xmlns:a16="http://schemas.microsoft.com/office/drawing/2014/main" id="{71C88FB2-34BC-43ED-8703-4D426861C50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12">
                  <a:extLst>
                    <a:ext uri="{FF2B5EF4-FFF2-40B4-BE49-F238E27FC236}">
                      <a16:creationId xmlns="" xmlns:a16="http://schemas.microsoft.com/office/drawing/2014/main" id="{B50E9839-CB60-4D05-A940-2A102CAB1DE9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四角形: 角を丸くする 113">
                  <a:extLst>
                    <a:ext uri="{FF2B5EF4-FFF2-40B4-BE49-F238E27FC236}">
                      <a16:creationId xmlns="" xmlns:a16="http://schemas.microsoft.com/office/drawing/2014/main" id="{BBEA110B-68DA-4958-80FE-93988E7FCC5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四角形: 角を丸くする 114">
                  <a:extLst>
                    <a:ext uri="{FF2B5EF4-FFF2-40B4-BE49-F238E27FC236}">
                      <a16:creationId xmlns="" xmlns:a16="http://schemas.microsoft.com/office/drawing/2014/main" id="{FBF9831D-A892-4874-A869-A7FF4AB72DBD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="" xmlns:a16="http://schemas.microsoft.com/office/drawing/2014/main" id="{BF5CCE87-4FA2-4C35-9D9B-1D76360C6305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="" xmlns:a16="http://schemas.microsoft.com/office/drawing/2014/main" id="{A6FD64C1-D9E9-44EE-AAF1-2B177E9324B0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96" name="四角形: 角を丸くする 105">
                  <a:extLst>
                    <a:ext uri="{FF2B5EF4-FFF2-40B4-BE49-F238E27FC236}">
                      <a16:creationId xmlns="" xmlns:a16="http://schemas.microsoft.com/office/drawing/2014/main" id="{9EFEB4A9-719A-4950-98A2-35E4B272DCCE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四角形: 角を丸くする 106">
                  <a:extLst>
                    <a:ext uri="{FF2B5EF4-FFF2-40B4-BE49-F238E27FC236}">
                      <a16:creationId xmlns="" xmlns:a16="http://schemas.microsoft.com/office/drawing/2014/main" id="{DC26CBED-F2CC-48DC-8F1E-85D6F1056CB8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四角形: 角を丸くする 107">
                  <a:extLst>
                    <a:ext uri="{FF2B5EF4-FFF2-40B4-BE49-F238E27FC236}">
                      <a16:creationId xmlns="" xmlns:a16="http://schemas.microsoft.com/office/drawing/2014/main" id="{BD829561-D92B-4D1E-BE60-A94F564AC4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四角形: 角を丸くする 108">
                  <a:extLst>
                    <a:ext uri="{FF2B5EF4-FFF2-40B4-BE49-F238E27FC236}">
                      <a16:creationId xmlns="" xmlns:a16="http://schemas.microsoft.com/office/drawing/2014/main" id="{E39A8047-6F6F-402E-A4BC-8E11BF09189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="" xmlns:a16="http://schemas.microsoft.com/office/drawing/2014/main" id="{0839F4A8-FEE7-4E95-80DD-E4F11405087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92" name="四角形: 角を丸くする 101">
                  <a:extLst>
                    <a:ext uri="{FF2B5EF4-FFF2-40B4-BE49-F238E27FC236}">
                      <a16:creationId xmlns="" xmlns:a16="http://schemas.microsoft.com/office/drawing/2014/main" id="{6B7B5492-0144-4562-88D6-FD1706A9FD8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四角形: 角を丸くする 102">
                  <a:extLst>
                    <a:ext uri="{FF2B5EF4-FFF2-40B4-BE49-F238E27FC236}">
                      <a16:creationId xmlns="" xmlns:a16="http://schemas.microsoft.com/office/drawing/2014/main" id="{8E865F28-B788-4753-8F63-3F2EF30FB4D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角を丸くする 103">
                  <a:extLst>
                    <a:ext uri="{FF2B5EF4-FFF2-40B4-BE49-F238E27FC236}">
                      <a16:creationId xmlns="" xmlns:a16="http://schemas.microsoft.com/office/drawing/2014/main" id="{F680CC27-5032-4301-ADE1-1308B8F1C69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四角形: 角を丸くする 104">
                  <a:extLst>
                    <a:ext uri="{FF2B5EF4-FFF2-40B4-BE49-F238E27FC236}">
                      <a16:creationId xmlns="" xmlns:a16="http://schemas.microsoft.com/office/drawing/2014/main" id="{7112A821-C641-4219-8ADC-501BE6F2C09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="" xmlns:a16="http://schemas.microsoft.com/office/drawing/2014/main" id="{6BD0BE13-126B-4A40-ACFF-6940BD10488B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="" xmlns:a16="http://schemas.microsoft.com/office/drawing/2014/main" id="{45209991-0012-4393-9408-B5899B21DB5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86" name="四角形: 角を丸くする 95">
                  <a:extLst>
                    <a:ext uri="{FF2B5EF4-FFF2-40B4-BE49-F238E27FC236}">
                      <a16:creationId xmlns="" xmlns:a16="http://schemas.microsoft.com/office/drawing/2014/main" id="{47CB178D-B7FE-494F-A322-FEBF868052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四角形: 角を丸くする 96">
                  <a:extLst>
                    <a:ext uri="{FF2B5EF4-FFF2-40B4-BE49-F238E27FC236}">
                      <a16:creationId xmlns="" xmlns:a16="http://schemas.microsoft.com/office/drawing/2014/main" id="{A843062D-AE25-458D-ABEA-48D7F5D8E8FE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四角形: 角を丸くする 97">
                  <a:extLst>
                    <a:ext uri="{FF2B5EF4-FFF2-40B4-BE49-F238E27FC236}">
                      <a16:creationId xmlns="" xmlns:a16="http://schemas.microsoft.com/office/drawing/2014/main" id="{092A1BFB-F9E4-4F8A-9EC0-57B0FBCBEC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四角形: 角を丸くする 98">
                  <a:extLst>
                    <a:ext uri="{FF2B5EF4-FFF2-40B4-BE49-F238E27FC236}">
                      <a16:creationId xmlns="" xmlns:a16="http://schemas.microsoft.com/office/drawing/2014/main" id="{46DC4E81-2A10-49E9-A40D-E421C36C10DF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="" xmlns:a16="http://schemas.microsoft.com/office/drawing/2014/main" id="{E1F0F60C-E337-4246-895F-813668A3BB40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82" name="四角形: 角を丸くする 91">
                  <a:extLst>
                    <a:ext uri="{FF2B5EF4-FFF2-40B4-BE49-F238E27FC236}">
                      <a16:creationId xmlns="" xmlns:a16="http://schemas.microsoft.com/office/drawing/2014/main" id="{2DDE3B1A-CAEE-4001-B820-44BA59A59EE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四角形: 角を丸くする 92">
                  <a:extLst>
                    <a:ext uri="{FF2B5EF4-FFF2-40B4-BE49-F238E27FC236}">
                      <a16:creationId xmlns="" xmlns:a16="http://schemas.microsoft.com/office/drawing/2014/main" id="{596A04E1-6A8A-400B-B05A-7FE6169DAC75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角を丸くする 93">
                  <a:extLst>
                    <a:ext uri="{FF2B5EF4-FFF2-40B4-BE49-F238E27FC236}">
                      <a16:creationId xmlns="" xmlns:a16="http://schemas.microsoft.com/office/drawing/2014/main" id="{0EB4254F-4030-45C9-83F2-4AC915B9E93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四角形: 角を丸くする 94">
                  <a:extLst>
                    <a:ext uri="{FF2B5EF4-FFF2-40B4-BE49-F238E27FC236}">
                      <a16:creationId xmlns="" xmlns:a16="http://schemas.microsoft.com/office/drawing/2014/main" id="{5F5BC1AC-7883-45AE-BF9A-003B55648A47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sp>
        <p:nvSpPr>
          <p:cNvPr id="120" name="テキスト ボックス 119">
            <a:extLst>
              <a:ext uri="{FF2B5EF4-FFF2-40B4-BE49-F238E27FC236}">
                <a16:creationId xmlns="" xmlns:a16="http://schemas.microsoft.com/office/drawing/2014/main" id="{23263027-B08C-47A9-9033-E8E86F19F3A7}"/>
              </a:ext>
            </a:extLst>
          </p:cNvPr>
          <p:cNvSpPr txBox="1"/>
          <p:nvPr/>
        </p:nvSpPr>
        <p:spPr>
          <a:xfrm>
            <a:off x="1241450" y="2582123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Q</a:t>
            </a:r>
            <a:endParaRPr kumimoji="1" lang="ja-JP" altLang="en-US" sz="1100" dirty="0"/>
          </a:p>
        </p:txBody>
      </p:sp>
      <p:sp>
        <p:nvSpPr>
          <p:cNvPr id="121" name="四角形: 角を丸くする 193">
            <a:extLst>
              <a:ext uri="{FF2B5EF4-FFF2-40B4-BE49-F238E27FC236}">
                <a16:creationId xmlns="" xmlns:a16="http://schemas.microsoft.com/office/drawing/2014/main" id="{3149DE2D-3619-4649-8F63-AC382C431169}"/>
              </a:ext>
            </a:extLst>
          </p:cNvPr>
          <p:cNvSpPr/>
          <p:nvPr/>
        </p:nvSpPr>
        <p:spPr>
          <a:xfrm>
            <a:off x="1514065" y="2605796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2" name="四角形: 角を丸くする 194">
            <a:extLst>
              <a:ext uri="{FF2B5EF4-FFF2-40B4-BE49-F238E27FC236}">
                <a16:creationId xmlns="" xmlns:a16="http://schemas.microsoft.com/office/drawing/2014/main" id="{A65A466B-7BD9-4584-94A6-8DD784F34458}"/>
              </a:ext>
            </a:extLst>
          </p:cNvPr>
          <p:cNvSpPr/>
          <p:nvPr/>
        </p:nvSpPr>
        <p:spPr>
          <a:xfrm>
            <a:off x="5952371" y="2591311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四角形: 角を丸くする 189">
            <a:extLst>
              <a:ext uri="{FF2B5EF4-FFF2-40B4-BE49-F238E27FC236}">
                <a16:creationId xmlns="" xmlns:a16="http://schemas.microsoft.com/office/drawing/2014/main" id="{067D7397-B57B-4DC3-AD13-21A7FE429B13}"/>
              </a:ext>
            </a:extLst>
          </p:cNvPr>
          <p:cNvSpPr/>
          <p:nvPr/>
        </p:nvSpPr>
        <p:spPr>
          <a:xfrm>
            <a:off x="1492499" y="3331557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4" name="四角形: 角を丸くする 190">
            <a:extLst>
              <a:ext uri="{FF2B5EF4-FFF2-40B4-BE49-F238E27FC236}">
                <a16:creationId xmlns="" xmlns:a16="http://schemas.microsoft.com/office/drawing/2014/main" id="{967C8F42-E2AD-4468-9CCE-D1FEEBB5EC37}"/>
              </a:ext>
            </a:extLst>
          </p:cNvPr>
          <p:cNvSpPr/>
          <p:nvPr/>
        </p:nvSpPr>
        <p:spPr>
          <a:xfrm>
            <a:off x="5930805" y="3317072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5" name="グループ化 124">
            <a:extLst>
              <a:ext uri="{FF2B5EF4-FFF2-40B4-BE49-F238E27FC236}">
                <a16:creationId xmlns=""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9625403" y="1073060"/>
            <a:ext cx="918023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126" name="四角形: 角を丸くする 226">
              <a:extLst>
                <a:ext uri="{FF2B5EF4-FFF2-40B4-BE49-F238E27FC236}">
                  <a16:creationId xmlns=""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</a:t>
              </a:r>
              <a:endParaRPr kumimoji="1" lang="ja-JP" altLang="en-US" sz="1200" dirty="0"/>
            </a:p>
          </p:txBody>
        </p:sp>
        <p:sp>
          <p:nvSpPr>
            <p:cNvPr id="127" name="四角形: 角を丸くする 227">
              <a:extLst>
                <a:ext uri="{FF2B5EF4-FFF2-40B4-BE49-F238E27FC236}">
                  <a16:creationId xmlns=""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</a:t>
              </a:r>
              <a:endParaRPr kumimoji="1" lang="ja-JP" altLang="en-US" sz="1200" dirty="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5" y="3864598"/>
            <a:ext cx="7209457" cy="3731663"/>
          </a:xfrm>
          <a:prstGeom prst="rect">
            <a:avLst/>
          </a:prstGeom>
        </p:spPr>
      </p:pic>
      <p:cxnSp>
        <p:nvCxnSpPr>
          <p:cNvPr id="128" name="直線矢印コネクタ 127"/>
          <p:cNvCxnSpPr/>
          <p:nvPr/>
        </p:nvCxnSpPr>
        <p:spPr>
          <a:xfrm flipH="1">
            <a:off x="161330" y="4850509"/>
            <a:ext cx="4228004" cy="19353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4389334" y="4773896"/>
            <a:ext cx="2505723" cy="7661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517280" y="4403949"/>
            <a:ext cx="2946640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Solenoid section (15 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343482" y="4139877"/>
            <a:ext cx="269464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kumimoji="1" lang="en-US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uad section (115 m)</a:t>
            </a:r>
            <a:endParaRPr kumimoji="1"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047273" y="6464939"/>
            <a:ext cx="349005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92D050"/>
                </a:solidFill>
              </a:rPr>
              <a:t>Electron / positron separator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cxnSp>
        <p:nvCxnSpPr>
          <p:cNvPr id="137" name="直線矢印コネクタ 136"/>
          <p:cNvCxnSpPr>
            <a:stCxn id="135" idx="1"/>
          </p:cNvCxnSpPr>
          <p:nvPr/>
        </p:nvCxnSpPr>
        <p:spPr>
          <a:xfrm flipH="1" flipV="1">
            <a:off x="5628776" y="5274320"/>
            <a:ext cx="1418497" cy="139474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38" name="表 1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933768"/>
              </p:ext>
            </p:extLst>
          </p:nvPr>
        </p:nvGraphicFramePr>
        <p:xfrm>
          <a:off x="6551055" y="5115589"/>
          <a:ext cx="4051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203"/>
                <a:gridCol w="648072"/>
                <a:gridCol w="144016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LAS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Normal S band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Acc.</a:t>
                      </a:r>
                      <a:r>
                        <a:rPr kumimoji="1" lang="en-US" altLang="ja-JP" sz="1400" baseline="0" dirty="0" smtClean="0"/>
                        <a:t>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14/10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Aperture 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96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Capture section after the target </a:t>
            </a:r>
            <a:r>
              <a:rPr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" y="1427368"/>
            <a:ext cx="7456279" cy="18357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19656"/>
            <a:ext cx="10691813" cy="197368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568105" y="3749640"/>
            <a:ext cx="1106393" cy="2462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To dumping ring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5234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1-5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7402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1-6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53818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1-7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4018" y="3416021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1-8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881410" y="3345457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1555390" y="3345457"/>
            <a:ext cx="22783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833738" y="3345457"/>
            <a:ext cx="17281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561930" y="3347789"/>
            <a:ext cx="1872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17314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1673498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041650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4409802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065986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772217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916233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>
            <a:extLst>
              <a:ext uri="{FF2B5EF4-FFF2-40B4-BE49-F238E27FC236}">
                <a16:creationId xmlns=""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7799570" y="2724096"/>
            <a:ext cx="1290752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39" name="四角形: 角を丸くする 226">
              <a:extLst>
                <a:ext uri="{FF2B5EF4-FFF2-40B4-BE49-F238E27FC236}">
                  <a16:creationId xmlns=""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Normal x 32</a:t>
              </a:r>
              <a:endParaRPr kumimoji="1" lang="ja-JP" altLang="en-US" sz="1200" dirty="0"/>
            </a:p>
          </p:txBody>
        </p:sp>
        <p:sp>
          <p:nvSpPr>
            <p:cNvPr id="40" name="四角形: 角を丸くする 227">
              <a:extLst>
                <a:ext uri="{FF2B5EF4-FFF2-40B4-BE49-F238E27FC236}">
                  <a16:creationId xmlns=""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 smtClean="0"/>
                <a:t>LAS x 10</a:t>
              </a:r>
              <a:endParaRPr kumimoji="1" lang="ja-JP" altLang="en-US" sz="1200" dirty="0"/>
            </a:p>
          </p:txBody>
        </p:sp>
      </p:grpSp>
      <p:cxnSp>
        <p:nvCxnSpPr>
          <p:cNvPr id="42" name="直線矢印コネクタ 41"/>
          <p:cNvCxnSpPr/>
          <p:nvPr/>
        </p:nvCxnSpPr>
        <p:spPr>
          <a:xfrm>
            <a:off x="17314" y="6827968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4332" y="659713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 smtClean="0"/>
              <a:t>10m</a:t>
            </a:r>
            <a:endParaRPr kumimoji="1" lang="ja-JP" altLang="en-US" sz="9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0396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2-6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93378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2-1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77554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2-2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74839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2-3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09690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2-4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306726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2-7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71820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tx1"/>
                </a:solidFill>
              </a:rPr>
              <a:t>2-8</a:t>
            </a:r>
          </a:p>
        </p:txBody>
      </p:sp>
      <p:sp>
        <p:nvSpPr>
          <p:cNvPr id="55" name="右矢印 54"/>
          <p:cNvSpPr/>
          <p:nvPr/>
        </p:nvSpPr>
        <p:spPr>
          <a:xfrm>
            <a:off x="7123583" y="2409862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7314" y="5075981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049" y="1112340"/>
            <a:ext cx="880369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Target &amp; FC</a:t>
            </a:r>
            <a:endParaRPr kumimoji="1" lang="ja-JP" altLang="en-US" sz="1000" dirty="0"/>
          </a:p>
        </p:txBody>
      </p:sp>
      <p:cxnSp>
        <p:nvCxnSpPr>
          <p:cNvPr id="59" name="直線矢印コネクタ 58"/>
          <p:cNvCxnSpPr>
            <a:stCxn id="57" idx="2"/>
          </p:cNvCxnSpPr>
          <p:nvPr/>
        </p:nvCxnSpPr>
        <p:spPr>
          <a:xfrm>
            <a:off x="513234" y="1358561"/>
            <a:ext cx="270260" cy="149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551655" y="1544447"/>
            <a:ext cx="3050835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15m long solenoid</a:t>
            </a:r>
          </a:p>
          <a:p>
            <a:r>
              <a:rPr lang="en-US" altLang="ja-JP" dirty="0" smtClean="0"/>
              <a:t>About 100 Quad magnet</a:t>
            </a:r>
          </a:p>
          <a:p>
            <a:r>
              <a:rPr kumimoji="1" lang="en-US" altLang="ja-JP" dirty="0" smtClean="0"/>
              <a:t>1.1 GeV </a:t>
            </a:r>
            <a:r>
              <a:rPr lang="en-US" altLang="ja-JP" dirty="0" smtClean="0"/>
              <a:t>@ 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61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Capture section after the target </a:t>
            </a:r>
            <a:r>
              <a:rPr lang="en-US" altLang="ja-JP" dirty="0" smtClean="0"/>
              <a:t>3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5" y="1295809"/>
            <a:ext cx="9345613" cy="5206182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547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75" y="12628"/>
            <a:ext cx="5400600" cy="7587844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 smtClean="0"/>
              <a:t>ALCW2018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2177554" y="4139877"/>
            <a:ext cx="1368152" cy="2952328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3546847" y="6300117"/>
            <a:ext cx="2519139" cy="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3257675" y="5147989"/>
            <a:ext cx="2736303" cy="64807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993978" y="4933284"/>
            <a:ext cx="3196709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Positron production target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93978" y="6101282"/>
            <a:ext cx="4501553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 electron/positron injector LINAC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31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Capture section after the target </a:t>
            </a:r>
            <a:r>
              <a:rPr lang="en-US" altLang="ja-JP" dirty="0" smtClean="0"/>
              <a:t>4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25" y="1295809"/>
            <a:ext cx="9345613" cy="5206182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3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LAS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21" y="3177785"/>
            <a:ext cx="1880133" cy="1913118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21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54" y="1031255"/>
            <a:ext cx="5008943" cy="196889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554" y="2917071"/>
            <a:ext cx="3939848" cy="365606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010" y="1125126"/>
            <a:ext cx="4286908" cy="643454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0" y="984990"/>
            <a:ext cx="2504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S. Matsumoto PASJ2014-SAP045</a:t>
            </a:r>
            <a:endParaRPr kumimoji="1" lang="ja-JP" altLang="en-US" sz="1200" dirty="0"/>
          </a:p>
        </p:txBody>
      </p:sp>
      <p:sp>
        <p:nvSpPr>
          <p:cNvPr id="12" name="角丸四角形 11"/>
          <p:cNvSpPr/>
          <p:nvPr/>
        </p:nvSpPr>
        <p:spPr>
          <a:xfrm>
            <a:off x="2393578" y="5090903"/>
            <a:ext cx="3672408" cy="34511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642050" y="5003973"/>
            <a:ext cx="3816424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6517252" y="3059757"/>
            <a:ext cx="386921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7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629" y="1160463"/>
            <a:ext cx="8046004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06146" y="3923853"/>
            <a:ext cx="75373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input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93578" y="1187549"/>
            <a:ext cx="915635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output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3977754" y="3923853"/>
            <a:ext cx="3024336" cy="1512168"/>
          </a:xfrm>
          <a:prstGeom prst="straightConnector1">
            <a:avLst/>
          </a:prstGeom>
          <a:ln w="76200">
            <a:solidFill>
              <a:srgbClr val="FFC00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792041" y="4787949"/>
            <a:ext cx="84189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beam</a:t>
            </a:r>
            <a:endParaRPr kumimoji="1" lang="ja-JP" alt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4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/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2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dirty="0" smtClean="0"/>
              <a:t>Status of </a:t>
            </a:r>
            <a:r>
              <a:rPr lang="en-US" altLang="ja-JP" sz="3200" dirty="0" err="1" smtClean="0"/>
              <a:t>SuperKEKB</a:t>
            </a:r>
            <a:r>
              <a:rPr lang="en-US" altLang="ja-JP" sz="3200" dirty="0" smtClean="0"/>
              <a:t> positron source</a:t>
            </a:r>
            <a:endParaRPr kumimoji="1" lang="ja-JP" altLang="en-US" sz="3200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67705168"/>
              </p:ext>
            </p:extLst>
          </p:nvPr>
        </p:nvGraphicFramePr>
        <p:xfrm>
          <a:off x="377825" y="1043533"/>
          <a:ext cx="799241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4979"/>
                <a:gridCol w="1398086"/>
                <a:gridCol w="1301040"/>
                <a:gridCol w="1440160"/>
                <a:gridCol w="1368152"/>
              </a:tblGrid>
              <a:tr h="453913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Phase 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Phase 2 (now)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Phase 3 (design)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KEKB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year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2016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2018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2019-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-2010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Primary</a:t>
                      </a:r>
                      <a:r>
                        <a:rPr kumimoji="1" lang="en-US" altLang="ja-JP" sz="1800" baseline="0" dirty="0" smtClean="0"/>
                        <a:t> electron energy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3.4 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3.4 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3.5 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4.3 GeV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I</a:t>
                      </a:r>
                      <a:r>
                        <a:rPr kumimoji="1" lang="en-US" altLang="ja-JP" sz="1800" baseline="-25000" dirty="0" smtClean="0"/>
                        <a:t>FC</a:t>
                      </a:r>
                      <a:endParaRPr kumimoji="1" lang="ja-JP" altLang="en-US" sz="18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5</a:t>
                      </a:r>
                      <a:r>
                        <a:rPr kumimoji="1" lang="ja-JP" altLang="en-US" sz="1800" dirty="0" smtClean="0"/>
                        <a:t>～</a:t>
                      </a:r>
                      <a:r>
                        <a:rPr kumimoji="1" lang="en-US" altLang="ja-JP" sz="1800" dirty="0" smtClean="0"/>
                        <a:t>6 kA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5</a:t>
                      </a:r>
                      <a:r>
                        <a:rPr kumimoji="1" lang="ja-JP" altLang="en-US" sz="1800" dirty="0" smtClean="0"/>
                        <a:t>～</a:t>
                      </a:r>
                      <a:r>
                        <a:rPr kumimoji="1" lang="en-US" altLang="ja-JP" sz="1800" dirty="0" smtClean="0"/>
                        <a:t>6 kA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12 kA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-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①</a:t>
                      </a:r>
                      <a:r>
                        <a:rPr kumimoji="1" lang="en-US" altLang="ja-JP" sz="1800" dirty="0" smtClean="0"/>
                        <a:t>Primary</a:t>
                      </a:r>
                      <a:r>
                        <a:rPr kumimoji="1" lang="en-US" altLang="ja-JP" sz="1800" baseline="0" dirty="0" smtClean="0"/>
                        <a:t> electron @ target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6.3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baseline="0" dirty="0" err="1" smtClean="0"/>
                        <a:t>nC</a:t>
                      </a:r>
                      <a:r>
                        <a:rPr kumimoji="1" lang="en-US" altLang="ja-JP" sz="1800" baseline="0" dirty="0" smtClean="0"/>
                        <a:t> x 2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6.9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baseline="0" dirty="0" err="1" smtClean="0"/>
                        <a:t>nC</a:t>
                      </a:r>
                      <a:r>
                        <a:rPr kumimoji="1" lang="en-US" altLang="ja-JP" sz="1800" baseline="0" dirty="0" smtClean="0"/>
                        <a:t> x 2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10 </a:t>
                      </a:r>
                      <a:r>
                        <a:rPr kumimoji="1" lang="en-US" altLang="ja-JP" sz="1800" dirty="0" err="1" smtClean="0"/>
                        <a:t>nC</a:t>
                      </a:r>
                      <a:r>
                        <a:rPr kumimoji="1" lang="en-US" altLang="ja-JP" sz="180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10 </a:t>
                      </a:r>
                      <a:r>
                        <a:rPr kumimoji="1" lang="en-US" altLang="ja-JP" sz="1800" dirty="0" err="1" smtClean="0"/>
                        <a:t>nC</a:t>
                      </a:r>
                      <a:r>
                        <a:rPr kumimoji="1" lang="en-US" altLang="ja-JP" sz="180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②</a:t>
                      </a:r>
                      <a:r>
                        <a:rPr kumimoji="1" lang="en-US" altLang="ja-JP" sz="1800" dirty="0" smtClean="0"/>
                        <a:t>Positron @ entrance of DR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1.9 </a:t>
                      </a:r>
                      <a:r>
                        <a:rPr kumimoji="1" lang="en-US" altLang="ja-JP" sz="1800" dirty="0" err="1" smtClean="0"/>
                        <a:t>nC</a:t>
                      </a:r>
                      <a:r>
                        <a:rPr kumimoji="1" lang="en-US" altLang="ja-JP" sz="180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2.0 </a:t>
                      </a:r>
                      <a:r>
                        <a:rPr kumimoji="1" lang="en-US" altLang="ja-JP" sz="1800" dirty="0" err="1" smtClean="0"/>
                        <a:t>nC</a:t>
                      </a:r>
                      <a:r>
                        <a:rPr kumimoji="1" lang="en-US" altLang="ja-JP" sz="1800" dirty="0" smtClean="0"/>
                        <a:t> x 2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&gt;4 </a:t>
                      </a:r>
                      <a:r>
                        <a:rPr kumimoji="1" lang="en-US" altLang="ja-JP" sz="1800" dirty="0" err="1" smtClean="0"/>
                        <a:t>nC</a:t>
                      </a:r>
                      <a:r>
                        <a:rPr kumimoji="1" lang="en-US" altLang="ja-JP" sz="180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-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ja-JP" altLang="en-US" sz="1800" dirty="0" smtClean="0"/>
                        <a:t>③</a:t>
                      </a:r>
                      <a:r>
                        <a:rPr kumimoji="1" lang="en-US" altLang="ja-JP" sz="1800" dirty="0" smtClean="0"/>
                        <a:t>Positron @ LINAC end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0.75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baseline="0" dirty="0" err="1" smtClean="0"/>
                        <a:t>nC</a:t>
                      </a:r>
                      <a:r>
                        <a:rPr kumimoji="1" lang="en-US" altLang="ja-JP" sz="1800" baseline="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1.4</a:t>
                      </a:r>
                      <a:r>
                        <a:rPr kumimoji="1" lang="en-US" altLang="ja-JP" sz="1800" baseline="0" dirty="0" smtClean="0"/>
                        <a:t> </a:t>
                      </a:r>
                      <a:r>
                        <a:rPr kumimoji="1" lang="en-US" altLang="ja-JP" sz="1800" baseline="0" dirty="0" err="1" smtClean="0"/>
                        <a:t>nC</a:t>
                      </a:r>
                      <a:r>
                        <a:rPr kumimoji="1" lang="en-US" altLang="ja-JP" sz="1800" baseline="0" dirty="0" smtClean="0"/>
                        <a:t> x 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</a:rPr>
                        <a:t>&gt;4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800" baseline="0" dirty="0" err="1" smtClean="0">
                          <a:solidFill>
                            <a:srgbClr val="FF0000"/>
                          </a:solidFill>
                        </a:rPr>
                        <a:t>nC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</a:rPr>
                        <a:t> x 2 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0.5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baseline="0" dirty="0" err="1" smtClean="0"/>
                        <a:t>nC</a:t>
                      </a:r>
                      <a:r>
                        <a:rPr kumimoji="1" lang="en-US" altLang="ja-JP" sz="1600" baseline="0" dirty="0" smtClean="0"/>
                        <a:t> x 2</a:t>
                      </a:r>
                    </a:p>
                    <a:p>
                      <a:r>
                        <a:rPr kumimoji="1" lang="en-US" altLang="ja-JP" sz="1200" baseline="0" dirty="0" smtClean="0"/>
                        <a:t>1 </a:t>
                      </a:r>
                      <a:r>
                        <a:rPr kumimoji="1" lang="en-US" altLang="ja-JP" sz="1200" baseline="0" dirty="0" err="1" smtClean="0"/>
                        <a:t>nC</a:t>
                      </a:r>
                      <a:r>
                        <a:rPr kumimoji="1" lang="en-US" altLang="ja-JP" sz="1200" baseline="0" dirty="0" smtClean="0"/>
                        <a:t> x2 (design)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72348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DR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without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With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With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without</a:t>
                      </a:r>
                      <a:endParaRPr kumimoji="1" lang="ja-JP" alt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9140"/>
            <a:ext cx="10691813" cy="1081821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37594" y="6743198"/>
            <a:ext cx="3385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①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31288" y="6743198"/>
            <a:ext cx="3385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②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533534" y="6743198"/>
            <a:ext cx="3385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③</a:t>
            </a:r>
            <a:endParaRPr kumimoji="1" lang="ja-JP" altLang="en-US" sz="1200" dirty="0"/>
          </a:p>
        </p:txBody>
      </p:sp>
      <p:cxnSp>
        <p:nvCxnSpPr>
          <p:cNvPr id="14" name="直線矢印コネクタ 13"/>
          <p:cNvCxnSpPr>
            <a:stCxn id="10" idx="0"/>
          </p:cNvCxnSpPr>
          <p:nvPr/>
        </p:nvCxnSpPr>
        <p:spPr>
          <a:xfrm flipV="1">
            <a:off x="2706871" y="6316033"/>
            <a:ext cx="118755" cy="4271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11" idx="0"/>
          </p:cNvCxnSpPr>
          <p:nvPr/>
        </p:nvCxnSpPr>
        <p:spPr>
          <a:xfrm flipV="1">
            <a:off x="4600565" y="6316033"/>
            <a:ext cx="169277" cy="4271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12" idx="0"/>
          </p:cNvCxnSpPr>
          <p:nvPr/>
        </p:nvCxnSpPr>
        <p:spPr>
          <a:xfrm flipH="1" flipV="1">
            <a:off x="9450362" y="6340715"/>
            <a:ext cx="252449" cy="4024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角丸四角形 7"/>
          <p:cNvSpPr/>
          <p:nvPr/>
        </p:nvSpPr>
        <p:spPr>
          <a:xfrm>
            <a:off x="4265786" y="1051437"/>
            <a:ext cx="1296144" cy="4309917"/>
          </a:xfrm>
          <a:prstGeom prst="roundRect">
            <a:avLst>
              <a:gd name="adj" fmla="val 6157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794178" y="5364013"/>
            <a:ext cx="2720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x</a:t>
            </a:r>
            <a:r>
              <a:rPr lang="en-US" altLang="ja-JP" sz="1400" dirty="0" smtClean="0"/>
              <a:t> </a:t>
            </a:r>
            <a:r>
              <a:rPr kumimoji="1" lang="en-US" altLang="ja-JP" sz="1400" dirty="0" smtClean="0"/>
              <a:t>2 means two bunch operation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331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Charge along the beam line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33738" y="5468540"/>
            <a:ext cx="1183337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Positron target</a:t>
            </a:r>
            <a:endParaRPr kumimoji="1" lang="ja-JP" altLang="en-US" sz="12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54765" r="14162" b="20234"/>
          <a:stretch/>
        </p:blipFill>
        <p:spPr>
          <a:xfrm>
            <a:off x="68777" y="3677052"/>
            <a:ext cx="10225136" cy="174575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56661" r="770" b="20026"/>
          <a:stretch/>
        </p:blipFill>
        <p:spPr>
          <a:xfrm>
            <a:off x="68777" y="1534375"/>
            <a:ext cx="10410241" cy="1512168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9376673" y="5468539"/>
            <a:ext cx="84830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Linac</a:t>
            </a:r>
            <a:r>
              <a:rPr lang="en-US" altLang="ja-JP" sz="1200" dirty="0" smtClean="0"/>
              <a:t> end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8371" y="5468540"/>
            <a:ext cx="104547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smtClean="0"/>
              <a:t>Electron gun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132" y="1082789"/>
            <a:ext cx="936475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2060"/>
                </a:solidFill>
              </a:rPr>
              <a:t>Phase 1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521370" y="3129273"/>
            <a:ext cx="475252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5345906" y="3129273"/>
            <a:ext cx="3096344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503936" y="3154265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92D050"/>
                </a:solidFill>
              </a:rPr>
              <a:t>LINAC</a:t>
            </a:r>
            <a:endParaRPr kumimoji="1" lang="ja-JP" altLang="en-US" sz="1600" dirty="0">
              <a:solidFill>
                <a:srgbClr val="92D05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714058" y="3154265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0070C0"/>
                </a:solidFill>
              </a:rPr>
              <a:t>BT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521370" y="3154265"/>
            <a:ext cx="0" cy="522787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グループ化 43"/>
          <p:cNvGrpSpPr/>
          <p:nvPr/>
        </p:nvGrpSpPr>
        <p:grpSpPr>
          <a:xfrm>
            <a:off x="5273897" y="3154265"/>
            <a:ext cx="4464497" cy="522787"/>
            <a:chOff x="5273897" y="2879447"/>
            <a:chExt cx="4464497" cy="522787"/>
          </a:xfrm>
        </p:grpSpPr>
        <p:cxnSp>
          <p:nvCxnSpPr>
            <p:cNvPr id="38" name="カギ線コネクタ 37"/>
            <p:cNvCxnSpPr/>
            <p:nvPr/>
          </p:nvCxnSpPr>
          <p:spPr>
            <a:xfrm>
              <a:off x="5273897" y="2879447"/>
              <a:ext cx="4464497" cy="338554"/>
            </a:xfrm>
            <a:prstGeom prst="bentConnector3">
              <a:avLst>
                <a:gd name="adj1" fmla="val -26"/>
              </a:avLst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9738394" y="3218001"/>
              <a:ext cx="0" cy="184233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テキスト ボックス 44"/>
          <p:cNvSpPr txBox="1"/>
          <p:nvPr/>
        </p:nvSpPr>
        <p:spPr>
          <a:xfrm>
            <a:off x="8685051" y="3855931"/>
            <a:ext cx="99257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0.75 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nC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8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 smtClean="0"/>
              <a:t>Charge along the beam line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833738" y="3214806"/>
            <a:ext cx="1183337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Positron target</a:t>
            </a:r>
            <a:endParaRPr kumimoji="1" lang="ja-JP" altLang="en-US" sz="12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54765" r="14162" b="20234"/>
          <a:stretch/>
        </p:blipFill>
        <p:spPr>
          <a:xfrm>
            <a:off x="68777" y="1423318"/>
            <a:ext cx="10225136" cy="1745755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9376673" y="3214805"/>
            <a:ext cx="84830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Linac</a:t>
            </a:r>
            <a:r>
              <a:rPr lang="en-US" altLang="ja-JP" sz="1200" dirty="0" smtClean="0"/>
              <a:t> end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8371" y="3214806"/>
            <a:ext cx="104547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smtClean="0"/>
              <a:t>Electron gun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132" y="1082789"/>
            <a:ext cx="936475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2060"/>
                </a:solidFill>
              </a:rPr>
              <a:t>Phase 1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685051" y="1602197"/>
            <a:ext cx="99257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0.75 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nC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"/>
          <a:stretch/>
        </p:blipFill>
        <p:spPr>
          <a:xfrm>
            <a:off x="17314" y="4141501"/>
            <a:ext cx="10572486" cy="2308149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889594" y="6452665"/>
            <a:ext cx="1183337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Positron target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9432529" y="6452664"/>
            <a:ext cx="84830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err="1" smtClean="0"/>
              <a:t>Linac</a:t>
            </a:r>
            <a:r>
              <a:rPr lang="en-US" altLang="ja-JP" sz="1200" dirty="0" smtClean="0"/>
              <a:t> end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74227" y="6452665"/>
            <a:ext cx="1045479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1200" dirty="0" smtClean="0"/>
              <a:t>Electron gun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05818" y="6455166"/>
            <a:ext cx="405880" cy="2769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DR</a:t>
            </a:r>
            <a:endParaRPr kumimoji="1" lang="ja-JP" altLang="en-US" sz="1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3132" y="3760526"/>
            <a:ext cx="936475" cy="33855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2060"/>
                </a:solidFill>
              </a:rPr>
              <a:t>Phase 2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946063" y="4355901"/>
            <a:ext cx="864339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1.4 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nC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6108758" y="1421343"/>
            <a:ext cx="1325380" cy="5022790"/>
          </a:xfrm>
          <a:prstGeom prst="roundRect">
            <a:avLst/>
          </a:prstGeom>
          <a:solidFill>
            <a:srgbClr val="FF6600">
              <a:alpha val="2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27093" y="3707829"/>
            <a:ext cx="5801588" cy="40825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Loss in the 3 sector decreased thanks to the 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14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/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2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 smtClean="0"/>
              <a:t>Requirement and Improvements toward phase 3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 smtClean="0"/>
              <a:t>Provide </a:t>
            </a:r>
            <a:r>
              <a:rPr lang="en-US" altLang="ja-JP" sz="2800" dirty="0" smtClean="0">
                <a:solidFill>
                  <a:srgbClr val="FF0000"/>
                </a:solidFill>
              </a:rPr>
              <a:t>4 </a:t>
            </a:r>
            <a:r>
              <a:rPr lang="en-US" altLang="ja-JP" sz="2800" dirty="0" err="1" smtClean="0">
                <a:solidFill>
                  <a:srgbClr val="FF0000"/>
                </a:solidFill>
              </a:rPr>
              <a:t>nC</a:t>
            </a:r>
            <a:r>
              <a:rPr lang="en-US" altLang="ja-JP" sz="2800" dirty="0" smtClean="0">
                <a:solidFill>
                  <a:srgbClr val="FF0000"/>
                </a:solidFill>
              </a:rPr>
              <a:t> x 2</a:t>
            </a:r>
            <a:r>
              <a:rPr lang="en-US" altLang="ja-JP" sz="2800" dirty="0" smtClean="0"/>
              <a:t> positron 25 Hz at injection point of the LER.</a:t>
            </a:r>
          </a:p>
          <a:p>
            <a:pPr lvl="1"/>
            <a:r>
              <a:rPr lang="en-US" altLang="ja-JP" sz="2400" dirty="0" smtClean="0"/>
              <a:t>Big difference among phase 2 (0.5 </a:t>
            </a:r>
            <a:r>
              <a:rPr lang="en-US" altLang="ja-JP" sz="2400" dirty="0" err="1" smtClean="0"/>
              <a:t>nC</a:t>
            </a:r>
            <a:r>
              <a:rPr lang="en-US" altLang="ja-JP" sz="2400" dirty="0" smtClean="0"/>
              <a:t>), phase 3 (4 </a:t>
            </a:r>
            <a:r>
              <a:rPr lang="en-US" altLang="ja-JP" sz="2400" dirty="0" err="1" smtClean="0"/>
              <a:t>nC</a:t>
            </a:r>
            <a:r>
              <a:rPr lang="en-US" altLang="ja-JP" sz="2400" dirty="0" smtClean="0"/>
              <a:t>) and present (1.4 </a:t>
            </a:r>
            <a:r>
              <a:rPr lang="en-US" altLang="ja-JP" sz="2400" dirty="0" err="1" smtClean="0"/>
              <a:t>nC</a:t>
            </a:r>
            <a:r>
              <a:rPr lang="en-US" altLang="ja-JP" sz="2400" dirty="0" smtClean="0"/>
              <a:t>).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146" y="2915741"/>
            <a:ext cx="9345613" cy="202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上矢印 8"/>
          <p:cNvSpPr/>
          <p:nvPr/>
        </p:nvSpPr>
        <p:spPr>
          <a:xfrm>
            <a:off x="4363562" y="3059757"/>
            <a:ext cx="216024" cy="288032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上矢印 9"/>
          <p:cNvSpPr/>
          <p:nvPr/>
        </p:nvSpPr>
        <p:spPr>
          <a:xfrm>
            <a:off x="4651594" y="2987749"/>
            <a:ext cx="216024" cy="196984"/>
          </a:xfrm>
          <a:prstGeom prst="up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上矢印 10"/>
          <p:cNvSpPr/>
          <p:nvPr/>
        </p:nvSpPr>
        <p:spPr>
          <a:xfrm>
            <a:off x="5803722" y="3086241"/>
            <a:ext cx="216024" cy="288032"/>
          </a:xfrm>
          <a:prstGeom prst="up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353740" y="5328132"/>
            <a:ext cx="598433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kumimoji="1" lang="en-US" altLang="ja-JP" sz="1800" dirty="0" smtClean="0">
                <a:solidFill>
                  <a:srgbClr val="FF0000"/>
                </a:solidFill>
              </a:rPr>
              <a:t>1. Increase primary electron charge and energy @ target</a:t>
            </a:r>
          </a:p>
          <a:p>
            <a:r>
              <a:rPr lang="en-US" altLang="ja-JP" sz="1800" dirty="0" smtClean="0">
                <a:solidFill>
                  <a:srgbClr val="00B050"/>
                </a:solidFill>
              </a:rPr>
              <a:t>2. Increase positron production efficiency</a:t>
            </a:r>
          </a:p>
          <a:p>
            <a:r>
              <a:rPr kumimoji="1" lang="en-US" altLang="ja-JP" sz="1800" dirty="0" smtClean="0">
                <a:solidFill>
                  <a:srgbClr val="00B0F0"/>
                </a:solidFill>
              </a:rPr>
              <a:t>3. Decrease loss between the target and the DR</a:t>
            </a:r>
          </a:p>
        </p:txBody>
      </p:sp>
    </p:spTree>
    <p:extLst>
      <p:ext uri="{BB962C8B-B14F-4D97-AF65-F5344CB8AC3E}">
        <p14:creationId xmlns:p14="http://schemas.microsoft.com/office/powerpoint/2010/main" val="390255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4948" y="89226"/>
            <a:ext cx="9675494" cy="755968"/>
          </a:xfrm>
        </p:spPr>
        <p:txBody>
          <a:bodyPr anchor="ctr"/>
          <a:lstStyle/>
          <a:p>
            <a:pPr lvl="0" defTabSz="1042873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kern="1200" dirty="0">
                <a:solidFill>
                  <a:srgbClr val="FF0000"/>
                </a:solidFill>
                <a:cs typeface="+mn-cs"/>
              </a:rPr>
              <a:t>1. Increase primary electron charge and energy @ </a:t>
            </a:r>
            <a:r>
              <a:rPr lang="en-US" altLang="ja-JP" sz="2800" kern="1200" dirty="0" smtClean="0">
                <a:solidFill>
                  <a:srgbClr val="FF0000"/>
                </a:solidFill>
                <a:cs typeface="+mn-cs"/>
              </a:rPr>
              <a:t>target</a:t>
            </a:r>
            <a:endParaRPr kumimoji="1" lang="ja-JP" altLang="en-US" sz="4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233339" y="1547589"/>
            <a:ext cx="4715451" cy="4274553"/>
          </a:xfrm>
        </p:spPr>
        <p:txBody>
          <a:bodyPr/>
          <a:lstStyle/>
          <a:p>
            <a:r>
              <a:rPr kumimoji="1" lang="en-US" altLang="ja-JP" sz="2400" dirty="0" smtClean="0"/>
              <a:t>There are 21 (+1 standby B7) acc</a:t>
            </a:r>
            <a:r>
              <a:rPr lang="en-US" altLang="ja-JP" sz="2400" dirty="0" smtClean="0"/>
              <a:t>eleration unit before the target</a:t>
            </a:r>
          </a:p>
          <a:p>
            <a:r>
              <a:rPr lang="en-US" altLang="ja-JP" sz="2400" dirty="0" smtClean="0"/>
              <a:t>160 MV/unit</a:t>
            </a:r>
          </a:p>
          <a:p>
            <a:r>
              <a:rPr lang="en-US" altLang="ja-JP" sz="2400" dirty="0" smtClean="0"/>
              <a:t>We will re-install 1 unit in 2018</a:t>
            </a:r>
          </a:p>
          <a:p>
            <a:pPr lvl="1"/>
            <a:r>
              <a:rPr lang="en-US" altLang="ja-JP" sz="2400" dirty="0" smtClean="0"/>
              <a:t>5 % up in energy</a:t>
            </a:r>
          </a:p>
          <a:p>
            <a:r>
              <a:rPr kumimoji="1" lang="en-US" altLang="ja-JP" sz="2400" dirty="0" smtClean="0"/>
              <a:t>Some units are not in full power operation</a:t>
            </a:r>
          </a:p>
          <a:p>
            <a:pPr lvl="1"/>
            <a:r>
              <a:rPr lang="en-US" altLang="ja-JP" sz="2400" dirty="0" smtClean="0"/>
              <a:t>A few % up in energy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29</a:t>
            </a:fld>
            <a:endParaRPr kumimoji="1" lang="ja-JP" altLang="en-US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/>
          </p:nvPr>
        </p:nvGraphicFramePr>
        <p:xfrm>
          <a:off x="5463630" y="3540287"/>
          <a:ext cx="3888432" cy="30857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テキスト ボックス 9"/>
          <p:cNvSpPr txBox="1"/>
          <p:nvPr/>
        </p:nvSpPr>
        <p:spPr>
          <a:xfrm rot="16200000">
            <a:off x="3859375" y="4762313"/>
            <a:ext cx="2946640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Positron charge @ downstream of the target</a:t>
            </a:r>
            <a:endParaRPr kumimoji="1" lang="ja-JP" altLang="en-US" sz="1100" dirty="0"/>
          </a:p>
        </p:txBody>
      </p:sp>
      <p:sp>
        <p:nvSpPr>
          <p:cNvPr id="11" name="円/楕円 10"/>
          <p:cNvSpPr/>
          <p:nvPr/>
        </p:nvSpPr>
        <p:spPr>
          <a:xfrm>
            <a:off x="9150659" y="3983214"/>
            <a:ext cx="72009" cy="72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82010" y="2483693"/>
            <a:ext cx="24482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Unfortunately 1 </a:t>
            </a:r>
            <a:r>
              <a:rPr lang="en-US" altLang="ja-JP" sz="1050" dirty="0" smtClean="0"/>
              <a:t>unit was down due to water leak when w</a:t>
            </a:r>
            <a:r>
              <a:rPr kumimoji="1" lang="en-US" altLang="ja-JP" sz="1050" dirty="0" smtClean="0"/>
              <a:t>e took the data</a:t>
            </a:r>
          </a:p>
          <a:p>
            <a:r>
              <a:rPr lang="en-US" altLang="ja-JP" sz="1050" dirty="0" smtClean="0"/>
              <a:t>This will be repaired shortly</a:t>
            </a:r>
            <a:endParaRPr kumimoji="1" lang="ja-JP" altLang="en-US" sz="1050" dirty="0"/>
          </a:p>
        </p:txBody>
      </p:sp>
      <p:cxnSp>
        <p:nvCxnSpPr>
          <p:cNvPr id="15" name="直線矢印コネクタ 14"/>
          <p:cNvCxnSpPr>
            <a:stCxn id="13" idx="3"/>
          </p:cNvCxnSpPr>
          <p:nvPr/>
        </p:nvCxnSpPr>
        <p:spPr>
          <a:xfrm>
            <a:off x="8730282" y="2772234"/>
            <a:ext cx="420377" cy="11383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30"/>
          <a:stretch/>
        </p:blipFill>
        <p:spPr>
          <a:xfrm>
            <a:off x="5000236" y="1017509"/>
            <a:ext cx="5458238" cy="138440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7314" y="1001485"/>
            <a:ext cx="112723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energy</a:t>
            </a:r>
            <a:endParaRPr kumimoji="1" lang="ja-JP" altLang="en-US" sz="2400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9522370" y="2051645"/>
            <a:ext cx="0" cy="288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9090322" y="2371615"/>
            <a:ext cx="8386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target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cxnSp>
        <p:nvCxnSpPr>
          <p:cNvPr id="24" name="直線矢印コネクタ 23"/>
          <p:cNvCxnSpPr>
            <a:stCxn id="13" idx="3"/>
          </p:cNvCxnSpPr>
          <p:nvPr/>
        </p:nvCxnSpPr>
        <p:spPr>
          <a:xfrm flipV="1">
            <a:off x="8730282" y="2267669"/>
            <a:ext cx="252028" cy="504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289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66" y="0"/>
            <a:ext cx="6944259" cy="75596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825626" y="4355901"/>
            <a:ext cx="1224136" cy="2736304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53140" y="4715941"/>
            <a:ext cx="373371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Google street view is available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>
            <a:stCxn id="9" idx="1"/>
          </p:cNvCxnSpPr>
          <p:nvPr/>
        </p:nvCxnSpPr>
        <p:spPr>
          <a:xfrm flipH="1">
            <a:off x="4121770" y="4920068"/>
            <a:ext cx="2831370" cy="65996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8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4948" y="89226"/>
            <a:ext cx="9675494" cy="755968"/>
          </a:xfrm>
        </p:spPr>
        <p:txBody>
          <a:bodyPr anchor="ctr"/>
          <a:lstStyle/>
          <a:p>
            <a:pPr lvl="0" defTabSz="1042873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2800" kern="1200" dirty="0">
                <a:solidFill>
                  <a:srgbClr val="FF0000"/>
                </a:solidFill>
                <a:cs typeface="+mn-cs"/>
              </a:rPr>
              <a:t>1. Increase primary electron charge and energy @ </a:t>
            </a:r>
            <a:r>
              <a:rPr lang="en-US" altLang="ja-JP" sz="2800" kern="1200" dirty="0" smtClean="0">
                <a:solidFill>
                  <a:srgbClr val="FF0000"/>
                </a:solidFill>
                <a:cs typeface="+mn-cs"/>
              </a:rPr>
              <a:t>target</a:t>
            </a:r>
            <a:endParaRPr kumimoji="1" lang="ja-JP" altLang="en-US" sz="4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30</a:t>
            </a:fld>
            <a:endParaRPr kumimoji="1" lang="ja-JP" altLang="en-US"/>
          </a:p>
        </p:txBody>
      </p:sp>
      <p:pic>
        <p:nvPicPr>
          <p:cNvPr id="8" name="コンテンツ プレースホルダ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784"/>
          <a:stretch/>
        </p:blipFill>
        <p:spPr bwMode="auto">
          <a:xfrm>
            <a:off x="5633938" y="1027045"/>
            <a:ext cx="4680520" cy="234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17314" y="1001485"/>
            <a:ext cx="1127232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 smtClean="0"/>
              <a:t>charge</a:t>
            </a:r>
            <a:endParaRPr kumimoji="1" lang="ja-JP" altLang="en-US" sz="2400" dirty="0"/>
          </a:p>
        </p:txBody>
      </p:sp>
      <p:sp>
        <p:nvSpPr>
          <p:cNvPr id="12" name="正方形/長方形 11"/>
          <p:cNvSpPr/>
          <p:nvPr/>
        </p:nvSpPr>
        <p:spPr>
          <a:xfrm>
            <a:off x="377353" y="1619597"/>
            <a:ext cx="602729" cy="208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" t="54596" r="68920" b="21277"/>
          <a:stretch/>
        </p:blipFill>
        <p:spPr>
          <a:xfrm>
            <a:off x="5622793" y="4390153"/>
            <a:ext cx="4702809" cy="2242208"/>
          </a:xfrm>
          <a:prstGeom prst="rect">
            <a:avLst/>
          </a:prstGeom>
        </p:spPr>
      </p:pic>
      <p:sp>
        <p:nvSpPr>
          <p:cNvPr id="20" name="コンテンツ プレースホルダー 19"/>
          <p:cNvSpPr>
            <a:spLocks noGrp="1"/>
          </p:cNvSpPr>
          <p:nvPr>
            <p:ph sz="quarter" idx="13"/>
          </p:nvPr>
        </p:nvSpPr>
        <p:spPr>
          <a:xfrm>
            <a:off x="378292" y="1623727"/>
            <a:ext cx="4751590" cy="4892414"/>
          </a:xfrm>
        </p:spPr>
        <p:txBody>
          <a:bodyPr/>
          <a:lstStyle/>
          <a:p>
            <a:pPr defTabSz="914400"/>
            <a:r>
              <a:rPr lang="en-US" altLang="ja-JP" sz="2400" dirty="0"/>
              <a:t>Decrease loss in the first section</a:t>
            </a:r>
          </a:p>
          <a:p>
            <a:pPr lvl="1" defTabSz="914400"/>
            <a:r>
              <a:rPr lang="en-US" altLang="ja-JP" sz="2400" dirty="0"/>
              <a:t>We have been trying but not easy</a:t>
            </a:r>
            <a:r>
              <a:rPr lang="en-US" altLang="ja-JP" sz="2400" dirty="0" smtClean="0"/>
              <a:t>…</a:t>
            </a:r>
          </a:p>
          <a:p>
            <a:r>
              <a:rPr lang="en-US" altLang="ja-JP" sz="2400" dirty="0" smtClean="0"/>
              <a:t>Increase 2nd bunch charge</a:t>
            </a:r>
          </a:p>
          <a:p>
            <a:pPr lvl="1"/>
            <a:r>
              <a:rPr lang="en-US" altLang="ja-JP" sz="2400" dirty="0"/>
              <a:t>O</a:t>
            </a:r>
            <a:r>
              <a:rPr lang="en-US" altLang="ja-JP" sz="2400" dirty="0" smtClean="0"/>
              <a:t>ptimizing timing at the bunching section</a:t>
            </a:r>
            <a:endParaRPr lang="en-US" altLang="ja-JP" sz="2400" dirty="0"/>
          </a:p>
          <a:p>
            <a:pPr defTabSz="914400"/>
            <a:r>
              <a:rPr lang="en-US" altLang="ja-JP" sz="2400" dirty="0"/>
              <a:t>Increase charge at gun</a:t>
            </a:r>
          </a:p>
          <a:p>
            <a:pPr lvl="1" defTabSz="914400"/>
            <a:r>
              <a:rPr lang="en-US" altLang="ja-JP" sz="2400" dirty="0"/>
              <a:t>High efficiency cathode has developed recently by the injector group</a:t>
            </a:r>
            <a:endParaRPr lang="ja-JP" altLang="en-US" sz="2400" dirty="0"/>
          </a:p>
          <a:p>
            <a:endParaRPr kumimoji="1" lang="ja-JP" altLang="en-US" sz="2400" dirty="0"/>
          </a:p>
        </p:txBody>
      </p:sp>
      <p:sp>
        <p:nvSpPr>
          <p:cNvPr id="21" name="下矢印 20"/>
          <p:cNvSpPr/>
          <p:nvPr/>
        </p:nvSpPr>
        <p:spPr>
          <a:xfrm>
            <a:off x="7794178" y="3491805"/>
            <a:ext cx="64807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895108" y="3489758"/>
            <a:ext cx="1410964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121BF"/>
                </a:solidFill>
              </a:rPr>
              <a:t>1st bunch</a:t>
            </a:r>
          </a:p>
          <a:p>
            <a:r>
              <a:rPr lang="en-US" altLang="ja-JP" dirty="0" smtClean="0">
                <a:solidFill>
                  <a:srgbClr val="CCCCFF"/>
                </a:solidFill>
              </a:rPr>
              <a:t>2nd bunch</a:t>
            </a:r>
            <a:endParaRPr kumimoji="1" lang="ja-JP" altLang="en-US" dirty="0">
              <a:solidFill>
                <a:srgbClr val="CC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5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2800" kern="1200" dirty="0">
                <a:solidFill>
                  <a:srgbClr val="00B050"/>
                </a:solidFill>
              </a:rPr>
              <a:t>2. Increase positron production efficiency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31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="" xmlns:a16="http://schemas.microsoft.com/office/drawing/2014/main" id="{B5886D72-9540-4541-B446-FC82129D48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458" y="1043533"/>
            <a:ext cx="659264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 7">
            <a:extLst>
              <a:ext uri="{FF2B5EF4-FFF2-40B4-BE49-F238E27FC236}">
                <a16:creationId xmlns="" xmlns:a16="http://schemas.microsoft.com/office/drawing/2014/main" id="{6FF288C1-C16C-4FB0-94C9-C0819F5D725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038777" y="1134542"/>
          <a:ext cx="350947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705">
                  <a:extLst>
                    <a:ext uri="{9D8B030D-6E8A-4147-A177-3AD203B41FA5}">
                      <a16:colId xmlns="" xmlns:a16="http://schemas.microsoft.com/office/drawing/2014/main" val="1622658071"/>
                    </a:ext>
                  </a:extLst>
                </a:gridCol>
                <a:gridCol w="990797">
                  <a:extLst>
                    <a:ext uri="{9D8B030D-6E8A-4147-A177-3AD203B41FA5}">
                      <a16:colId xmlns="" xmlns:a16="http://schemas.microsoft.com/office/drawing/2014/main" val="178955836"/>
                    </a:ext>
                  </a:extLst>
                </a:gridCol>
                <a:gridCol w="1042976">
                  <a:extLst>
                    <a:ext uri="{9D8B030D-6E8A-4147-A177-3AD203B41FA5}">
                      <a16:colId xmlns="" xmlns:a16="http://schemas.microsoft.com/office/drawing/2014/main" val="1528580782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Parameter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simulation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Experiment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4563609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BC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600 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600 A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4389485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SL_15_11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650 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600 A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933345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SL_16_11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650 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400 A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206209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SL_16_22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650 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400 A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8636052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SL_16_33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650 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650 A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3135423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ACC_15_1/2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 MV/m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rgbClr val="FF0000"/>
                          </a:solidFill>
                        </a:rPr>
                        <a:t>8.5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MV/m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8404598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ACC_16_1/2/3/4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12 MV/m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12 MV/m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13242492"/>
                  </a:ext>
                </a:extLst>
              </a:tr>
            </a:tbl>
          </a:graphicData>
        </a:graphic>
      </p:graphicFrame>
      <p:graphicFrame>
        <p:nvGraphicFramePr>
          <p:cNvPr id="11" name="表 10">
            <a:extLst>
              <a:ext uri="{FF2B5EF4-FFF2-40B4-BE49-F238E27FC236}">
                <a16:creationId xmlns="" xmlns:a16="http://schemas.microsoft.com/office/drawing/2014/main" id="{1E40AE97-B9D1-48D5-8F59-DD55B6613F3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69778" y="6012085"/>
          <a:ext cx="561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000">
                  <a:extLst>
                    <a:ext uri="{9D8B030D-6E8A-4147-A177-3AD203B41FA5}">
                      <a16:colId xmlns="" xmlns:a16="http://schemas.microsoft.com/office/drawing/2014/main" val="3903886964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2066742976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1328802234"/>
                    </a:ext>
                  </a:extLst>
                </a:gridCol>
                <a:gridCol w="1404000">
                  <a:extLst>
                    <a:ext uri="{9D8B030D-6E8A-4147-A177-3AD203B41FA5}">
                      <a16:colId xmlns="" xmlns:a16="http://schemas.microsoft.com/office/drawing/2014/main" val="1067745189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current (kA)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SP_15_T_Q (</a:t>
                      </a:r>
                      <a:r>
                        <a:rPr kumimoji="1" lang="en-US" altLang="ja-JP" sz="1200" dirty="0" err="1"/>
                        <a:t>nC</a:t>
                      </a:r>
                      <a:r>
                        <a:rPr kumimoji="1" lang="en-US" altLang="ja-JP" sz="1200" dirty="0"/>
                        <a:t>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SP_16_5_Q (</a:t>
                      </a:r>
                      <a:r>
                        <a:rPr kumimoji="1" lang="en-US" altLang="ja-JP" sz="1200" dirty="0" err="1"/>
                        <a:t>nC</a:t>
                      </a:r>
                      <a:r>
                        <a:rPr kumimoji="1" lang="en-US" altLang="ja-JP" sz="1200" dirty="0"/>
                        <a:t>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Positron Yield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3647229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6.93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1.26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0.18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7586339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6.93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2.50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0.36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765616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12 (expectation)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6.93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3.12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0.45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右矢印 11"/>
          <p:cNvSpPr/>
          <p:nvPr/>
        </p:nvSpPr>
        <p:spPr>
          <a:xfrm>
            <a:off x="1385466" y="4211885"/>
            <a:ext cx="144016" cy="14401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85866" y="1301368"/>
            <a:ext cx="16610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/>
              <a:t>Simulation by F. Miyahara</a:t>
            </a:r>
            <a:endParaRPr kumimoji="1" lang="ja-JP" altLang="en-US" sz="1000" dirty="0"/>
          </a:p>
        </p:txBody>
      </p:sp>
      <p:cxnSp>
        <p:nvCxnSpPr>
          <p:cNvPr id="15" name="直線コネクタ 14"/>
          <p:cNvCxnSpPr/>
          <p:nvPr/>
        </p:nvCxnSpPr>
        <p:spPr>
          <a:xfrm flipV="1">
            <a:off x="5417914" y="1547589"/>
            <a:ext cx="0" cy="381642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角丸四角形 16"/>
          <p:cNvSpPr/>
          <p:nvPr/>
        </p:nvSpPr>
        <p:spPr>
          <a:xfrm>
            <a:off x="5273898" y="2483693"/>
            <a:ext cx="216024" cy="432048"/>
          </a:xfrm>
          <a:prstGeom prst="roundRect">
            <a:avLst/>
          </a:prstGeom>
          <a:solidFill>
            <a:srgbClr val="00B0F0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9" name="直線矢印コネクタ 18"/>
          <p:cNvCxnSpPr>
            <a:stCxn id="17" idx="1"/>
          </p:cNvCxnSpPr>
          <p:nvPr/>
        </p:nvCxnSpPr>
        <p:spPr>
          <a:xfrm flipH="1">
            <a:off x="1313458" y="2699717"/>
            <a:ext cx="39604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1313458" y="1907629"/>
            <a:ext cx="39604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3135004" y="1574011"/>
            <a:ext cx="601447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design</a:t>
            </a:r>
            <a:endParaRPr kumimoji="1" lang="ja-JP" altLang="en-US" sz="11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69642" y="2366099"/>
            <a:ext cx="1430200" cy="26161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Present expectation</a:t>
            </a:r>
            <a:endParaRPr kumimoji="1" lang="ja-JP" altLang="en-US" sz="11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33938" y="4244570"/>
            <a:ext cx="4752529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Increasing FC current, positron yield of 0.45 (12 kA)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is expected from experimental data.</a:t>
            </a:r>
            <a:endParaRPr lang="en-US" altLang="ja-JP" sz="1800" dirty="0"/>
          </a:p>
          <a:p>
            <a:r>
              <a:rPr lang="en-US" altLang="ja-JP" sz="1800" dirty="0" smtClean="0"/>
              <a:t>Difference from design is still not clear.</a:t>
            </a:r>
          </a:p>
        </p:txBody>
      </p:sp>
      <p:sp>
        <p:nvSpPr>
          <p:cNvPr id="14" name="左カーブ矢印 13"/>
          <p:cNvSpPr/>
          <p:nvPr/>
        </p:nvSpPr>
        <p:spPr>
          <a:xfrm>
            <a:off x="6714058" y="6660157"/>
            <a:ext cx="216024" cy="432048"/>
          </a:xfrm>
          <a:prstGeom prst="curved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002090" y="6683952"/>
            <a:ext cx="74892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x1.25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6807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2800" kern="1200" dirty="0">
                <a:solidFill>
                  <a:srgbClr val="00B050"/>
                </a:solidFill>
              </a:rPr>
              <a:t>2. Increase positron production efficiency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378293" y="1160447"/>
            <a:ext cx="8351990" cy="1340931"/>
          </a:xfrm>
        </p:spPr>
        <p:txBody>
          <a:bodyPr/>
          <a:lstStyle/>
          <a:p>
            <a:r>
              <a:rPr lang="en-US" altLang="ja-JP" sz="2800" dirty="0" smtClean="0"/>
              <a:t>1 kV / turn @ 12 kA operation 6 us pulse width</a:t>
            </a:r>
          </a:p>
          <a:p>
            <a:r>
              <a:rPr kumimoji="1" lang="en-US" altLang="ja-JP" sz="2800" dirty="0" smtClean="0"/>
              <a:t>Slit gap = 0.2 mm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32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="" xmlns:a16="http://schemas.microsoft.com/office/drawing/2014/main" id="{BD5CEA1F-728B-40B3-8AE0-5E7172D27B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059" y="1691604"/>
            <a:ext cx="3567584" cy="2675689"/>
          </a:xfrm>
          <a:prstGeom prst="rect">
            <a:avLst/>
          </a:prstGeom>
        </p:spPr>
      </p:pic>
      <p:sp>
        <p:nvSpPr>
          <p:cNvPr id="8" name="四角形: 角を丸くする 8">
            <a:extLst>
              <a:ext uri="{FF2B5EF4-FFF2-40B4-BE49-F238E27FC236}">
                <a16:creationId xmlns="" xmlns:a16="http://schemas.microsoft.com/office/drawing/2014/main" id="{8024FA60-06B6-4EA3-9439-E42CA066B036}"/>
              </a:ext>
            </a:extLst>
          </p:cNvPr>
          <p:cNvSpPr/>
          <p:nvPr/>
        </p:nvSpPr>
        <p:spPr>
          <a:xfrm>
            <a:off x="8298234" y="3419797"/>
            <a:ext cx="64807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/>
          <p:cNvGrpSpPr/>
          <p:nvPr/>
        </p:nvGrpSpPr>
        <p:grpSpPr>
          <a:xfrm>
            <a:off x="838845" y="3707829"/>
            <a:ext cx="5011117" cy="3106511"/>
            <a:chOff x="1529481" y="3888714"/>
            <a:chExt cx="5011117" cy="3106511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3" t="13803" r="5089" b="35712"/>
            <a:stretch/>
          </p:blipFill>
          <p:spPr>
            <a:xfrm>
              <a:off x="1529481" y="3888714"/>
              <a:ext cx="4698785" cy="3106511"/>
            </a:xfrm>
            <a:prstGeom prst="rect">
              <a:avLst/>
            </a:prstGeom>
          </p:spPr>
        </p:pic>
        <p:sp>
          <p:nvSpPr>
            <p:cNvPr id="10" name="左右矢印 9"/>
            <p:cNvSpPr/>
            <p:nvPr/>
          </p:nvSpPr>
          <p:spPr>
            <a:xfrm>
              <a:off x="3113658" y="5117934"/>
              <a:ext cx="1224136" cy="102063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526990" y="5219997"/>
              <a:ext cx="450764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6 us</a:t>
              </a:r>
              <a:endParaRPr kumimoji="1" lang="ja-JP" altLang="en-US" sz="1100" dirty="0"/>
            </a:p>
          </p:txBody>
        </p:sp>
        <p:sp>
          <p:nvSpPr>
            <p:cNvPr id="12" name="テキスト ボックス 11"/>
            <p:cNvSpPr txBox="1"/>
            <p:nvPr/>
          </p:nvSpPr>
          <p:spPr>
            <a:xfrm rot="16200000">
              <a:off x="1087053" y="4443950"/>
              <a:ext cx="1146468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FC current (kA)</a:t>
              </a:r>
              <a:endParaRPr kumimoji="1" lang="ja-JP" altLang="en-US" sz="11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961046" y="3888714"/>
              <a:ext cx="2579552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FC current waveform measured by CT</a:t>
              </a:r>
              <a:endParaRPr kumimoji="1" lang="ja-JP" altLang="en-US" sz="1100" dirty="0"/>
            </a:p>
          </p:txBody>
        </p:sp>
      </p:grpSp>
      <p:sp>
        <p:nvSpPr>
          <p:cNvPr id="14" name="下矢印 13"/>
          <p:cNvSpPr/>
          <p:nvPr/>
        </p:nvSpPr>
        <p:spPr>
          <a:xfrm>
            <a:off x="2825626" y="2232530"/>
            <a:ext cx="432048" cy="6597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216829" y="2903770"/>
            <a:ext cx="1596912" cy="5847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5 MV/m</a:t>
            </a:r>
            <a:endParaRPr kumimoji="1" lang="ja-JP" altLang="en-US" sz="32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493" y="4607793"/>
            <a:ext cx="3168716" cy="237653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9" name="直線矢印コネクタ 18"/>
          <p:cNvCxnSpPr>
            <a:stCxn id="8" idx="2"/>
            <a:endCxn id="17" idx="0"/>
          </p:cNvCxnSpPr>
          <p:nvPr/>
        </p:nvCxnSpPr>
        <p:spPr>
          <a:xfrm flipH="1">
            <a:off x="8497851" y="4067869"/>
            <a:ext cx="124419" cy="5399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3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2800" dirty="0">
                <a:solidFill>
                  <a:srgbClr val="00B0F0"/>
                </a:solidFill>
              </a:rPr>
              <a:t>3. Decrease loss between the target and the DR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383595" y="3347789"/>
            <a:ext cx="9340548" cy="3289566"/>
          </a:xfrm>
        </p:spPr>
        <p:txBody>
          <a:bodyPr/>
          <a:lstStyle/>
          <a:p>
            <a:r>
              <a:rPr kumimoji="1" lang="en-US" altLang="ja-JP" sz="2800" dirty="0" smtClean="0"/>
              <a:t>Increase som</a:t>
            </a:r>
            <a:r>
              <a:rPr lang="en-US" altLang="ja-JP" sz="2800" dirty="0" smtClean="0"/>
              <a:t>e steering magnets in this section</a:t>
            </a:r>
          </a:p>
          <a:p>
            <a:r>
              <a:rPr lang="en-US" altLang="ja-JP" sz="2800" dirty="0" smtClean="0"/>
              <a:t>Beam tuning and study</a:t>
            </a:r>
          </a:p>
          <a:p>
            <a:r>
              <a:rPr lang="en-US" altLang="ja-JP" sz="2800" dirty="0" smtClean="0"/>
              <a:t>Better alignment</a:t>
            </a:r>
          </a:p>
          <a:p>
            <a:endParaRPr lang="en-US" altLang="ja-JP" sz="2800" dirty="0" smtClean="0"/>
          </a:p>
          <a:p>
            <a:pPr marL="0" indent="0">
              <a:buNone/>
            </a:pP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33</a:t>
            </a:fld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3595" y="1160447"/>
            <a:ext cx="9345613" cy="202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角丸四角形 7"/>
          <p:cNvSpPr/>
          <p:nvPr/>
        </p:nvSpPr>
        <p:spPr>
          <a:xfrm>
            <a:off x="4337794" y="1160447"/>
            <a:ext cx="1440160" cy="2026500"/>
          </a:xfrm>
          <a:prstGeom prst="roundRect">
            <a:avLst>
              <a:gd name="adj" fmla="val 11583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上矢印 8"/>
          <p:cNvSpPr/>
          <p:nvPr/>
        </p:nvSpPr>
        <p:spPr>
          <a:xfrm>
            <a:off x="5489922" y="1331565"/>
            <a:ext cx="216024" cy="288032"/>
          </a:xfrm>
          <a:prstGeom prst="up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57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/>
              <a:t>Preparation for emergency</a:t>
            </a:r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386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Quick exchange mechanism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648134" cy="5476908"/>
          </a:xfrm>
        </p:spPr>
        <p:txBody>
          <a:bodyPr/>
          <a:lstStyle/>
          <a:p>
            <a:r>
              <a:rPr lang="en-US" altLang="ja-JP" sz="2400" dirty="0" smtClean="0"/>
              <a:t>Before the installation of the quick exchange mechanism</a:t>
            </a:r>
          </a:p>
          <a:p>
            <a:pPr marL="0" indent="0">
              <a:buNone/>
            </a:pPr>
            <a:r>
              <a:rPr lang="en-US" altLang="ja-JP" sz="2400" dirty="0"/>
              <a:t>	</a:t>
            </a:r>
            <a:r>
              <a:rPr lang="en-US" altLang="ja-JP" sz="2400" dirty="0" smtClean="0"/>
              <a:t> (phase 1), in case of emergency on the target / FC system, </a:t>
            </a:r>
          </a:p>
          <a:p>
            <a:pPr lvl="1"/>
            <a:r>
              <a:rPr lang="en-US" altLang="ja-JP" sz="2400" dirty="0" smtClean="0"/>
              <a:t>Heavy exposure to radiation is inevitable.</a:t>
            </a:r>
          </a:p>
          <a:p>
            <a:pPr lvl="1"/>
            <a:r>
              <a:rPr kumimoji="1" lang="en-US" altLang="ja-JP" sz="2400" dirty="0" smtClean="0"/>
              <a:t>Need long (&gt;1 month) cooling time.</a:t>
            </a:r>
          </a:p>
          <a:p>
            <a:endParaRPr lang="en-US" altLang="ja-JP" sz="2400" dirty="0" smtClean="0"/>
          </a:p>
          <a:p>
            <a:r>
              <a:rPr lang="en-US" altLang="ja-JP" sz="2400" dirty="0" smtClean="0"/>
              <a:t>The mechanism is installed</a:t>
            </a:r>
          </a:p>
          <a:p>
            <a:pPr lvl="1"/>
            <a:r>
              <a:rPr lang="en-US" altLang="ja-JP" sz="2400" dirty="0" smtClean="0"/>
              <a:t>In March 2017. (8 months after the end of phase 1 operation)</a:t>
            </a:r>
          </a:p>
          <a:p>
            <a:pPr lvl="1"/>
            <a:r>
              <a:rPr kumimoji="1" lang="en-US" altLang="ja-JP" sz="2400" dirty="0" smtClean="0"/>
              <a:t>Old assembly (used in phase 1) was replaced by new one using this mechanism.</a:t>
            </a:r>
          </a:p>
          <a:p>
            <a:pPr lvl="1"/>
            <a:r>
              <a:rPr lang="en-US" altLang="ja-JP" sz="2400" dirty="0" smtClean="0"/>
              <a:t>We demonstrated that replacement work can be done within 1 week.</a:t>
            </a:r>
          </a:p>
          <a:p>
            <a:pPr lvl="1"/>
            <a:endParaRPr kumimoji="1" lang="en-US" altLang="ja-JP" sz="2400" dirty="0" smtClean="0"/>
          </a:p>
          <a:p>
            <a:pPr lvl="1"/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01985" y="2915741"/>
            <a:ext cx="3793026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Fortunately this did not happen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431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Replacement work (March 2017)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86" y="1214538"/>
            <a:ext cx="3780000" cy="25200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50058" y="3815105"/>
            <a:ext cx="1188146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ja-JP" altLang="en-US" sz="1800" dirty="0"/>
              <a:t>４</a:t>
            </a:r>
            <a:r>
              <a:rPr kumimoji="1" lang="en-US" altLang="ja-JP" sz="1800" dirty="0" smtClean="0"/>
              <a:t>00uSv/h</a:t>
            </a:r>
            <a:endParaRPr kumimoji="1" lang="ja-JP" altLang="en-US" sz="1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05634" y="3815105"/>
            <a:ext cx="115929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/>
              <a:t>800uSv/h</a:t>
            </a:r>
            <a:endParaRPr kumimoji="1" lang="ja-JP" altLang="en-US" sz="1800" dirty="0"/>
          </a:p>
        </p:txBody>
      </p:sp>
      <p:cxnSp>
        <p:nvCxnSpPr>
          <p:cNvPr id="10" name="直線矢印コネクタ 9"/>
          <p:cNvCxnSpPr>
            <a:stCxn id="9" idx="0"/>
          </p:cNvCxnSpPr>
          <p:nvPr/>
        </p:nvCxnSpPr>
        <p:spPr>
          <a:xfrm flipH="1" flipV="1">
            <a:off x="1817602" y="3013589"/>
            <a:ext cx="867678" cy="8015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>
            <a:stCxn id="8" idx="0"/>
          </p:cNvCxnSpPr>
          <p:nvPr/>
        </p:nvCxnSpPr>
        <p:spPr>
          <a:xfrm flipH="1" flipV="1">
            <a:off x="1329706" y="3085597"/>
            <a:ext cx="14425" cy="7295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図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50" y="1214538"/>
            <a:ext cx="3780000" cy="2520000"/>
          </a:xfrm>
          <a:prstGeom prst="rect">
            <a:avLst/>
          </a:prstGeom>
        </p:spPr>
      </p:pic>
      <p:pic>
        <p:nvPicPr>
          <p:cNvPr id="13" name="コンテンツ プレースホルダー 7">
            <a:extLst>
              <a:ext uri="{FF2B5EF4-FFF2-40B4-BE49-F238E27FC236}">
                <a16:creationId xmlns="" xmlns:a16="http://schemas.microsoft.com/office/drawing/2014/main" id="{2BD08E20-E669-4339-AB4B-49DBB480E04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850" y="4400462"/>
            <a:ext cx="3821591" cy="254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コンテンツ プレースホルダー 7">
            <a:extLst>
              <a:ext uri="{FF2B5EF4-FFF2-40B4-BE49-F238E27FC236}">
                <a16:creationId xmlns="" xmlns:a16="http://schemas.microsoft.com/office/drawing/2014/main" id="{3928277A-E1C0-48E0-97D1-02435AFCF70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2791" y="4391166"/>
            <a:ext cx="3835535" cy="2557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3432356" y="3817695"/>
            <a:ext cx="481734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8 month cooling after phase 1 operation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83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14" name="コンテンツ プレースホルダー 7">
            <a:extLst>
              <a:ext uri="{FF2B5EF4-FFF2-40B4-BE49-F238E27FC236}">
                <a16:creationId xmlns="" xmlns:a16="http://schemas.microsoft.com/office/drawing/2014/main" id="{3928277A-E1C0-48E0-97D1-02435AFCF7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705" y="0"/>
            <a:ext cx="10638309" cy="7092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角丸四角形 15"/>
          <p:cNvSpPr/>
          <p:nvPr/>
        </p:nvSpPr>
        <p:spPr>
          <a:xfrm>
            <a:off x="4553818" y="4211885"/>
            <a:ext cx="2088232" cy="10081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829301" y="5387808"/>
            <a:ext cx="3388813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Water, electrical connection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581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2018.5.29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smtClean="0"/>
              <a:t>ALCW2018</a:t>
            </a:r>
            <a:endParaRPr lang="en-US" altLang="en-US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10678339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66166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2018.5.29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smtClean="0"/>
              <a:t>ALCW2018</a:t>
            </a:r>
            <a:endParaRPr lang="en-US" altLang="en-US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39</a:t>
            </a:fld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0652087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6902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9" name="コンテンツ プレースホルダー 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7" y="1043533"/>
            <a:ext cx="10639975" cy="5652045"/>
          </a:xfrm>
        </p:spPr>
      </p:pic>
    </p:spTree>
    <p:extLst>
      <p:ext uri="{BB962C8B-B14F-4D97-AF65-F5344CB8AC3E}">
        <p14:creationId xmlns:p14="http://schemas.microsoft.com/office/powerpoint/2010/main" val="11939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Evaluation of radiation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650" y="1010672"/>
            <a:ext cx="7498693" cy="396145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938194" y="1313548"/>
            <a:ext cx="2063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Measured by S. Matsumoto</a:t>
            </a:r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44026" y="2255129"/>
            <a:ext cx="2068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</a:rPr>
              <a:t>Measured (1 </a:t>
            </a:r>
            <a:r>
              <a:rPr kumimoji="1" lang="en-US" altLang="ja-JP" sz="1200" dirty="0" err="1" smtClean="0">
                <a:solidFill>
                  <a:srgbClr val="FF0000"/>
                </a:solidFill>
              </a:rPr>
              <a:t>pps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 operation)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01490" y="1489366"/>
            <a:ext cx="21114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70C0"/>
                </a:solidFill>
              </a:rPr>
              <a:t>Expected (25 </a:t>
            </a:r>
            <a:r>
              <a:rPr kumimoji="1" lang="en-US" altLang="ja-JP" sz="1200" dirty="0" err="1" smtClean="0">
                <a:solidFill>
                  <a:srgbClr val="0070C0"/>
                </a:solidFill>
              </a:rPr>
              <a:t>pps</a:t>
            </a:r>
            <a:r>
              <a:rPr kumimoji="1" lang="en-US" altLang="ja-JP" sz="1200" dirty="0" smtClean="0">
                <a:solidFill>
                  <a:srgbClr val="0070C0"/>
                </a:solidFill>
              </a:rPr>
              <a:t> operation)</a:t>
            </a:r>
            <a:endParaRPr kumimoji="1" lang="ja-JP" altLang="en-US" sz="1200" dirty="0">
              <a:solidFill>
                <a:srgbClr val="0070C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3653036" y="1645629"/>
            <a:ext cx="864096" cy="72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9" idx="3"/>
          </p:cNvCxnSpPr>
          <p:nvPr/>
        </p:nvCxnSpPr>
        <p:spPr>
          <a:xfrm>
            <a:off x="3712221" y="2393629"/>
            <a:ext cx="815329" cy="303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右矢印 15"/>
          <p:cNvSpPr/>
          <p:nvPr/>
        </p:nvSpPr>
        <p:spPr>
          <a:xfrm>
            <a:off x="3545024" y="2915741"/>
            <a:ext cx="216024" cy="144016"/>
          </a:xfrm>
          <a:prstGeom prst="rightArrow">
            <a:avLst/>
          </a:prstGeom>
          <a:solidFill>
            <a:srgbClr val="00FF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825626" y="3059757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rgbClr val="00FF64"/>
                </a:solidFill>
              </a:rPr>
              <a:t>March 2017</a:t>
            </a:r>
            <a:endParaRPr kumimoji="1" lang="ja-JP" altLang="en-US" sz="1200" dirty="0">
              <a:solidFill>
                <a:srgbClr val="00FF64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8298234" y="2726598"/>
            <a:ext cx="576064" cy="40516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431212" y="6398873"/>
            <a:ext cx="7348487" cy="408253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Radiation </a:t>
            </a:r>
            <a:r>
              <a:rPr lang="en-US" altLang="ja-JP" dirty="0" smtClean="0"/>
              <a:t>rate </a:t>
            </a:r>
            <a:r>
              <a:rPr kumimoji="1" lang="en-US" altLang="ja-JP" dirty="0" smtClean="0"/>
              <a:t>gets 1/10 at 100 hours after stopping operation</a:t>
            </a:r>
            <a:endParaRPr kumimoji="1" lang="ja-JP" altLang="en-US" dirty="0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/>
          </p:nvPr>
        </p:nvGraphicFramePr>
        <p:xfrm>
          <a:off x="593378" y="4715941"/>
          <a:ext cx="964907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728192"/>
                <a:gridCol w="1728192"/>
                <a:gridCol w="424847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Cooling</a:t>
                      </a:r>
                      <a:r>
                        <a:rPr kumimoji="1" lang="en-US" altLang="ja-JP" sz="1600" baseline="0" dirty="0" smtClean="0"/>
                        <a:t> time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Radiation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dose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comment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8 months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50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&lt; 10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Measured in March 2017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 hour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3000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&lt; 600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100 hours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300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&lt; 60 </a:t>
                      </a:r>
                      <a:r>
                        <a:rPr kumimoji="1" lang="en-US" altLang="ja-JP" sz="1600" dirty="0" err="1" smtClean="0"/>
                        <a:t>uSv</a:t>
                      </a:r>
                      <a:r>
                        <a:rPr kumimoji="1" lang="en-US" altLang="ja-JP" sz="1600" dirty="0" smtClean="0"/>
                        <a:t>/day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4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Positron yield vs </a:t>
            </a:r>
            <a:r>
              <a:rPr kumimoji="1" lang="en-US" altLang="ja-JP" dirty="0" err="1" smtClean="0"/>
              <a:t>Acc</a:t>
            </a:r>
            <a:r>
              <a:rPr kumimoji="1" lang="en-US" altLang="ja-JP" dirty="0" smtClean="0"/>
              <a:t> voltage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41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="" xmlns:a16="http://schemas.microsoft.com/office/drawing/2014/main" id="{BD06ABD3-CE1D-4A3A-9B83-2BDD29F74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1538" y="1043533"/>
            <a:ext cx="4824888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>
            <a:extLst>
              <a:ext uri="{FF2B5EF4-FFF2-40B4-BE49-F238E27FC236}">
                <a16:creationId xmlns="" xmlns:a16="http://schemas.microsoft.com/office/drawing/2014/main" id="{7D5FB8B0-C8A0-4C2F-BF79-D559957E7F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1043532"/>
            <a:ext cx="4824705" cy="4680000"/>
          </a:xfrm>
          <a:prstGeom prst="rect">
            <a:avLst/>
          </a:prstGeom>
        </p:spPr>
      </p:pic>
      <p:cxnSp>
        <p:nvCxnSpPr>
          <p:cNvPr id="9" name="直線コネクタ 8">
            <a:extLst>
              <a:ext uri="{FF2B5EF4-FFF2-40B4-BE49-F238E27FC236}">
                <a16:creationId xmlns="" xmlns:a16="http://schemas.microsoft.com/office/drawing/2014/main" id="{E70F2EC0-4911-4873-B6C1-B854CC03294A}"/>
              </a:ext>
            </a:extLst>
          </p:cNvPr>
          <p:cNvCxnSpPr>
            <a:cxnSpLocks/>
          </p:cNvCxnSpPr>
          <p:nvPr/>
        </p:nvCxnSpPr>
        <p:spPr>
          <a:xfrm>
            <a:off x="980083" y="2267669"/>
            <a:ext cx="378975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表 9">
            <a:extLst>
              <a:ext uri="{FF2B5EF4-FFF2-40B4-BE49-F238E27FC236}">
                <a16:creationId xmlns="" xmlns:a16="http://schemas.microsoft.com/office/drawing/2014/main" id="{D36CB9E4-E632-4F09-A4F7-39F660A646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050846"/>
              </p:ext>
            </p:extLst>
          </p:nvPr>
        </p:nvGraphicFramePr>
        <p:xfrm>
          <a:off x="305346" y="5796061"/>
          <a:ext cx="3312369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930">
                  <a:extLst>
                    <a:ext uri="{9D8B030D-6E8A-4147-A177-3AD203B41FA5}">
                      <a16:colId xmlns="" xmlns:a16="http://schemas.microsoft.com/office/drawing/2014/main" val="956900970"/>
                    </a:ext>
                  </a:extLst>
                </a:gridCol>
                <a:gridCol w="1089188">
                  <a:extLst>
                    <a:ext uri="{9D8B030D-6E8A-4147-A177-3AD203B41FA5}">
                      <a16:colId xmlns="" xmlns:a16="http://schemas.microsoft.com/office/drawing/2014/main" val="581834700"/>
                    </a:ext>
                  </a:extLst>
                </a:gridCol>
                <a:gridCol w="1452251">
                  <a:extLst>
                    <a:ext uri="{9D8B030D-6E8A-4147-A177-3AD203B41FA5}">
                      <a16:colId xmlns="" xmlns:a16="http://schemas.microsoft.com/office/drawing/2014/main" val="4110093778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now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-20</a:t>
                      </a:r>
                      <a:r>
                        <a:rPr kumimoji="1" lang="en-US" altLang="ja-JP" sz="1400" dirty="0" smtClean="0"/>
                        <a:t>%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755527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1-5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38 kV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35 kV (-3 kV)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030990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1-6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42 kV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39 kV (-3 kV)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1033205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1-7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40 kV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35 kV (-5 kV)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13240969"/>
                  </a:ext>
                </a:extLst>
              </a:tr>
            </a:tbl>
          </a:graphicData>
        </a:graphic>
      </p:graphicFrame>
      <p:cxnSp>
        <p:nvCxnSpPr>
          <p:cNvPr id="12" name="直線コネクタ 11">
            <a:extLst>
              <a:ext uri="{FF2B5EF4-FFF2-40B4-BE49-F238E27FC236}">
                <a16:creationId xmlns="" xmlns:a16="http://schemas.microsoft.com/office/drawing/2014/main" id="{CE6D0581-AC94-48D3-967C-E4F4228848D2}"/>
              </a:ext>
            </a:extLst>
          </p:cNvPr>
          <p:cNvCxnSpPr>
            <a:cxnSpLocks/>
          </p:cNvCxnSpPr>
          <p:nvPr/>
        </p:nvCxnSpPr>
        <p:spPr>
          <a:xfrm>
            <a:off x="5905328" y="2283205"/>
            <a:ext cx="378975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3689722" y="5845068"/>
            <a:ext cx="5654112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ACC tube is inserted in magnets in t</a:t>
            </a:r>
            <a:r>
              <a:rPr kumimoji="1" lang="en-US" altLang="ja-JP" dirty="0" smtClean="0"/>
              <a:t>hese units.</a:t>
            </a:r>
          </a:p>
          <a:p>
            <a:r>
              <a:rPr lang="ja-JP" altLang="en-US" dirty="0" smtClean="0"/>
              <a:t>→</a:t>
            </a:r>
            <a:r>
              <a:rPr lang="en-US" altLang="ja-JP" dirty="0" smtClean="0"/>
              <a:t>difficult to replace</a:t>
            </a:r>
          </a:p>
          <a:p>
            <a:r>
              <a:rPr lang="ja-JP" altLang="en-US" dirty="0" smtClean="0"/>
              <a:t>→</a:t>
            </a:r>
            <a:r>
              <a:rPr lang="en-US" altLang="ja-JP" dirty="0" smtClean="0"/>
              <a:t>evaluate impact to help decision making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44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1 : status of </a:t>
            </a:r>
            <a:r>
              <a:rPr kumimoji="1"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SuperKEKB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/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390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4DE05E70-96ED-4FA3-8B72-56293254D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</a:t>
            </a:r>
            <a:r>
              <a:rPr kumimoji="1" lang="en-US" altLang="ja-JP" dirty="0" smtClean="0"/>
              <a:t>consideration 1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AEF90773-E99F-4EE0-B1EF-1AFE534367E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091CF46A-E68F-40A3-BE72-0FE624B6DB5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E429DA1D-091F-42BD-860A-35C30A86B6D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43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xmlns="" id="{CBE4DD15-E444-4148-AFEC-07FB26006DF2}"/>
                  </a:ext>
                </a:extLst>
              </p:cNvPr>
              <p:cNvSpPr txBox="1"/>
              <p:nvPr/>
            </p:nvSpPr>
            <p:spPr>
              <a:xfrm>
                <a:off x="377354" y="1331565"/>
                <a:ext cx="4426533" cy="1445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ja-JP" altLang="en-US" sz="16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</m:num>
                        <m:den>
                          <m:r>
                            <a:rPr kumimoji="1" lang="ja-JP" alt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ja-JP" alt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=2×</m:t>
                      </m:r>
                      <m:sSup>
                        <m:sSup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  <m:f>
                        <m:fPr>
                          <m:type m:val="skw"/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𝑚𝑚</m:t>
                              </m:r>
                            </m:e>
                            <m:sup>
                              <m:r>
                                <a:rPr kumimoji="1" lang="en-US" altLang="ja-JP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en-US" altLang="ja-JP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</m:t>
                      </m:r>
                    </m:oMath>
                  </m:oMathPara>
                </a14:m>
                <a:endParaRPr kumimoji="1" lang="en-US" altLang="ja-JP" sz="16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𝑛𝑢𝑚𝑏𝑒𝑟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𝑒𝑙𝑒𝑐𝑡𝑟𝑜𝑛𝑠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𝑝𝑒𝑟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𝑝𝑢𝑙𝑠𝑒</m:t>
                      </m:r>
                    </m:oMath>
                  </m:oMathPara>
                </a14:m>
                <a:endParaRPr kumimoji="1" lang="en-US" altLang="ja-JP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kumimoji="1" lang="en-US" altLang="ja-JP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𝑒𝑙𝑒𝑐𝑡𝑟𝑜𝑛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𝑏𝑒𝑎𝑚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𝑒𝑛𝑒𝑟𝑔𝑦</m:t>
                      </m:r>
                    </m:oMath>
                  </m:oMathPara>
                </a14:m>
                <a:endParaRPr kumimoji="1" lang="en-US" altLang="ja-JP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ja-JP" altLang="en-US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𝑟𝑚𝑠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𝑟𝑎𝑑𝑖𝑢𝑠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𝑒𝑙𝑒𝑐𝑡𝑟𝑜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𝑏𝑒𝑎𝑚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𝑜𝑛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𝑡h𝑒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1600" b="0" i="1" smtClean="0">
                          <a:latin typeface="Cambria Math" panose="02040503050406030204" pitchFamily="18" charset="0"/>
                        </a:rPr>
                        <m:t>𝑡𝑎𝑟𝑔𝑒𝑡</m:t>
                      </m:r>
                    </m:oMath>
                  </m:oMathPara>
                </a14:m>
                <a:endParaRPr kumimoji="1" lang="en-US" altLang="ja-JP" sz="16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BE4DD15-E444-4148-AFEC-07FB26006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54" y="1331565"/>
                <a:ext cx="4426533" cy="1445909"/>
              </a:xfrm>
              <a:prstGeom prst="rect">
                <a:avLst/>
              </a:prstGeom>
              <a:blipFill rotWithShape="0">
                <a:blip r:embed="rId2"/>
                <a:stretch>
                  <a:fillRect l="-275" r="-689" b="-50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xmlns="" id="{90199F9C-7B75-4242-92A7-F1BDEEEC657B}"/>
              </a:ext>
            </a:extLst>
          </p:cNvPr>
          <p:cNvSpPr txBox="1"/>
          <p:nvPr/>
        </p:nvSpPr>
        <p:spPr>
          <a:xfrm>
            <a:off x="89322" y="1006328"/>
            <a:ext cx="2735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S. </a:t>
            </a:r>
            <a:r>
              <a:rPr lang="en-US" altLang="ja-JP" sz="1400" dirty="0" err="1" smtClean="0"/>
              <a:t>Ecklund</a:t>
            </a:r>
            <a:r>
              <a:rPr lang="en-US" altLang="ja-JP" sz="1400" dirty="0" smtClean="0"/>
              <a:t> SLAC-CN-128, 1981</a:t>
            </a:r>
            <a:endParaRPr kumimoji="1" lang="ja-JP" altLang="en-US" sz="14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1F29B82E-944A-4528-8E84-5CE8315EB91D}"/>
              </a:ext>
            </a:extLst>
          </p:cNvPr>
          <p:cNvSpPr txBox="1"/>
          <p:nvPr/>
        </p:nvSpPr>
        <p:spPr>
          <a:xfrm>
            <a:off x="89322" y="2915741"/>
            <a:ext cx="5038559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10 </a:t>
            </a:r>
            <a:r>
              <a:rPr kumimoji="1" lang="en-US" altLang="ja-JP" sz="1600" dirty="0" err="1"/>
              <a:t>nC</a:t>
            </a:r>
            <a:r>
              <a:rPr kumimoji="1" lang="en-US" altLang="ja-JP" sz="1600" dirty="0"/>
              <a:t>, </a:t>
            </a:r>
            <a:r>
              <a:rPr kumimoji="1" lang="en-US" altLang="ja-JP" sz="1600" dirty="0" smtClean="0"/>
              <a:t>3.5 GeV</a:t>
            </a:r>
            <a:r>
              <a:rPr kumimoji="1" lang="ja-JP" altLang="en-US" sz="1600" dirty="0" smtClean="0"/>
              <a:t>→</a:t>
            </a:r>
            <a:r>
              <a:rPr kumimoji="1" lang="ja-JP" altLang="en-US" sz="1600" dirty="0"/>
              <a:t>　</a:t>
            </a:r>
            <a:r>
              <a:rPr kumimoji="1" lang="en-US" altLang="ja-JP" sz="1600" dirty="0" smtClean="0"/>
              <a:t>σ(radius)=0.186 </a:t>
            </a:r>
            <a:r>
              <a:rPr kumimoji="1" lang="en-US" altLang="ja-JP" sz="1600" dirty="0"/>
              <a:t>mm </a:t>
            </a:r>
            <a:r>
              <a:rPr kumimoji="1" lang="en-US" altLang="ja-JP" sz="1600" dirty="0" smtClean="0"/>
              <a:t>[D=</a:t>
            </a:r>
            <a:r>
              <a:rPr lang="en-US" altLang="ja-JP" sz="1600" dirty="0" smtClean="0"/>
              <a:t>0.37 </a:t>
            </a:r>
            <a:r>
              <a:rPr lang="en-US" altLang="ja-JP" sz="1600" dirty="0"/>
              <a:t>mm</a:t>
            </a:r>
            <a:r>
              <a:rPr kumimoji="1" lang="en-US" altLang="ja-JP" sz="1600" dirty="0"/>
              <a:t>]</a:t>
            </a:r>
            <a:endParaRPr kumimoji="1" lang="ja-JP" altLang="en-US" sz="1600" dirty="0"/>
          </a:p>
        </p:txBody>
      </p:sp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xmlns="" id="{8DC4FCAD-13DB-4FFB-8FD4-DF2B43A5901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53"/>
          <a:stretch/>
        </p:blipFill>
        <p:spPr>
          <a:xfrm>
            <a:off x="89322" y="3779837"/>
            <a:ext cx="4104456" cy="3096344"/>
          </a:xfr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EDD66095-E874-4F2D-A56C-F67CFB3F49CB}"/>
              </a:ext>
            </a:extLst>
          </p:cNvPr>
          <p:cNvSpPr txBox="1"/>
          <p:nvPr/>
        </p:nvSpPr>
        <p:spPr>
          <a:xfrm>
            <a:off x="17314" y="3419797"/>
            <a:ext cx="5524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Handbook of Accelerator Physics and Engineering 2</a:t>
            </a:r>
            <a:r>
              <a:rPr kumimoji="1" lang="en-US" altLang="ja-JP" sz="1400" baseline="30000" dirty="0"/>
              <a:t>nd</a:t>
            </a:r>
            <a:r>
              <a:rPr kumimoji="1" lang="en-US" altLang="ja-JP" sz="1400" dirty="0"/>
              <a:t> edition p.556</a:t>
            </a:r>
            <a:endParaRPr kumimoji="1" lang="ja-JP" altLang="en-US" sz="1400" dirty="0"/>
          </a:p>
        </p:txBody>
      </p:sp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xmlns="" id="{192574A2-76EC-4BF2-9A8B-3DF12FE8B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817383"/>
              </p:ext>
            </p:extLst>
          </p:nvPr>
        </p:nvGraphicFramePr>
        <p:xfrm>
          <a:off x="4337794" y="5508029"/>
          <a:ext cx="3486609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9970">
                  <a:extLst>
                    <a:ext uri="{9D8B030D-6E8A-4147-A177-3AD203B41FA5}">
                      <a16:colId xmlns:a16="http://schemas.microsoft.com/office/drawing/2014/main" xmlns="" val="2486233518"/>
                    </a:ext>
                  </a:extLst>
                </a:gridCol>
                <a:gridCol w="1737619">
                  <a:extLst>
                    <a:ext uri="{9D8B030D-6E8A-4147-A177-3AD203B41FA5}">
                      <a16:colId xmlns:a16="http://schemas.microsoft.com/office/drawing/2014/main" xmlns="" val="139223972"/>
                    </a:ext>
                  </a:extLst>
                </a:gridCol>
                <a:gridCol w="1069020">
                  <a:extLst>
                    <a:ext uri="{9D8B030D-6E8A-4147-A177-3AD203B41FA5}">
                      <a16:colId xmlns:a16="http://schemas.microsoft.com/office/drawing/2014/main" xmlns="" val="2143760240"/>
                    </a:ext>
                  </a:extLst>
                </a:gridCol>
              </a:tblGrid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symbol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meaning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Value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77513208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N+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Primary electron number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6.2x10</a:t>
                      </a:r>
                      <a:r>
                        <a:rPr kumimoji="1" lang="en-US" altLang="ja-JP" sz="1100" baseline="30000" dirty="0"/>
                        <a:t>9</a:t>
                      </a:r>
                      <a:r>
                        <a:rPr kumimoji="1" lang="en-US" altLang="ja-JP" sz="1100" dirty="0"/>
                        <a:t> Q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29727146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r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Beam</a:t>
                      </a:r>
                      <a:r>
                        <a:rPr kumimoji="1" lang="en-US" altLang="ja-JP" sz="1100" baseline="0" dirty="0" smtClean="0"/>
                        <a:t> size (radius)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1~0.2 mm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0734387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 err="1"/>
                        <a:t>Cp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Specific</a:t>
                      </a:r>
                      <a:r>
                        <a:rPr kumimoji="1" lang="en-US" altLang="ja-JP" sz="1100" baseline="0" dirty="0" smtClean="0"/>
                        <a:t> heat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0.138J/(g</a:t>
                      </a:r>
                      <a:r>
                        <a:rPr kumimoji="1" lang="ja-JP" altLang="en-US" sz="1100" dirty="0"/>
                        <a:t>・</a:t>
                      </a:r>
                      <a:r>
                        <a:rPr kumimoji="1" lang="en-US" altLang="ja-JP" sz="1100" dirty="0"/>
                        <a:t>K</a:t>
                      </a:r>
                      <a:r>
                        <a:rPr kumimoji="1" lang="en-US" altLang="ja-JP" sz="1100" dirty="0" smtClean="0"/>
                        <a:t>) 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8556813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αT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expansion coefficient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4.5 um/(m</a:t>
                      </a:r>
                      <a:r>
                        <a:rPr kumimoji="1" lang="ja-JP" altLang="en-US" sz="1100" dirty="0"/>
                        <a:t>・</a:t>
                      </a:r>
                      <a:r>
                        <a:rPr kumimoji="1" lang="en-US" altLang="ja-JP" sz="1100" dirty="0"/>
                        <a:t>K)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6953740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E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Young's modulus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411 </a:t>
                      </a:r>
                      <a:r>
                        <a:rPr kumimoji="1" lang="en-US" altLang="ja-JP" sz="1100" dirty="0" err="1"/>
                        <a:t>GPa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78023591"/>
                  </a:ext>
                </a:extLst>
              </a:tr>
              <a:tr h="257143"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μ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/>
                        <a:t>Poisson ratio</a:t>
                      </a:r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0.28</a:t>
                      </a:r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41705110"/>
                  </a:ext>
                </a:extLst>
              </a:tr>
            </a:tbl>
          </a:graphicData>
        </a:graphic>
      </p:graphicFrame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xmlns="" id="{618B347F-6A2B-4C86-8F70-1B4C0F129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87932"/>
              </p:ext>
            </p:extLst>
          </p:nvPr>
        </p:nvGraphicFramePr>
        <p:xfrm>
          <a:off x="5849962" y="1115541"/>
          <a:ext cx="4752528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4725">
                  <a:extLst>
                    <a:ext uri="{9D8B030D-6E8A-4147-A177-3AD203B41FA5}">
                      <a16:colId xmlns:a16="http://schemas.microsoft.com/office/drawing/2014/main" xmlns="" val="1804505956"/>
                    </a:ext>
                  </a:extLst>
                </a:gridCol>
                <a:gridCol w="986374">
                  <a:extLst>
                    <a:ext uri="{9D8B030D-6E8A-4147-A177-3AD203B41FA5}">
                      <a16:colId xmlns:a16="http://schemas.microsoft.com/office/drawing/2014/main" xmlns="" val="1744209551"/>
                    </a:ext>
                  </a:extLst>
                </a:gridCol>
                <a:gridCol w="896704">
                  <a:extLst>
                    <a:ext uri="{9D8B030D-6E8A-4147-A177-3AD203B41FA5}">
                      <a16:colId xmlns:a16="http://schemas.microsoft.com/office/drawing/2014/main" xmlns="" val="3024826015"/>
                    </a:ext>
                  </a:extLst>
                </a:gridCol>
                <a:gridCol w="1434725">
                  <a:extLst>
                    <a:ext uri="{9D8B030D-6E8A-4147-A177-3AD203B41FA5}">
                      <a16:colId xmlns:a16="http://schemas.microsoft.com/office/drawing/2014/main" xmlns="" val="1005268504"/>
                    </a:ext>
                  </a:extLst>
                </a:gridCol>
              </a:tblGrid>
              <a:tr h="370304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σ[kg/mm2]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r[mm]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Q[</a:t>
                      </a:r>
                      <a:r>
                        <a:rPr kumimoji="1" lang="en-US" altLang="ja-JP" sz="1400" dirty="0" err="1"/>
                        <a:t>nC</a:t>
                      </a:r>
                      <a:r>
                        <a:rPr kumimoji="1" lang="en-US" altLang="ja-JP" sz="1400" dirty="0"/>
                        <a:t>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Comment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79312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3.4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0.5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7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0000"/>
                          </a:solidFill>
                        </a:rPr>
                        <a:t>Present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726674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RF gun (achieved)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182795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RF</a:t>
                      </a:r>
                      <a:r>
                        <a:rPr kumimoji="1" lang="en-US" altLang="ja-JP" sz="1400" baseline="0" dirty="0" smtClean="0"/>
                        <a:t> gun</a:t>
                      </a:r>
                    </a:p>
                    <a:p>
                      <a:r>
                        <a:rPr kumimoji="1" lang="en-US" altLang="ja-JP" sz="1400" baseline="0" dirty="0" smtClean="0"/>
                        <a:t>(initial plan)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0.18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ρmax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67777718"/>
                  </a:ext>
                </a:extLst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>
          <a:xfrm>
            <a:off x="1091842" y="5724053"/>
            <a:ext cx="2093824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コンテンツ プレースホルダー 7">
            <a:extLst>
              <a:ext uri="{FF2B5EF4-FFF2-40B4-BE49-F238E27FC236}">
                <a16:creationId xmlns:a16="http://schemas.microsoft.com/office/drawing/2014/main" xmlns="" id="{40515726-8A88-45BB-8EF2-AAD0E74C35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75"/>
          <a:stretch/>
        </p:blipFill>
        <p:spPr bwMode="auto">
          <a:xfrm>
            <a:off x="5993978" y="3230705"/>
            <a:ext cx="1944217" cy="141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コンテンツ プレースホルダー 7">
            <a:extLst>
              <a:ext uri="{FF2B5EF4-FFF2-40B4-BE49-F238E27FC236}">
                <a16:creationId xmlns:a16="http://schemas.microsoft.com/office/drawing/2014/main" xmlns="" id="{6102DB67-DF97-4DA8-B09F-261084EEC8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648"/>
          <a:stretch/>
        </p:blipFill>
        <p:spPr bwMode="auto">
          <a:xfrm>
            <a:off x="7973510" y="3227368"/>
            <a:ext cx="1921155" cy="1413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6930082" y="4931965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Beam profile @ target</a:t>
            </a:r>
            <a:endParaRPr kumimoji="1" lang="ja-JP" altLang="en-US" sz="16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586266" y="4640015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RF gun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210002" y="4643933"/>
            <a:ext cx="1596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Thermionic gun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5637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44</a:t>
            </a:fld>
            <a:endParaRPr kumimoji="1" lang="ja-JP" altLang="en-US"/>
          </a:p>
        </p:txBody>
      </p:sp>
      <p:pic>
        <p:nvPicPr>
          <p:cNvPr id="7" name="Picture 2" descr="A1014.JPG (2304×1536)">
            <a:extLst>
              <a:ext uri="{FF2B5EF4-FFF2-40B4-BE49-F238E27FC236}">
                <a16:creationId xmlns:a16="http://schemas.microsoft.com/office/drawing/2014/main" xmlns="" id="{478B4D44-01E8-4D47-9C88-195BCBD13C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0"/>
          <a:stretch/>
        </p:blipFill>
        <p:spPr bwMode="auto">
          <a:xfrm>
            <a:off x="89322" y="1160463"/>
            <a:ext cx="7632848" cy="547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xmlns="" id="{27AA368A-3211-4BFB-A379-99DD6A263182}"/>
              </a:ext>
            </a:extLst>
          </p:cNvPr>
          <p:cNvCxnSpPr>
            <a:cxnSpLocks/>
          </p:cNvCxnSpPr>
          <p:nvPr/>
        </p:nvCxnSpPr>
        <p:spPr>
          <a:xfrm flipH="1">
            <a:off x="4526643" y="3750324"/>
            <a:ext cx="2823468" cy="8216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xmlns="" id="{7FCE8876-FDD3-4C5D-951E-B79CC2F3F497}"/>
              </a:ext>
            </a:extLst>
          </p:cNvPr>
          <p:cNvGrpSpPr/>
          <p:nvPr/>
        </p:nvGrpSpPr>
        <p:grpSpPr>
          <a:xfrm>
            <a:off x="4493047" y="2699717"/>
            <a:ext cx="2989946" cy="1656184"/>
            <a:chOff x="5346700" y="2699717"/>
            <a:chExt cx="2989946" cy="1656184"/>
          </a:xfrm>
        </p:grpSpPr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xmlns="" id="{F6C4AD62-77B1-44CC-93D3-3CB86A0E8B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06072" y="2699717"/>
              <a:ext cx="1030574" cy="345284"/>
            </a:xfrm>
            <a:prstGeom prst="line">
              <a:avLst/>
            </a:prstGeom>
            <a:ln w="38100">
              <a:solidFill>
                <a:srgbClr val="00FF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xmlns="" id="{2C363F5D-C190-409D-861C-EC622FCB14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018" y="2699717"/>
              <a:ext cx="952054" cy="1368152"/>
            </a:xfrm>
            <a:prstGeom prst="line">
              <a:avLst/>
            </a:prstGeom>
            <a:ln w="38100">
              <a:solidFill>
                <a:srgbClr val="00FF6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xmlns="" id="{678BB29D-14DD-4030-B96A-6715A09EB6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6700" y="4067869"/>
              <a:ext cx="1007318" cy="288032"/>
            </a:xfrm>
            <a:prstGeom prst="straightConnector1">
              <a:avLst/>
            </a:prstGeom>
            <a:ln w="38100">
              <a:solidFill>
                <a:srgbClr val="00FF6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xmlns="" id="{AD688879-A994-4377-8EB8-D9F3A9AA5E0B}"/>
              </a:ext>
            </a:extLst>
          </p:cNvPr>
          <p:cNvGrpSpPr/>
          <p:nvPr/>
        </p:nvGrpSpPr>
        <p:grpSpPr>
          <a:xfrm>
            <a:off x="4466323" y="2627709"/>
            <a:ext cx="2989946" cy="1656184"/>
            <a:chOff x="5346700" y="2699717"/>
            <a:chExt cx="2989946" cy="1656184"/>
          </a:xfrm>
        </p:grpSpPr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xmlns="" id="{5B7B1088-91E8-4A9E-9B7A-D1F7673C93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06072" y="2699717"/>
              <a:ext cx="1030574" cy="345284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xmlns="" id="{FB84D1C7-B440-4F6D-B8C2-1A8EB44DF2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018" y="2699717"/>
              <a:ext cx="952054" cy="1368152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xmlns="" id="{24AFCF88-6776-4238-B733-32BE5E4E9D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6700" y="4067869"/>
              <a:ext cx="1007318" cy="28803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xmlns="" id="{0FB9074A-EDD6-4D6C-95CC-FAC616CD8D27}"/>
              </a:ext>
            </a:extLst>
          </p:cNvPr>
          <p:cNvGrpSpPr/>
          <p:nvPr/>
        </p:nvGrpSpPr>
        <p:grpSpPr>
          <a:xfrm>
            <a:off x="4526643" y="2771725"/>
            <a:ext cx="2989946" cy="1656184"/>
            <a:chOff x="5346700" y="2699717"/>
            <a:chExt cx="2989946" cy="1656184"/>
          </a:xfrm>
        </p:grpSpPr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xmlns="" id="{71479ACE-0388-4D8A-A8E3-8DA2F57CAB1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06072" y="2699717"/>
              <a:ext cx="1030574" cy="345284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xmlns="" id="{89BCDAC6-0A42-4F80-A7F1-3BC2205160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018" y="2699717"/>
              <a:ext cx="952054" cy="136815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xmlns="" id="{3139BC88-46BF-4625-8FDF-4092550265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46700" y="4067869"/>
              <a:ext cx="1007318" cy="28803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矢印: 下 20">
            <a:extLst>
              <a:ext uri="{FF2B5EF4-FFF2-40B4-BE49-F238E27FC236}">
                <a16:creationId xmlns:a16="http://schemas.microsoft.com/office/drawing/2014/main" xmlns="" id="{17185245-ED2D-4FEA-B9C7-08A2F30069A3}"/>
              </a:ext>
            </a:extLst>
          </p:cNvPr>
          <p:cNvSpPr/>
          <p:nvPr/>
        </p:nvSpPr>
        <p:spPr>
          <a:xfrm>
            <a:off x="6185124" y="1691605"/>
            <a:ext cx="467369" cy="576064"/>
          </a:xfrm>
          <a:prstGeom prst="down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矢印: 下 30">
            <a:extLst>
              <a:ext uri="{FF2B5EF4-FFF2-40B4-BE49-F238E27FC236}">
                <a16:creationId xmlns:a16="http://schemas.microsoft.com/office/drawing/2014/main" xmlns="" id="{0B7FEB45-A66C-426C-95BF-5BE335689B1B}"/>
              </a:ext>
            </a:extLst>
          </p:cNvPr>
          <p:cNvSpPr/>
          <p:nvPr/>
        </p:nvSpPr>
        <p:spPr>
          <a:xfrm>
            <a:off x="4888407" y="2972137"/>
            <a:ext cx="467369" cy="576064"/>
          </a:xfrm>
          <a:prstGeom prst="down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xmlns="" id="{5A12F38C-5A22-456D-A46F-A35998E2EA23}"/>
              </a:ext>
            </a:extLst>
          </p:cNvPr>
          <p:cNvSpPr txBox="1"/>
          <p:nvPr/>
        </p:nvSpPr>
        <p:spPr>
          <a:xfrm>
            <a:off x="7869812" y="3657307"/>
            <a:ext cx="61587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HER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xmlns="" id="{8737D408-EED9-493E-A30D-EE0B71E8B55B}"/>
              </a:ext>
            </a:extLst>
          </p:cNvPr>
          <p:cNvSpPr txBox="1"/>
          <p:nvPr/>
        </p:nvSpPr>
        <p:spPr>
          <a:xfrm>
            <a:off x="7869812" y="2886250"/>
            <a:ext cx="230063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FF64"/>
                </a:solidFill>
              </a:rPr>
              <a:t>LER(for e</a:t>
            </a:r>
            <a:r>
              <a:rPr kumimoji="1" lang="en-US" altLang="ja-JP" sz="1600" baseline="30000" dirty="0" smtClean="0">
                <a:solidFill>
                  <a:srgbClr val="00FF64"/>
                </a:solidFill>
              </a:rPr>
              <a:t>+</a:t>
            </a:r>
            <a:r>
              <a:rPr kumimoji="1" lang="en-US" altLang="ja-JP" sz="1600" dirty="0" smtClean="0">
                <a:solidFill>
                  <a:srgbClr val="00FF64"/>
                </a:solidFill>
              </a:rPr>
              <a:t> production</a:t>
            </a:r>
            <a:r>
              <a:rPr kumimoji="1" lang="ja-JP" altLang="en-US" sz="1600" dirty="0" smtClean="0">
                <a:solidFill>
                  <a:srgbClr val="00FF64"/>
                </a:solidFill>
              </a:rPr>
              <a:t>）</a:t>
            </a:r>
            <a:endParaRPr kumimoji="1" lang="ja-JP" altLang="en-US" sz="1600" dirty="0">
              <a:solidFill>
                <a:srgbClr val="00FF64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xmlns="" id="{F563381D-3C29-4728-93FA-23B7B295784A}"/>
              </a:ext>
            </a:extLst>
          </p:cNvPr>
          <p:cNvSpPr txBox="1"/>
          <p:nvPr/>
        </p:nvSpPr>
        <p:spPr>
          <a:xfrm>
            <a:off x="7869812" y="2655253"/>
            <a:ext cx="798617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C000"/>
                </a:solidFill>
              </a:rPr>
              <a:t>PF-AR</a:t>
            </a:r>
            <a:endParaRPr kumimoji="1" lang="ja-JP" altLang="en-US" sz="1600" dirty="0">
              <a:solidFill>
                <a:srgbClr val="FFC0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xmlns="" id="{B9B9C579-4011-4096-B412-0C578FBFEEC2}"/>
              </a:ext>
            </a:extLst>
          </p:cNvPr>
          <p:cNvSpPr txBox="1"/>
          <p:nvPr/>
        </p:nvSpPr>
        <p:spPr>
          <a:xfrm>
            <a:off x="7869812" y="3117247"/>
            <a:ext cx="445956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0070C0"/>
                </a:solidFill>
              </a:rPr>
              <a:t>PF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xmlns="" id="{061D4D24-9357-4298-A3D7-68FFB1917524}"/>
              </a:ext>
            </a:extLst>
          </p:cNvPr>
          <p:cNvSpPr/>
          <p:nvPr/>
        </p:nvSpPr>
        <p:spPr>
          <a:xfrm>
            <a:off x="7901075" y="2627709"/>
            <a:ext cx="2232248" cy="828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xmlns="" id="{5D756ED2-1B50-4301-A96A-8D992E8EF15C}"/>
              </a:ext>
            </a:extLst>
          </p:cNvPr>
          <p:cNvSpPr/>
          <p:nvPr/>
        </p:nvSpPr>
        <p:spPr>
          <a:xfrm>
            <a:off x="7901074" y="3613067"/>
            <a:ext cx="2232249" cy="3827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xmlns="" id="{2F0223AF-BE25-482F-BD52-983F9C6182EA}"/>
              </a:ext>
            </a:extLst>
          </p:cNvPr>
          <p:cNvSpPr txBox="1"/>
          <p:nvPr/>
        </p:nvSpPr>
        <p:spPr>
          <a:xfrm>
            <a:off x="7866186" y="2267669"/>
            <a:ext cx="1837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Thermionic e</a:t>
            </a:r>
            <a:r>
              <a:rPr lang="en-US" altLang="ja-JP" sz="1600" baseline="30000" dirty="0" smtClean="0"/>
              <a:t>-</a:t>
            </a:r>
            <a:r>
              <a:rPr lang="en-US" altLang="ja-JP" sz="1600" dirty="0" smtClean="0"/>
              <a:t> gun</a:t>
            </a:r>
            <a:endParaRPr kumimoji="1" lang="ja-JP" altLang="en-US" sz="1600" dirty="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xmlns="" id="{2FBD890C-EF98-4F9A-8C84-D39AE7F742CD}"/>
              </a:ext>
            </a:extLst>
          </p:cNvPr>
          <p:cNvSpPr txBox="1"/>
          <p:nvPr/>
        </p:nvSpPr>
        <p:spPr>
          <a:xfrm>
            <a:off x="8154218" y="3995861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RF e</a:t>
            </a:r>
            <a:r>
              <a:rPr kumimoji="1" lang="en-US" altLang="ja-JP" sz="1600" baseline="30000" dirty="0" smtClean="0"/>
              <a:t>-</a:t>
            </a:r>
            <a:r>
              <a:rPr kumimoji="1" lang="en-US" altLang="ja-JP" sz="1600" dirty="0" smtClean="0"/>
              <a:t> gun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7110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42B2D8E-00EC-41AB-A56D-0C0AC3B1A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78" y="89226"/>
            <a:ext cx="9649072" cy="755968"/>
          </a:xfrm>
        </p:spPr>
        <p:txBody>
          <a:bodyPr/>
          <a:lstStyle/>
          <a:p>
            <a:r>
              <a:rPr lang="en-US" altLang="ja-JP" sz="3200" dirty="0" smtClean="0"/>
              <a:t>Target consideration 2</a:t>
            </a:r>
            <a:endParaRPr lang="en-US" altLang="ja-JP" sz="3200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xmlns="" id="{9B747787-D16C-4586-8535-A0916012B4A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98" y="951187"/>
            <a:ext cx="7122808" cy="6429050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32A4348A-972F-45FB-9DEC-ECEE7136C5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D7997EB5-763B-430E-8EB0-0D9D0F41C2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C07A6698-C332-486F-BB35-37ECD73B1C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45</a:t>
            </a:fld>
            <a:endParaRPr kumimoji="1" lang="ja-JP" altLang="en-US"/>
          </a:p>
        </p:txBody>
      </p:sp>
      <p:grpSp>
        <p:nvGrpSpPr>
          <p:cNvPr id="3" name="グループ化 2"/>
          <p:cNvGrpSpPr/>
          <p:nvPr/>
        </p:nvGrpSpPr>
        <p:grpSpPr>
          <a:xfrm>
            <a:off x="1175426" y="1189683"/>
            <a:ext cx="4912848" cy="4248472"/>
            <a:chOff x="1009916" y="1259557"/>
            <a:chExt cx="4912848" cy="4248472"/>
          </a:xfrm>
        </p:grpSpPr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xmlns="" id="{D936BEE0-69D3-4161-B028-701AA4841121}"/>
                </a:ext>
              </a:extLst>
            </p:cNvPr>
            <p:cNvCxnSpPr/>
            <p:nvPr/>
          </p:nvCxnSpPr>
          <p:spPr>
            <a:xfrm flipH="1">
              <a:off x="1889522" y="1979637"/>
              <a:ext cx="792088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xmlns="" id="{BF929483-52C0-4614-9A3A-53099FDADE87}"/>
                </a:ext>
              </a:extLst>
            </p:cNvPr>
            <p:cNvCxnSpPr>
              <a:cxnSpLocks/>
            </p:cNvCxnSpPr>
            <p:nvPr/>
          </p:nvCxnSpPr>
          <p:spPr>
            <a:xfrm>
              <a:off x="5129882" y="2843733"/>
              <a:ext cx="792882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xmlns="" id="{0B91CBE7-5A52-49AF-8223-4E4854DC97AC}"/>
                </a:ext>
              </a:extLst>
            </p:cNvPr>
            <p:cNvCxnSpPr/>
            <p:nvPr/>
          </p:nvCxnSpPr>
          <p:spPr>
            <a:xfrm flipH="1">
              <a:off x="1961530" y="4931965"/>
              <a:ext cx="792088" cy="0"/>
            </a:xfrm>
            <a:prstGeom prst="straightConnector1">
              <a:avLst/>
            </a:prstGeom>
            <a:ln w="2857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xmlns="" id="{2F1D8A20-DE5F-4345-856E-114A811C819B}"/>
                </a:ext>
              </a:extLst>
            </p:cNvPr>
            <p:cNvCxnSpPr>
              <a:cxnSpLocks/>
            </p:cNvCxnSpPr>
            <p:nvPr/>
          </p:nvCxnSpPr>
          <p:spPr>
            <a:xfrm>
              <a:off x="5129882" y="5508029"/>
              <a:ext cx="792882" cy="0"/>
            </a:xfrm>
            <a:prstGeom prst="straightConnector1">
              <a:avLst/>
            </a:prstGeom>
            <a:ln w="28575">
              <a:solidFill>
                <a:srgbClr val="0060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xmlns="" id="{F8FB8D01-3012-4A1B-ACFC-9D8F3A8F1E21}"/>
                </a:ext>
              </a:extLst>
            </p:cNvPr>
            <p:cNvSpPr txBox="1"/>
            <p:nvPr/>
          </p:nvSpPr>
          <p:spPr>
            <a:xfrm>
              <a:off x="2420704" y="3181201"/>
              <a:ext cx="1846980" cy="46166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1200" dirty="0" smtClean="0">
                  <a:solidFill>
                    <a:srgbClr val="0303BD"/>
                  </a:solidFill>
                </a:rPr>
                <a:t>Calculated from cooling </a:t>
              </a:r>
            </a:p>
            <a:p>
              <a:r>
                <a:rPr lang="en-US" altLang="ja-JP" sz="1200" dirty="0" smtClean="0">
                  <a:solidFill>
                    <a:srgbClr val="0303BD"/>
                  </a:solidFill>
                </a:rPr>
                <a:t>water temp</a:t>
              </a:r>
              <a:endParaRPr kumimoji="1" lang="ja-JP" altLang="en-US" sz="1200" dirty="0">
                <a:solidFill>
                  <a:srgbClr val="0303BD"/>
                </a:solidFill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xmlns="" id="{802A7278-70EA-4284-92C5-53A60EC83D48}"/>
                </a:ext>
              </a:extLst>
            </p:cNvPr>
            <p:cNvSpPr txBox="1"/>
            <p:nvPr/>
          </p:nvSpPr>
          <p:spPr>
            <a:xfrm>
              <a:off x="1009916" y="3203773"/>
              <a:ext cx="447558" cy="2462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FF0000"/>
                  </a:solidFill>
                </a:rPr>
                <a:t>5 Hz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xmlns="" id="{9D11D613-5C23-44C5-929D-CC2BB60E3B6D}"/>
                </a:ext>
              </a:extLst>
            </p:cNvPr>
            <p:cNvSpPr txBox="1"/>
            <p:nvPr/>
          </p:nvSpPr>
          <p:spPr>
            <a:xfrm>
              <a:off x="1817514" y="2453496"/>
              <a:ext cx="623889" cy="2462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FF0000"/>
                  </a:solidFill>
                </a:rPr>
                <a:t>12.5 Hz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xmlns="" id="{9EC85A55-6A33-4263-85AC-11F45074EE95}"/>
                </a:ext>
              </a:extLst>
            </p:cNvPr>
            <p:cNvSpPr txBox="1"/>
            <p:nvPr/>
          </p:nvSpPr>
          <p:spPr>
            <a:xfrm>
              <a:off x="2753618" y="1259557"/>
              <a:ext cx="518091" cy="2462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FF0000"/>
                  </a:solidFill>
                </a:rPr>
                <a:t>25 Hz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xmlns="" id="{CB210C4E-F41C-44AE-B27E-D401DC2F44D0}"/>
                </a:ext>
              </a:extLst>
            </p:cNvPr>
            <p:cNvSpPr txBox="1"/>
            <p:nvPr/>
          </p:nvSpPr>
          <p:spPr>
            <a:xfrm>
              <a:off x="4754332" y="3707829"/>
              <a:ext cx="447558" cy="24622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000" dirty="0">
                  <a:solidFill>
                    <a:srgbClr val="FF0000"/>
                  </a:solidFill>
                </a:rPr>
                <a:t>0 Hz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847828"/>
              </p:ext>
            </p:extLst>
          </p:nvPr>
        </p:nvGraphicFramePr>
        <p:xfrm>
          <a:off x="7272578" y="1680909"/>
          <a:ext cx="3113888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3688"/>
                <a:gridCol w="1008112"/>
                <a:gridCol w="79208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Phase</a:t>
                      </a:r>
                      <a:r>
                        <a:rPr kumimoji="1" lang="en-US" altLang="ja-JP" sz="1200" baseline="0" dirty="0" smtClean="0"/>
                        <a:t> 2</a:t>
                      </a:r>
                    </a:p>
                    <a:p>
                      <a:r>
                        <a:rPr kumimoji="1" lang="en-US" altLang="ja-JP" sz="1200" baseline="0" dirty="0" smtClean="0"/>
                        <a:t>(measured)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Phase</a:t>
                      </a:r>
                      <a:r>
                        <a:rPr kumimoji="1" lang="en-US" altLang="ja-JP" sz="1200" baseline="0" dirty="0" smtClean="0"/>
                        <a:t> 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Beam</a:t>
                      </a:r>
                      <a:r>
                        <a:rPr kumimoji="1" lang="en-US" altLang="ja-JP" sz="1200" baseline="0" dirty="0" smtClean="0"/>
                        <a:t> power / pulse [W]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35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70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Rep. rate [Hz]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25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50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Beam power [W]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880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3500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200" baseline="0" dirty="0" smtClean="0"/>
                        <a:t>⊿</a:t>
                      </a:r>
                      <a:r>
                        <a:rPr kumimoji="1" lang="en-US" altLang="ja-JP" sz="1200" baseline="0" dirty="0" smtClean="0"/>
                        <a:t>T [K]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30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120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982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1 : status of </a:t>
            </a:r>
            <a:r>
              <a:rPr kumimoji="1"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SuperKEKB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/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84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 smtClean="0"/>
              <a:t>Degradation of the first ACC structure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47</a:t>
            </a:fld>
            <a:endParaRPr kumimoji="1" lang="ja-JP" altLang="en-US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699" y="1043533"/>
            <a:ext cx="5791200" cy="4648200"/>
          </a:xfrm>
        </p:spPr>
      </p:pic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680631"/>
              </p:ext>
            </p:extLst>
          </p:nvPr>
        </p:nvGraphicFramePr>
        <p:xfrm>
          <a:off x="5970513" y="3059757"/>
          <a:ext cx="460851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601"/>
                <a:gridCol w="1008112"/>
                <a:gridCol w="1080120"/>
                <a:gridCol w="1272678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2015/12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2017/11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design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KLY PS VOL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40.1 kV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38.0</a:t>
                      </a:r>
                      <a:r>
                        <a:rPr kumimoji="1" lang="en-US" altLang="ja-JP" sz="1400" baseline="0" dirty="0" smtClean="0"/>
                        <a:t> kV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42.0 kV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Energy gain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40.1</a:t>
                      </a:r>
                      <a:r>
                        <a:rPr kumimoji="1" lang="en-US" altLang="ja-JP" sz="1400" baseline="0" dirty="0" smtClean="0"/>
                        <a:t>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33.9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55.8 MeV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gradient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10.0 MV/m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8.5 MV/m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 MV/m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SLED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detune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detune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tune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085708" y="1594880"/>
            <a:ext cx="4378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/>
              <a:t>Energy gain of 1-5 unit was measured by</a:t>
            </a:r>
          </a:p>
          <a:p>
            <a:r>
              <a:rPr lang="en-US" altLang="ja-JP" sz="1800" dirty="0" smtClean="0"/>
              <a:t>Beam position after an analyzing bend</a:t>
            </a:r>
          </a:p>
          <a:p>
            <a:r>
              <a:rPr kumimoji="1" lang="en-US" altLang="ja-JP" sz="1800" dirty="0" smtClean="0"/>
              <a:t>Magnet as a function of RF phase.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609602" y="6079332"/>
            <a:ext cx="6227987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1-5 unit suffer from discharge and degradation</a:t>
            </a:r>
            <a:endParaRPr lang="en-US" altLang="ja-JP" dirty="0" smtClean="0"/>
          </a:p>
          <a:p>
            <a:r>
              <a:rPr lang="en-US" altLang="ja-JP" dirty="0" smtClean="0"/>
              <a:t>Shower from the target might be one of the cause…</a:t>
            </a:r>
          </a:p>
        </p:txBody>
      </p:sp>
    </p:spTree>
    <p:extLst>
      <p:ext uri="{BB962C8B-B14F-4D97-AF65-F5344CB8AC3E}">
        <p14:creationId xmlns:p14="http://schemas.microsoft.com/office/powerpoint/2010/main" val="127101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1 : status of </a:t>
            </a:r>
            <a:r>
              <a:rPr kumimoji="1"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SuperKEKB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/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10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FC discharge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6660485" cy="3267462"/>
          </a:xfrm>
        </p:spPr>
        <p:txBody>
          <a:bodyPr/>
          <a:lstStyle/>
          <a:p>
            <a:r>
              <a:rPr kumimoji="1" lang="en-US" altLang="ja-JP" sz="1600" dirty="0" smtClean="0"/>
              <a:t>FC head #4</a:t>
            </a:r>
          </a:p>
          <a:p>
            <a:pPr lvl="1"/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2015/9 test w/o BC @ test stand</a:t>
            </a:r>
          </a:p>
          <a:p>
            <a:pPr lvl="2"/>
            <a:r>
              <a:rPr lang="en-US" altLang="ja-JP" sz="1600" dirty="0" smtClean="0"/>
              <a:t>12 kA</a:t>
            </a:r>
            <a:r>
              <a:rPr lang="ja-JP" altLang="en-US" sz="1600" dirty="0" smtClean="0"/>
              <a:t>→</a:t>
            </a:r>
            <a:r>
              <a:rPr lang="en-US" altLang="ja-JP" sz="1600" dirty="0" smtClean="0"/>
              <a:t>OK</a:t>
            </a:r>
          </a:p>
          <a:p>
            <a:pPr lvl="1"/>
            <a:r>
              <a:rPr lang="en-US" altLang="ja-JP" sz="1600" dirty="0" smtClean="0"/>
              <a:t>2015/9 Installed into the beamline</a:t>
            </a:r>
          </a:p>
          <a:p>
            <a:pPr lvl="2"/>
            <a:r>
              <a:rPr lang="en-US" altLang="ja-JP" sz="1600" dirty="0" smtClean="0"/>
              <a:t>Discharge happened at 9.5 kA after a few days operation.</a:t>
            </a:r>
          </a:p>
          <a:p>
            <a:pPr lvl="1"/>
            <a:r>
              <a:rPr lang="en-US" altLang="ja-JP" sz="1600" dirty="0" smtClean="0"/>
              <a:t>2015/9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2016/7</a:t>
            </a:r>
          </a:p>
          <a:p>
            <a:pPr lvl="2"/>
            <a:r>
              <a:rPr lang="en-US" altLang="ja-JP" sz="1600" dirty="0" smtClean="0"/>
              <a:t>Reduced current (6 kA) operation during phase 1.</a:t>
            </a:r>
          </a:p>
          <a:p>
            <a:pPr lvl="1"/>
            <a:r>
              <a:rPr lang="en-US" altLang="ja-JP" sz="1600" dirty="0" smtClean="0"/>
              <a:t>2017/3</a:t>
            </a:r>
          </a:p>
          <a:p>
            <a:pPr lvl="2"/>
            <a:r>
              <a:rPr lang="en-US" altLang="ja-JP" sz="1600" dirty="0" smtClean="0"/>
              <a:t>Replaced by FC head #5 (with assembly #2).</a:t>
            </a:r>
          </a:p>
          <a:p>
            <a:pPr lvl="1"/>
            <a:endParaRPr lang="en-US" altLang="ja-JP" sz="16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2018.3.14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78964" y="4499917"/>
            <a:ext cx="4992136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Visit specialist in SLAC.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Work-hardening process is important.</a:t>
            </a:r>
          </a:p>
          <a:p>
            <a:r>
              <a:rPr lang="en-US" altLang="ja-JP" dirty="0" smtClean="0"/>
              <a:t>External magnetic field by BC is different.</a:t>
            </a:r>
          </a:p>
        </p:txBody>
      </p:sp>
      <p:pic>
        <p:nvPicPr>
          <p:cNvPr id="11" name="コンテンツ プレースホルダー 6" descr="IMG_2390_FC-Teststand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" t="12017" r="8700" b="3597"/>
          <a:stretch/>
        </p:blipFill>
        <p:spPr>
          <a:xfrm>
            <a:off x="6498034" y="1204394"/>
            <a:ext cx="3999856" cy="286440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850990" y="4441613"/>
            <a:ext cx="129394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FC inside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stCxn id="7" idx="0"/>
          </p:cNvCxnSpPr>
          <p:nvPr/>
        </p:nvCxnSpPr>
        <p:spPr>
          <a:xfrm flipV="1">
            <a:off x="8497962" y="3347789"/>
            <a:ext cx="304328" cy="1093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84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/>
              <a:t>Introduction</a:t>
            </a:r>
          </a:p>
          <a:p>
            <a:pPr lvl="1"/>
            <a:r>
              <a:rPr kumimoji="1" lang="en-US" altLang="ja-JP" sz="2400" dirty="0" smtClean="0"/>
              <a:t>Setup</a:t>
            </a:r>
          </a:p>
          <a:p>
            <a:pPr lvl="1"/>
            <a:r>
              <a:rPr lang="en-US" altLang="ja-JP" sz="2400" dirty="0" smtClean="0"/>
              <a:t>Present status</a:t>
            </a:r>
          </a:p>
          <a:p>
            <a:pPr lvl="1"/>
            <a:r>
              <a:rPr kumimoji="1" lang="en-US" altLang="ja-JP" sz="2400" dirty="0" smtClean="0"/>
              <a:t>Improvement plans</a:t>
            </a:r>
          </a:p>
          <a:p>
            <a:pPr lvl="1"/>
            <a:r>
              <a:rPr lang="en-US" altLang="ja-JP" sz="2400" dirty="0" smtClean="0"/>
              <a:t>Preparation for emergency</a:t>
            </a:r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/>
              <a:t>Target</a:t>
            </a:r>
          </a:p>
          <a:p>
            <a:pPr lvl="1"/>
            <a:r>
              <a:rPr lang="en-US" altLang="ja-JP" sz="2400" dirty="0" smtClean="0"/>
              <a:t>Degradation of the first ACC structure</a:t>
            </a:r>
          </a:p>
          <a:p>
            <a:pPr lvl="1"/>
            <a:r>
              <a:rPr lang="en-US" altLang="ja-JP" sz="2400" dirty="0" smtClean="0"/>
              <a:t>FC discharge</a:t>
            </a:r>
          </a:p>
          <a:p>
            <a:pPr lvl="1"/>
            <a:r>
              <a:rPr lang="en-US" altLang="ja-JP" sz="2400" dirty="0" smtClean="0"/>
              <a:t>Tunnel design</a:t>
            </a:r>
          </a:p>
          <a:p>
            <a:pPr lvl="1"/>
            <a:r>
              <a:rPr lang="en-US" altLang="ja-JP" sz="2400" dirty="0" smtClean="0"/>
              <a:t>Space for radioactive materials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352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FC discharge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378293" y="1160447"/>
            <a:ext cx="6119742" cy="4779630"/>
          </a:xfrm>
        </p:spPr>
        <p:txBody>
          <a:bodyPr/>
          <a:lstStyle/>
          <a:p>
            <a:r>
              <a:rPr kumimoji="1" lang="en-US" altLang="ja-JP" sz="1600" dirty="0" smtClean="0"/>
              <a:t>FC head #5</a:t>
            </a:r>
          </a:p>
          <a:p>
            <a:pPr lvl="1"/>
            <a:r>
              <a:rPr kumimoji="1" lang="en-US" altLang="ja-JP" sz="1600" dirty="0" smtClean="0"/>
              <a:t>2016/6</a:t>
            </a:r>
          </a:p>
          <a:p>
            <a:pPr lvl="2"/>
            <a:r>
              <a:rPr lang="en-US" altLang="ja-JP" sz="1600" dirty="0" smtClean="0"/>
              <a:t>Work-hardening process</a:t>
            </a:r>
            <a:endParaRPr kumimoji="1" lang="en-US" altLang="ja-JP" sz="1600" dirty="0" smtClean="0"/>
          </a:p>
          <a:p>
            <a:pPr lvl="1"/>
            <a:r>
              <a:rPr kumimoji="1" lang="ja-JP" altLang="en-US" sz="1600" dirty="0" smtClean="0"/>
              <a:t>～</a:t>
            </a:r>
            <a:r>
              <a:rPr kumimoji="1" lang="en-US" altLang="ja-JP" sz="1600" dirty="0" smtClean="0"/>
              <a:t>2017/3 test w BC @ test stand</a:t>
            </a:r>
          </a:p>
          <a:p>
            <a:pPr lvl="2"/>
            <a:r>
              <a:rPr lang="en-US" altLang="ja-JP" sz="1600" dirty="0" smtClean="0"/>
              <a:t>12 kA</a:t>
            </a:r>
            <a:r>
              <a:rPr lang="ja-JP" altLang="en-US" sz="1600" dirty="0" smtClean="0"/>
              <a:t>→</a:t>
            </a:r>
            <a:r>
              <a:rPr lang="en-US" altLang="ja-JP" sz="1600" dirty="0" smtClean="0"/>
              <a:t>OK</a:t>
            </a:r>
          </a:p>
          <a:p>
            <a:pPr lvl="1"/>
            <a:r>
              <a:rPr lang="en-US" altLang="ja-JP" sz="1600" dirty="0" smtClean="0"/>
              <a:t>2017/3 Installed into the beamline</a:t>
            </a:r>
          </a:p>
          <a:p>
            <a:pPr lvl="2"/>
            <a:r>
              <a:rPr lang="en-US" altLang="ja-JP" sz="1600" dirty="0" smtClean="0">
                <a:solidFill>
                  <a:srgbClr val="FF0000"/>
                </a:solidFill>
              </a:rPr>
              <a:t>Discharge after a few days operation</a:t>
            </a:r>
          </a:p>
          <a:p>
            <a:pPr lvl="1"/>
            <a:r>
              <a:rPr lang="en-US" altLang="ja-JP" sz="1600" dirty="0" smtClean="0"/>
              <a:t>2017/3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2017/5</a:t>
            </a:r>
          </a:p>
          <a:p>
            <a:pPr lvl="2"/>
            <a:r>
              <a:rPr lang="en-US" altLang="ja-JP" sz="1600" dirty="0" smtClean="0"/>
              <a:t>Not in operation</a:t>
            </a:r>
          </a:p>
          <a:p>
            <a:pPr lvl="1"/>
            <a:r>
              <a:rPr lang="en-US" altLang="ja-JP" sz="1600" dirty="0" smtClean="0"/>
              <a:t>2017/6</a:t>
            </a:r>
            <a:r>
              <a:rPr lang="ja-JP" altLang="en-US" sz="1600" dirty="0" smtClean="0"/>
              <a:t>～</a:t>
            </a:r>
            <a:r>
              <a:rPr lang="en-US" altLang="ja-JP" sz="1600" dirty="0" smtClean="0"/>
              <a:t>2017/9</a:t>
            </a:r>
          </a:p>
          <a:p>
            <a:pPr lvl="2"/>
            <a:r>
              <a:rPr lang="en-US" altLang="ja-JP" sz="1600" dirty="0" smtClean="0"/>
              <a:t>Disassembled from the beamline</a:t>
            </a:r>
          </a:p>
          <a:p>
            <a:pPr lvl="2"/>
            <a:r>
              <a:rPr lang="en-US" altLang="ja-JP" sz="1600" dirty="0" smtClean="0">
                <a:solidFill>
                  <a:srgbClr val="FF0000"/>
                </a:solidFill>
              </a:rPr>
              <a:t>Observed</a:t>
            </a:r>
          </a:p>
          <a:p>
            <a:pPr lvl="1"/>
            <a:r>
              <a:rPr lang="en-US" altLang="ja-JP" sz="1600" dirty="0" smtClean="0"/>
              <a:t>2017/9</a:t>
            </a:r>
          </a:p>
          <a:p>
            <a:pPr lvl="2"/>
            <a:r>
              <a:rPr lang="en-US" altLang="ja-JP" sz="1600" dirty="0" smtClean="0"/>
              <a:t>Re-installed in the beamline</a:t>
            </a:r>
          </a:p>
          <a:p>
            <a:pPr lvl="1"/>
            <a:r>
              <a:rPr lang="en-US" altLang="ja-JP" sz="1600" dirty="0" smtClean="0"/>
              <a:t>2017/10-</a:t>
            </a:r>
          </a:p>
          <a:p>
            <a:pPr lvl="2"/>
            <a:r>
              <a:rPr lang="en-US" altLang="ja-JP" sz="1600" dirty="0" smtClean="0"/>
              <a:t>6 kA operation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80083" y="6007992"/>
            <a:ext cx="3227037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Reconstruct test stand</a:t>
            </a:r>
          </a:p>
          <a:p>
            <a:r>
              <a:rPr lang="en-US" altLang="ja-JP" dirty="0" smtClean="0"/>
              <a:t>Try longer pulse operation</a:t>
            </a:r>
          </a:p>
        </p:txBody>
      </p:sp>
      <p:pic>
        <p:nvPicPr>
          <p:cNvPr id="13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22" y="1225365"/>
            <a:ext cx="2568707" cy="19265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092" y="4699997"/>
            <a:ext cx="3168716" cy="237653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8" name="直線矢印コネクタ 7"/>
          <p:cNvCxnSpPr/>
          <p:nvPr/>
        </p:nvCxnSpPr>
        <p:spPr>
          <a:xfrm>
            <a:off x="2897634" y="4571925"/>
            <a:ext cx="4032448" cy="720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コンテンツ プレースホルダー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0" t="7626" r="29655" b="16232"/>
          <a:stretch/>
        </p:blipFill>
        <p:spPr>
          <a:xfrm>
            <a:off x="8154218" y="1209202"/>
            <a:ext cx="2376264" cy="2454923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4207120" y="1691605"/>
            <a:ext cx="1282802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409802" y="2265223"/>
            <a:ext cx="3744416" cy="1266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41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ja-JP" sz="4000" dirty="0"/>
              <a:t>FC discharge </a:t>
            </a:r>
            <a:r>
              <a:rPr lang="en-US" altLang="ja-JP" sz="4000" dirty="0" smtClean="0"/>
              <a:t>3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>
          <a:xfrm>
            <a:off x="233338" y="1160447"/>
            <a:ext cx="7916949" cy="5476908"/>
          </a:xfrm>
        </p:spPr>
        <p:txBody>
          <a:bodyPr/>
          <a:lstStyle/>
          <a:p>
            <a:r>
              <a:rPr kumimoji="1" lang="en-US" altLang="ja-JP" sz="2400" dirty="0" smtClean="0"/>
              <a:t>What we plan to do in 2018</a:t>
            </a:r>
          </a:p>
          <a:p>
            <a:pPr lvl="1"/>
            <a:r>
              <a:rPr lang="en-US" altLang="ja-JP" sz="2400" dirty="0" smtClean="0"/>
              <a:t>Test with longer pulse but reduced voltage</a:t>
            </a:r>
          </a:p>
          <a:p>
            <a:pPr lvl="2"/>
            <a:r>
              <a:rPr kumimoji="1" lang="en-US" altLang="ja-JP" sz="2400" dirty="0" smtClean="0"/>
              <a:t>A modified pulsed power supply is under preparation</a:t>
            </a:r>
            <a:endParaRPr lang="en-US" altLang="ja-JP" sz="2400" dirty="0" smtClean="0"/>
          </a:p>
          <a:p>
            <a:pPr lvl="1"/>
            <a:endParaRPr lang="en-US" altLang="ja-JP" sz="2400" dirty="0"/>
          </a:p>
          <a:p>
            <a:pPr lvl="1"/>
            <a:endParaRPr lang="en-US" altLang="ja-JP" sz="2400" dirty="0" smtClean="0"/>
          </a:p>
          <a:p>
            <a:pPr lvl="1"/>
            <a:endParaRPr lang="en-US" altLang="ja-JP" sz="240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51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3905746" y="5652045"/>
                <a:ext cx="1029641" cy="6002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kumimoji="1" lang="en-US" altLang="ja-JP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746" y="5652045"/>
                <a:ext cx="1029641" cy="6002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594268"/>
              </p:ext>
            </p:extLst>
          </p:nvPr>
        </p:nvGraphicFramePr>
        <p:xfrm>
          <a:off x="89322" y="4668453"/>
          <a:ext cx="5112568" cy="858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1008112"/>
                <a:gridCol w="1152128"/>
                <a:gridCol w="2160240"/>
              </a:tblGrid>
              <a:tr h="310271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FC current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Pulse width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aseline="0" dirty="0" smtClean="0"/>
                        <a:t>Power supply voltage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4110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Now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6 kA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6 us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9 kV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42993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planned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12 kA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12 us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9</a:t>
                      </a:r>
                      <a:r>
                        <a:rPr kumimoji="1" lang="en-US" altLang="ja-JP" sz="1200" baseline="0" dirty="0" smtClean="0"/>
                        <a:t> kV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グループ化 11"/>
          <p:cNvGrpSpPr/>
          <p:nvPr/>
        </p:nvGrpSpPr>
        <p:grpSpPr>
          <a:xfrm>
            <a:off x="5375349" y="3635821"/>
            <a:ext cx="5011117" cy="3106511"/>
            <a:chOff x="1529481" y="3888714"/>
            <a:chExt cx="5011117" cy="3106511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03" t="13803" r="5089" b="35712"/>
            <a:stretch/>
          </p:blipFill>
          <p:spPr>
            <a:xfrm>
              <a:off x="1529481" y="3888714"/>
              <a:ext cx="4698785" cy="3106511"/>
            </a:xfrm>
            <a:prstGeom prst="rect">
              <a:avLst/>
            </a:prstGeom>
          </p:spPr>
        </p:pic>
        <p:sp>
          <p:nvSpPr>
            <p:cNvPr id="14" name="左右矢印 13"/>
            <p:cNvSpPr/>
            <p:nvPr/>
          </p:nvSpPr>
          <p:spPr>
            <a:xfrm>
              <a:off x="3113658" y="5117934"/>
              <a:ext cx="1224136" cy="102063"/>
            </a:xfrm>
            <a:prstGeom prst="left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3526990" y="5219997"/>
              <a:ext cx="450764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6 us</a:t>
              </a:r>
              <a:endParaRPr kumimoji="1" lang="ja-JP" altLang="en-US" sz="11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 rot="16200000">
              <a:off x="1087053" y="4443950"/>
              <a:ext cx="1146468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FC current (kA)</a:t>
              </a:r>
              <a:endParaRPr kumimoji="1" lang="ja-JP" altLang="en-US" sz="11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961046" y="3888714"/>
              <a:ext cx="2579552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 smtClean="0"/>
                <a:t>FC current waveform measured by CT</a:t>
              </a:r>
              <a:endParaRPr kumimoji="1" lang="ja-JP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896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FC discharge 4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2" r="11100" b="14540"/>
          <a:stretch/>
        </p:blipFill>
        <p:spPr>
          <a:xfrm>
            <a:off x="277044" y="1108792"/>
            <a:ext cx="4790058" cy="4680520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52</a:t>
            </a:fld>
            <a:endParaRPr kumimoji="1" lang="ja-JP" altLang="en-US"/>
          </a:p>
        </p:txBody>
      </p:sp>
      <p:pic>
        <p:nvPicPr>
          <p:cNvPr id="8" name="コンテンツ プレースホルダ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6" r="8957" b="6145"/>
          <a:stretch/>
        </p:blipFill>
        <p:spPr>
          <a:xfrm>
            <a:off x="5705946" y="3894675"/>
            <a:ext cx="4985867" cy="3541653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057874" y="1475581"/>
            <a:ext cx="5751896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Small discharge observed </a:t>
            </a:r>
            <a:r>
              <a:rPr lang="en-US" altLang="ja-JP" sz="2000" dirty="0" smtClean="0"/>
              <a:t>at </a:t>
            </a:r>
            <a:r>
              <a:rPr kumimoji="1" lang="en-US" altLang="ja-JP" sz="2000" dirty="0" smtClean="0"/>
              <a:t>the test stand</a:t>
            </a:r>
          </a:p>
          <a:p>
            <a:r>
              <a:rPr lang="ja-JP" altLang="en-US" sz="2000" dirty="0" smtClean="0"/>
              <a:t>→</a:t>
            </a:r>
            <a:r>
              <a:rPr lang="en-US" altLang="ja-JP" sz="2000" dirty="0" smtClean="0"/>
              <a:t>no significant damage was observed this time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472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FC discharge 5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53</a:t>
            </a:fld>
            <a:endParaRPr kumimoji="1" lang="ja-JP" altLang="en-US"/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="" xmlns:a16="http://schemas.microsoft.com/office/drawing/2014/main" id="{00000000-0008-0000-0000-00000300000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92473064"/>
              </p:ext>
            </p:extLst>
          </p:nvPr>
        </p:nvGraphicFramePr>
        <p:xfrm>
          <a:off x="377826" y="1160464"/>
          <a:ext cx="7418586" cy="4347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4481810" y="2699717"/>
            <a:ext cx="987771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C0000"/>
                </a:solidFill>
              </a:rPr>
              <a:t>normal</a:t>
            </a:r>
            <a:endParaRPr kumimoji="1" lang="ja-JP" altLang="en-US" dirty="0">
              <a:solidFill>
                <a:srgbClr val="CC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833738" y="1475581"/>
            <a:ext cx="146867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discharged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817514" y="5580037"/>
            <a:ext cx="7487947" cy="135601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discharge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inductance decrease</a:t>
            </a:r>
            <a:r>
              <a:rPr kumimoji="1" lang="ja-JP" altLang="en-US" dirty="0" smtClean="0"/>
              <a:t>→</a:t>
            </a:r>
            <a:r>
              <a:rPr lang="en-US" altLang="ja-JP" dirty="0" smtClean="0"/>
              <a:t>current pulse width </a:t>
            </a:r>
            <a:r>
              <a:rPr lang="en-US" altLang="ja-JP" dirty="0" err="1" smtClean="0"/>
              <a:t>decrese</a:t>
            </a:r>
            <a:endParaRPr lang="en-US" altLang="ja-JP" dirty="0"/>
          </a:p>
          <a:p>
            <a:r>
              <a:rPr lang="en-US" altLang="ja-JP" dirty="0" smtClean="0"/>
              <a:t>Current waveform monitor is integrated in the interlock system</a:t>
            </a:r>
          </a:p>
          <a:p>
            <a:r>
              <a:rPr kumimoji="1" lang="ja-JP" altLang="en-US" dirty="0" smtClean="0"/>
              <a:t>→</a:t>
            </a:r>
            <a:r>
              <a:rPr lang="en-US" altLang="ja-JP" dirty="0" smtClean="0"/>
              <a:t>next pulse of the abnormal pulse is stopped</a:t>
            </a:r>
            <a:endParaRPr kumimoji="1" lang="en-US" altLang="ja-JP" dirty="0" smtClean="0"/>
          </a:p>
          <a:p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minimize damage to the FC</a:t>
            </a:r>
          </a:p>
        </p:txBody>
      </p:sp>
    </p:spTree>
    <p:extLst>
      <p:ext uri="{BB962C8B-B14F-4D97-AF65-F5344CB8AC3E}">
        <p14:creationId xmlns:p14="http://schemas.microsoft.com/office/powerpoint/2010/main" val="37899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1 : status of </a:t>
            </a:r>
            <a:r>
              <a:rPr kumimoji="1"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SuperKEKB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/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82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Tunnel design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890" y="2419646"/>
            <a:ext cx="5204075" cy="3865613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55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5" y="2411685"/>
            <a:ext cx="5134379" cy="338437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817514" y="5877006"/>
            <a:ext cx="1906163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Typical section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040143" y="6300116"/>
            <a:ext cx="177965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Around target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3" idx="0"/>
          </p:cNvCxnSpPr>
          <p:nvPr/>
        </p:nvCxnSpPr>
        <p:spPr>
          <a:xfrm flipV="1">
            <a:off x="4617905" y="4302936"/>
            <a:ext cx="3032257" cy="2201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393578" y="6504242"/>
            <a:ext cx="444865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Additional radiation shield (Fe 40cm)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393578" y="1128324"/>
            <a:ext cx="6361037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/>
              <a:t>Enough height to crane operation</a:t>
            </a:r>
          </a:p>
          <a:p>
            <a:r>
              <a:rPr kumimoji="1" lang="en-US" altLang="ja-JP" dirty="0" smtClean="0"/>
              <a:t>Enough width to deliver new assembly</a:t>
            </a:r>
          </a:p>
          <a:p>
            <a:r>
              <a:rPr lang="en-US" altLang="ja-JP" dirty="0" smtClean="0"/>
              <a:t>Enough thickness to avoid additional radiation shield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8726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0" t="7966"/>
          <a:stretch/>
        </p:blipFill>
        <p:spPr>
          <a:xfrm>
            <a:off x="116668" y="0"/>
            <a:ext cx="10458475" cy="75596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smtClean="0"/>
              <a:t>2018.5.29</a:t>
            </a:r>
            <a:endParaRPr lang="ja-JP" altLang="en-US" dirty="0" smtClean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smtClean="0"/>
              <a:t>ALCW2018</a:t>
            </a:r>
            <a:endParaRPr lang="en-US" altLang="en-US" dirty="0" smtClean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48302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1 : status of </a:t>
            </a:r>
            <a:r>
              <a:rPr kumimoji="1" lang="en-US" altLang="ja-JP" sz="2400" dirty="0" err="1" smtClean="0">
                <a:solidFill>
                  <a:schemeClr val="bg1">
                    <a:lumMod val="65000"/>
                  </a:schemeClr>
                </a:solidFill>
              </a:rPr>
              <a:t>SuperKEKB</a:t>
            </a:r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 positron source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/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/>
              <a:t>Space for radioactive materials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73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000" dirty="0"/>
              <a:t>Space for radioactive </a:t>
            </a:r>
            <a:r>
              <a:rPr lang="en-US" altLang="ja-JP" sz="4000" dirty="0" smtClean="0"/>
              <a:t>materials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51" y="1160464"/>
            <a:ext cx="6651026" cy="4419574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58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57474" y="5650687"/>
            <a:ext cx="7335663" cy="13560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Used FC assembly is temporary kept inside the LINAC tunnel</a:t>
            </a:r>
          </a:p>
          <a:p>
            <a:r>
              <a:rPr lang="ja-JP" altLang="en-US" dirty="0" smtClean="0"/>
              <a:t>→</a:t>
            </a:r>
            <a:r>
              <a:rPr lang="en-US" altLang="ja-JP" dirty="0" smtClean="0"/>
              <a:t>space is limited</a:t>
            </a:r>
          </a:p>
          <a:p>
            <a:r>
              <a:rPr lang="ja-JP" altLang="en-US" dirty="0" smtClean="0"/>
              <a:t>→</a:t>
            </a:r>
            <a:r>
              <a:rPr lang="en-US" altLang="ja-JP" dirty="0" smtClean="0"/>
              <a:t>final destination have not yet determined…</a:t>
            </a:r>
          </a:p>
          <a:p>
            <a:r>
              <a:rPr kumimoji="1" lang="ja-JP" altLang="en-US" dirty="0" smtClean="0"/>
              <a:t>→</a:t>
            </a:r>
            <a:r>
              <a:rPr lang="en-US" altLang="ja-JP" dirty="0" smtClean="0"/>
              <a:t>better to</a:t>
            </a:r>
            <a:r>
              <a:rPr kumimoji="1" lang="en-US" altLang="ja-JP" dirty="0" smtClean="0"/>
              <a:t> prepare enough space before start experiment…</a:t>
            </a:r>
            <a:endParaRPr kumimoji="1" lang="ja-JP" altLang="en-US" dirty="0"/>
          </a:p>
        </p:txBody>
      </p:sp>
      <p:sp>
        <p:nvSpPr>
          <p:cNvPr id="3" name="下矢印 2"/>
          <p:cNvSpPr/>
          <p:nvPr/>
        </p:nvSpPr>
        <p:spPr>
          <a:xfrm rot="8799653">
            <a:off x="1975433" y="4252601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21570" y="5027768"/>
            <a:ext cx="3164649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Used FC assembly inside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258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 is in operation</a:t>
            </a:r>
          </a:p>
          <a:p>
            <a:pPr lvl="1"/>
            <a:r>
              <a:rPr lang="en-US" altLang="ja-JP" sz="2400" dirty="0" smtClean="0"/>
              <a:t>W target + FC + LAS</a:t>
            </a:r>
          </a:p>
          <a:p>
            <a:pPr lvl="1"/>
            <a:r>
              <a:rPr lang="en-US" altLang="ja-JP" sz="2400" dirty="0" smtClean="0"/>
              <a:t>Provide 1.4 </a:t>
            </a:r>
            <a:r>
              <a:rPr lang="en-US" altLang="ja-JP" sz="2400" dirty="0" err="1" smtClean="0"/>
              <a:t>nC</a:t>
            </a:r>
            <a:r>
              <a:rPr lang="en-US" altLang="ja-JP" sz="2400" dirty="0" smtClean="0"/>
              <a:t> @ </a:t>
            </a:r>
            <a:r>
              <a:rPr lang="en-US" altLang="ja-JP" sz="2400" dirty="0" err="1" smtClean="0"/>
              <a:t>linac</a:t>
            </a:r>
            <a:r>
              <a:rPr lang="en-US" altLang="ja-JP" sz="2400" dirty="0" smtClean="0"/>
              <a:t> end</a:t>
            </a:r>
          </a:p>
          <a:p>
            <a:pPr lvl="1"/>
            <a:r>
              <a:rPr lang="en-US" altLang="ja-JP" sz="2400" dirty="0" smtClean="0"/>
              <a:t>Many thing to do to reach 4 </a:t>
            </a:r>
            <a:r>
              <a:rPr lang="en-US" altLang="ja-JP" sz="2400" dirty="0" err="1" smtClean="0"/>
              <a:t>nC</a:t>
            </a:r>
            <a:r>
              <a:rPr lang="en-US" altLang="ja-JP" sz="2400" dirty="0" smtClean="0"/>
              <a:t> (design)</a:t>
            </a:r>
          </a:p>
          <a:p>
            <a:r>
              <a:rPr lang="en-US" altLang="ja-JP" sz="2400" dirty="0" smtClean="0"/>
              <a:t>Present issues</a:t>
            </a:r>
          </a:p>
          <a:p>
            <a:pPr lvl="1"/>
            <a:r>
              <a:rPr lang="en-US" altLang="ja-JP" sz="2400" dirty="0" smtClean="0"/>
              <a:t>Degradation of the first </a:t>
            </a:r>
            <a:r>
              <a:rPr lang="en-US" altLang="ja-JP" sz="2400" dirty="0" err="1" smtClean="0"/>
              <a:t>acc</a:t>
            </a:r>
            <a:r>
              <a:rPr lang="en-US" altLang="ja-JP" sz="2400" dirty="0" smtClean="0"/>
              <a:t> structure</a:t>
            </a:r>
          </a:p>
          <a:p>
            <a:pPr lvl="1"/>
            <a:r>
              <a:rPr lang="en-US" altLang="ja-JP" sz="2400" dirty="0" smtClean="0"/>
              <a:t>FC discharge</a:t>
            </a:r>
          </a:p>
          <a:p>
            <a:r>
              <a:rPr lang="en-US" altLang="ja-JP" sz="2400" dirty="0" smtClean="0"/>
              <a:t>For new design</a:t>
            </a:r>
          </a:p>
          <a:p>
            <a:pPr lvl="1"/>
            <a:r>
              <a:rPr lang="en-US" altLang="ja-JP" sz="2400" dirty="0" smtClean="0"/>
              <a:t>Tunnel design</a:t>
            </a:r>
          </a:p>
          <a:p>
            <a:pPr lvl="1"/>
            <a:r>
              <a:rPr lang="en-US" altLang="ja-JP" sz="2400" dirty="0" smtClean="0"/>
              <a:t>Space for radioactive materials</a:t>
            </a:r>
          </a:p>
          <a:p>
            <a:endParaRPr kumimoji="1" lang="en-US" altLang="ja-JP" sz="2400" dirty="0" smtClean="0"/>
          </a:p>
          <a:p>
            <a:pPr lvl="1"/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20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 smtClean="0"/>
              <a:t>Part 1 : status of </a:t>
            </a:r>
            <a:r>
              <a:rPr kumimoji="1" lang="en-US" altLang="ja-JP" sz="2400" dirty="0" err="1" smtClean="0"/>
              <a:t>SuperKEKB</a:t>
            </a:r>
            <a:r>
              <a:rPr kumimoji="1" lang="en-US" altLang="ja-JP" sz="2400" dirty="0" smtClean="0"/>
              <a:t> positron source</a:t>
            </a:r>
          </a:p>
          <a:p>
            <a:pPr lvl="1"/>
            <a:r>
              <a:rPr lang="en-US" altLang="ja-JP" sz="2400" dirty="0" smtClean="0"/>
              <a:t>Introduction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Setup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Present status</a:t>
            </a:r>
          </a:p>
          <a:p>
            <a:pPr lvl="1"/>
            <a:r>
              <a:rPr kumimoji="1"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Improvement plans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Preparation for emergency</a:t>
            </a:r>
            <a:r>
              <a:rPr kumimoji="1" lang="ja-JP" altLang="en-US" sz="2400" dirty="0" smtClean="0">
                <a:solidFill>
                  <a:schemeClr val="bg1">
                    <a:lumMod val="65000"/>
                  </a:schemeClr>
                </a:solidFill>
              </a:rPr>
              <a:t>　</a:t>
            </a:r>
            <a:endParaRPr kumimoji="1" lang="en-US" altLang="ja-JP" sz="24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Part 2 : topics to be considered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Target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Degradation of the first ACC structure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FC discharge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Tunnel design</a:t>
            </a:r>
          </a:p>
          <a:p>
            <a:pPr lvl="1"/>
            <a:r>
              <a:rPr lang="en-US" altLang="ja-JP" sz="2400" dirty="0" smtClean="0">
                <a:solidFill>
                  <a:schemeClr val="bg1">
                    <a:lumMod val="65000"/>
                  </a:schemeClr>
                </a:solidFill>
              </a:rPr>
              <a:t>Space for radioactive materials</a:t>
            </a:r>
            <a:endParaRPr kumimoji="1" lang="ja-JP" alt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22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History of positron source in KEK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1387382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角丸四角形 8"/>
          <p:cNvSpPr/>
          <p:nvPr/>
        </p:nvSpPr>
        <p:spPr>
          <a:xfrm>
            <a:off x="1241450" y="1693099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4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2947763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角丸四角形 14"/>
          <p:cNvSpPr/>
          <p:nvPr/>
        </p:nvSpPr>
        <p:spPr>
          <a:xfrm>
            <a:off x="3545024" y="3466002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コンテンツ プレースホルダー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4531939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角丸四角形 18"/>
          <p:cNvSpPr/>
          <p:nvPr/>
        </p:nvSpPr>
        <p:spPr>
          <a:xfrm>
            <a:off x="2825626" y="5058238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>
            <a:stCxn id="9" idx="3"/>
          </p:cNvCxnSpPr>
          <p:nvPr/>
        </p:nvCxnSpPr>
        <p:spPr>
          <a:xfrm>
            <a:off x="1457474" y="1765107"/>
            <a:ext cx="122413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>
            <a:off x="1097434" y="1765107"/>
            <a:ext cx="144016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681610" y="1765107"/>
            <a:ext cx="288032" cy="21453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2933638" y="1979637"/>
            <a:ext cx="522058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H="1">
            <a:off x="1163850" y="3323994"/>
            <a:ext cx="17697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1169442" y="3540018"/>
            <a:ext cx="237558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フリーフォーム 31"/>
          <p:cNvSpPr/>
          <p:nvPr/>
        </p:nvSpPr>
        <p:spPr>
          <a:xfrm>
            <a:off x="1025426" y="3325543"/>
            <a:ext cx="135781" cy="226577"/>
          </a:xfrm>
          <a:custGeom>
            <a:avLst/>
            <a:gdLst>
              <a:gd name="connsiteX0" fmla="*/ 129493 w 129493"/>
              <a:gd name="connsiteY0" fmla="*/ 0 h 226577"/>
              <a:gd name="connsiteX1" fmla="*/ 21 w 129493"/>
              <a:gd name="connsiteY1" fmla="*/ 97104 h 226577"/>
              <a:gd name="connsiteX2" fmla="*/ 121401 w 129493"/>
              <a:gd name="connsiteY2" fmla="*/ 226577 h 22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493" h="226577">
                <a:moveTo>
                  <a:pt x="129493" y="0"/>
                </a:moveTo>
                <a:cubicBezTo>
                  <a:pt x="65431" y="29670"/>
                  <a:pt x="1370" y="59341"/>
                  <a:pt x="21" y="97104"/>
                </a:cubicBezTo>
                <a:cubicBezTo>
                  <a:pt x="-1328" y="134867"/>
                  <a:pt x="60036" y="180722"/>
                  <a:pt x="121401" y="226577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32"/>
          <p:cNvCxnSpPr/>
          <p:nvPr/>
        </p:nvCxnSpPr>
        <p:spPr>
          <a:xfrm flipH="1">
            <a:off x="1163850" y="4908170"/>
            <a:ext cx="17697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直線コネクタ 33"/>
          <p:cNvCxnSpPr>
            <a:stCxn id="19" idx="1"/>
          </p:cNvCxnSpPr>
          <p:nvPr/>
        </p:nvCxnSpPr>
        <p:spPr>
          <a:xfrm flipH="1" flipV="1">
            <a:off x="1169442" y="5124194"/>
            <a:ext cx="1656184" cy="60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フリーフォーム 34"/>
          <p:cNvSpPr/>
          <p:nvPr/>
        </p:nvSpPr>
        <p:spPr>
          <a:xfrm>
            <a:off x="1025426" y="4909719"/>
            <a:ext cx="135781" cy="226577"/>
          </a:xfrm>
          <a:custGeom>
            <a:avLst/>
            <a:gdLst>
              <a:gd name="connsiteX0" fmla="*/ 129493 w 129493"/>
              <a:gd name="connsiteY0" fmla="*/ 0 h 226577"/>
              <a:gd name="connsiteX1" fmla="*/ 21 w 129493"/>
              <a:gd name="connsiteY1" fmla="*/ 97104 h 226577"/>
              <a:gd name="connsiteX2" fmla="*/ 121401 w 129493"/>
              <a:gd name="connsiteY2" fmla="*/ 226577 h 22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493" h="226577">
                <a:moveTo>
                  <a:pt x="129493" y="0"/>
                </a:moveTo>
                <a:cubicBezTo>
                  <a:pt x="65431" y="29670"/>
                  <a:pt x="1370" y="59341"/>
                  <a:pt x="21" y="97104"/>
                </a:cubicBezTo>
                <a:cubicBezTo>
                  <a:pt x="-1328" y="134867"/>
                  <a:pt x="60036" y="180722"/>
                  <a:pt x="121401" y="226577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コネクタ 36"/>
          <p:cNvCxnSpPr/>
          <p:nvPr/>
        </p:nvCxnSpPr>
        <p:spPr>
          <a:xfrm>
            <a:off x="3761048" y="3539804"/>
            <a:ext cx="439317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3041650" y="5124194"/>
            <a:ext cx="511256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58052" y="960964"/>
            <a:ext cx="2798843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TRISTAN (1985-1994)</a:t>
            </a:r>
            <a:endParaRPr kumimoji="1"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9322" y="2555701"/>
            <a:ext cx="239520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(1998-2010)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6783" y="4067869"/>
            <a:ext cx="2513830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 (2016-)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113658" y="970046"/>
            <a:ext cx="2274982" cy="40825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electron</a:t>
            </a:r>
            <a:r>
              <a:rPr kumimoji="1" lang="en-US" altLang="ja-JP" dirty="0" smtClean="0"/>
              <a:t> / </a:t>
            </a:r>
            <a:r>
              <a:rPr kumimoji="1" lang="en-US" altLang="ja-JP" dirty="0" smtClean="0">
                <a:solidFill>
                  <a:srgbClr val="00B0F0"/>
                </a:solidFill>
              </a:rPr>
              <a:t>positron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cxnSp>
        <p:nvCxnSpPr>
          <p:cNvPr id="46" name="直線コネクタ 45"/>
          <p:cNvCxnSpPr/>
          <p:nvPr/>
        </p:nvCxnSpPr>
        <p:spPr>
          <a:xfrm flipV="1">
            <a:off x="4913858" y="4715941"/>
            <a:ext cx="72008" cy="40825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4537869" y="4787949"/>
            <a:ext cx="231973" cy="34834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0" name="正方形/長方形 49"/>
          <p:cNvSpPr/>
          <p:nvPr/>
        </p:nvSpPr>
        <p:spPr>
          <a:xfrm>
            <a:off x="4049762" y="1434116"/>
            <a:ext cx="1494166" cy="504056"/>
          </a:xfrm>
          <a:prstGeom prst="rect">
            <a:avLst/>
          </a:prstGeom>
          <a:solidFill>
            <a:srgbClr val="E3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4049762" y="2987749"/>
            <a:ext cx="1494166" cy="504056"/>
          </a:xfrm>
          <a:prstGeom prst="rect">
            <a:avLst/>
          </a:prstGeom>
          <a:solidFill>
            <a:srgbClr val="E3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0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" y="36585"/>
            <a:ext cx="10682957" cy="755967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角丸四角形 7"/>
          <p:cNvSpPr/>
          <p:nvPr/>
        </p:nvSpPr>
        <p:spPr>
          <a:xfrm>
            <a:off x="2033538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8298234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033538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8298234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113658" y="2915741"/>
            <a:ext cx="518457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3113658" y="3491805"/>
            <a:ext cx="5184576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985866" y="3587608"/>
            <a:ext cx="696024" cy="40825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1/</a:t>
            </a:r>
            <a:r>
              <a:rPr kumimoji="1" lang="en-US" altLang="ja-JP" dirty="0" smtClean="0">
                <a:solidFill>
                  <a:srgbClr val="00B0F0"/>
                </a:solidFill>
              </a:rPr>
              <a:t>25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06467" y="2411685"/>
            <a:ext cx="827471" cy="4082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x2.25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93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" y="36585"/>
            <a:ext cx="10682957" cy="755967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角丸四角形 7"/>
          <p:cNvSpPr/>
          <p:nvPr/>
        </p:nvSpPr>
        <p:spPr>
          <a:xfrm>
            <a:off x="2033538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8298234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033538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8298234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113658" y="2915741"/>
            <a:ext cx="518457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3113658" y="3491805"/>
            <a:ext cx="5184576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985866" y="3587608"/>
            <a:ext cx="696024" cy="40825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F0"/>
                </a:solidFill>
              </a:rPr>
              <a:t>1/</a:t>
            </a:r>
            <a:r>
              <a:rPr kumimoji="1" lang="en-US" altLang="ja-JP" dirty="0" smtClean="0">
                <a:solidFill>
                  <a:srgbClr val="00B0F0"/>
                </a:solidFill>
              </a:rPr>
              <a:t>25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06467" y="2411685"/>
            <a:ext cx="827471" cy="4082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x2.25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51031" y="4883764"/>
            <a:ext cx="5391219" cy="12003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rgbClr val="002060"/>
                </a:solidFill>
              </a:rPr>
              <a:t>x</a:t>
            </a:r>
            <a:r>
              <a:rPr lang="en-US" altLang="ja-JP" sz="2400" dirty="0" smtClean="0">
                <a:solidFill>
                  <a:srgbClr val="002060"/>
                </a:solidFill>
              </a:rPr>
              <a:t>50 more positron injection is required</a:t>
            </a:r>
          </a:p>
          <a:p>
            <a:r>
              <a:rPr lang="ja-JP" altLang="en-US" sz="2400" dirty="0" smtClean="0">
                <a:solidFill>
                  <a:srgbClr val="002060"/>
                </a:solidFill>
              </a:rPr>
              <a:t>→</a:t>
            </a:r>
            <a:r>
              <a:rPr lang="en-US" altLang="ja-JP" sz="2400" dirty="0" smtClean="0">
                <a:solidFill>
                  <a:srgbClr val="002060"/>
                </a:solidFill>
              </a:rPr>
              <a:t>increase bunch charge x4</a:t>
            </a:r>
          </a:p>
          <a:p>
            <a:r>
              <a:rPr lang="ja-JP" altLang="en-US" sz="2400" dirty="0" smtClean="0">
                <a:solidFill>
                  <a:srgbClr val="002060"/>
                </a:solidFill>
              </a:rPr>
              <a:t>→</a:t>
            </a:r>
            <a:r>
              <a:rPr lang="en-US" altLang="ja-JP" sz="2400" dirty="0" smtClean="0">
                <a:solidFill>
                  <a:srgbClr val="002060"/>
                </a:solidFill>
              </a:rPr>
              <a:t>increase duty and rep. rate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091A7A7B-30AD-4F03-9D45-FF0C42E51316}" vid="{75DBB1EE-99AD-47B0-8071-34FCA5F9D1C5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2622</TotalTime>
  <Words>2290</Words>
  <Application>Microsoft Office PowerPoint</Application>
  <PresentationFormat>ユーザー設定</PresentationFormat>
  <Paragraphs>900</Paragraphs>
  <Slides>59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59</vt:i4>
      </vt:variant>
    </vt:vector>
  </HeadingPairs>
  <TitlesOfParts>
    <vt:vector size="66" baseType="lpstr">
      <vt:lpstr>ＭＳ Ｐゴシック</vt:lpstr>
      <vt:lpstr>Arial</vt:lpstr>
      <vt:lpstr>Calibri</vt:lpstr>
      <vt:lpstr>Cambria Math</vt:lpstr>
      <vt:lpstr>Times New Roman</vt:lpstr>
      <vt:lpstr>Wingdings</vt:lpstr>
      <vt:lpstr>ppt-template1</vt:lpstr>
      <vt:lpstr>SuperKEKB e+ source </vt:lpstr>
      <vt:lpstr>PowerPoint プレゼンテーション</vt:lpstr>
      <vt:lpstr>PowerPoint プレゼンテーション</vt:lpstr>
      <vt:lpstr>PowerPoint プレゼンテーション</vt:lpstr>
      <vt:lpstr>OUTLINE</vt:lpstr>
      <vt:lpstr>OUTLINE</vt:lpstr>
      <vt:lpstr>History of positron source in KEK</vt:lpstr>
      <vt:lpstr>PowerPoint プレゼンテーション</vt:lpstr>
      <vt:lpstr>PowerPoint プレゼンテーション</vt:lpstr>
      <vt:lpstr>Injection requirement</vt:lpstr>
      <vt:lpstr>OUTLINE</vt:lpstr>
      <vt:lpstr>Positron source setup for Super KEKB 1</vt:lpstr>
      <vt:lpstr>Positron source setup for SuperKEKB 2</vt:lpstr>
      <vt:lpstr>Positron source setup for SuperKEKB 3</vt:lpstr>
      <vt:lpstr>Positron source setup for SuperKEKB 4</vt:lpstr>
      <vt:lpstr>Positron source setup for SuperKEKB 5</vt:lpstr>
      <vt:lpstr>Capture section after the target 1</vt:lpstr>
      <vt:lpstr>Capture section after the target 2</vt:lpstr>
      <vt:lpstr>Capture section after the target 3</vt:lpstr>
      <vt:lpstr>Capture section after the target 4</vt:lpstr>
      <vt:lpstr>LAS</vt:lpstr>
      <vt:lpstr>PowerPoint プレゼンテーション</vt:lpstr>
      <vt:lpstr>OUTLINE</vt:lpstr>
      <vt:lpstr>Status of SuperKEKB positron source</vt:lpstr>
      <vt:lpstr>Charge along the beam line</vt:lpstr>
      <vt:lpstr>Charge along the beam line</vt:lpstr>
      <vt:lpstr>OUTLINE</vt:lpstr>
      <vt:lpstr>Requirement and Improvements toward phase 3</vt:lpstr>
      <vt:lpstr>1. Increase primary electron charge and energy @ target</vt:lpstr>
      <vt:lpstr>1. Increase primary electron charge and energy @ target</vt:lpstr>
      <vt:lpstr>2. Increase positron production efficiency</vt:lpstr>
      <vt:lpstr>2. Increase positron production efficiency</vt:lpstr>
      <vt:lpstr>3. Decrease loss between the target and the DR</vt:lpstr>
      <vt:lpstr>OUTLINE</vt:lpstr>
      <vt:lpstr>Quick exchange mechanism</vt:lpstr>
      <vt:lpstr>Replacement work (March 2017)</vt:lpstr>
      <vt:lpstr>PowerPoint プレゼンテーション</vt:lpstr>
      <vt:lpstr>PowerPoint プレゼンテーション</vt:lpstr>
      <vt:lpstr>PowerPoint プレゼンテーション</vt:lpstr>
      <vt:lpstr>Evaluation of radiation</vt:lpstr>
      <vt:lpstr>Positron yield vs Acc voltage </vt:lpstr>
      <vt:lpstr>OUTLINE</vt:lpstr>
      <vt:lpstr>Target consideration 1</vt:lpstr>
      <vt:lpstr>PowerPoint プレゼンテーション</vt:lpstr>
      <vt:lpstr>Target consideration 2</vt:lpstr>
      <vt:lpstr>OUTLINE</vt:lpstr>
      <vt:lpstr>Degradation of the first ACC structure</vt:lpstr>
      <vt:lpstr>OUTLINE</vt:lpstr>
      <vt:lpstr>FC discharge 1</vt:lpstr>
      <vt:lpstr>FC discharge 2</vt:lpstr>
      <vt:lpstr>FC discharge 3</vt:lpstr>
      <vt:lpstr>FC discharge 4</vt:lpstr>
      <vt:lpstr>FC discharge 5</vt:lpstr>
      <vt:lpstr>OUTLINE</vt:lpstr>
      <vt:lpstr>Tunnel design</vt:lpstr>
      <vt:lpstr>PowerPoint プレゼンテーション</vt:lpstr>
      <vt:lpstr>OUTLINE</vt:lpstr>
      <vt:lpstr>Space for radioactive materials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yenomoto</dc:creator>
  <cp:lastModifiedBy>enomoto</cp:lastModifiedBy>
  <cp:revision>75</cp:revision>
  <cp:lastPrinted>2018-05-28T02:48:49Z</cp:lastPrinted>
  <dcterms:created xsi:type="dcterms:W3CDTF">2018-05-23T13:21:34Z</dcterms:created>
  <dcterms:modified xsi:type="dcterms:W3CDTF">2018-05-29T01:14:28Z</dcterms:modified>
</cp:coreProperties>
</file>