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45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88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0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98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38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57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93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23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944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99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17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A3B83-6977-4AF2-B308-6C44D8E688F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51DF5-40E3-45CE-AD82-084452558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3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363226"/>
            <a:ext cx="7886700" cy="56070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TCMB 2018.1.22  K</a:t>
            </a:r>
            <a:r>
              <a:rPr kumimoji="1" lang="en-US" altLang="ja-JP" sz="2400" dirty="0" smtClean="0"/>
              <a:t>. Yokoya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2950" y="2004060"/>
            <a:ext cx="7886700" cy="4545329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Original plan was to write a report by ~July 2017.</a:t>
            </a:r>
          </a:p>
          <a:p>
            <a:pPr lvl="1"/>
            <a:r>
              <a:rPr lang="en-US" altLang="ja-JP" dirty="0" smtClean="0"/>
              <a:t>Status report at AWLC SLAC</a:t>
            </a:r>
          </a:p>
          <a:p>
            <a:pPr lvl="1"/>
            <a:r>
              <a:rPr kumimoji="1" lang="en-US" altLang="ja-JP" dirty="0" smtClean="0"/>
              <a:t>Cost comparison report at LCWS Strasbourg</a:t>
            </a:r>
          </a:p>
          <a:p>
            <a:pPr lvl="1"/>
            <a:r>
              <a:rPr lang="en-US" altLang="ja-JP" dirty="0" smtClean="0"/>
              <a:t>These are only in PowerPoint</a:t>
            </a:r>
          </a:p>
          <a:p>
            <a:pPr lvl="1"/>
            <a:r>
              <a:rPr lang="en-US" altLang="ja-JP" dirty="0" smtClean="0"/>
              <a:t>Some progress since them</a:t>
            </a:r>
          </a:p>
          <a:p>
            <a:r>
              <a:rPr lang="en-US" altLang="ja-JP" dirty="0" smtClean="0"/>
              <a:t>Expected green light in this summer (autumn?)</a:t>
            </a:r>
          </a:p>
          <a:p>
            <a:pPr lvl="1"/>
            <a:r>
              <a:rPr lang="en-US" altLang="ja-JP" dirty="0" smtClean="0"/>
              <a:t>General consensus </a:t>
            </a:r>
            <a:r>
              <a:rPr lang="en-US" altLang="ja-JP" dirty="0" smtClean="0"/>
              <a:t>on the positron scheme among </a:t>
            </a:r>
            <a:r>
              <a:rPr lang="en-US" altLang="ja-JP" dirty="0" smtClean="0"/>
              <a:t>the community needed by LC workshop in </a:t>
            </a:r>
            <a:r>
              <a:rPr lang="en-US" altLang="ja-JP" dirty="0" err="1" smtClean="0"/>
              <a:t>Kyushuu</a:t>
            </a:r>
            <a:r>
              <a:rPr lang="en-US" altLang="ja-JP" dirty="0" smtClean="0"/>
              <a:t> </a:t>
            </a:r>
            <a:r>
              <a:rPr lang="en-US" altLang="ja-JP" dirty="0" smtClean="0"/>
              <a:t>at end </a:t>
            </a:r>
            <a:r>
              <a:rPr lang="en-US" altLang="ja-JP" dirty="0" smtClean="0"/>
              <a:t>of </a:t>
            </a:r>
            <a:r>
              <a:rPr lang="en-US" altLang="ja-JP" dirty="0" smtClean="0"/>
              <a:t>May</a:t>
            </a:r>
          </a:p>
          <a:p>
            <a:pPr lvl="2"/>
            <a:r>
              <a:rPr lang="en-US" altLang="ja-JP" dirty="0" smtClean="0"/>
              <a:t>May confirm the present baseline/backup</a:t>
            </a:r>
          </a:p>
          <a:p>
            <a:pPr lvl="2"/>
            <a:r>
              <a:rPr lang="en-US" altLang="ja-JP" dirty="0" smtClean="0"/>
              <a:t>Or, change it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Positron WG should give the necessary info</a:t>
            </a:r>
          </a:p>
          <a:p>
            <a:pPr lvl="1"/>
            <a:r>
              <a:rPr lang="en-US" altLang="ja-JP" dirty="0" smtClean="0"/>
              <a:t>Set </a:t>
            </a:r>
            <a:r>
              <a:rPr lang="en-US" altLang="ja-JP" dirty="0" smtClean="0"/>
              <a:t>the WG Deadline ~end of February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742950" y="1269368"/>
            <a:ext cx="7886700" cy="5607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/>
              <a:t>Plan for WG Report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027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786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Contents of </a:t>
            </a:r>
            <a:r>
              <a:rPr kumimoji="1" lang="en-US" altLang="ja-JP" smtClean="0"/>
              <a:t>the Report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94460"/>
            <a:ext cx="7886700" cy="478250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Preface</a:t>
            </a:r>
          </a:p>
          <a:p>
            <a:pPr lvl="1"/>
            <a:r>
              <a:rPr lang="en-US" altLang="ja-JP" dirty="0" smtClean="0"/>
              <a:t>caveats </a:t>
            </a:r>
          </a:p>
          <a:p>
            <a:pPr lvl="2"/>
            <a:r>
              <a:rPr lang="en-US" altLang="ja-JP" dirty="0" smtClean="0"/>
              <a:t>1312 bunches, </a:t>
            </a:r>
          </a:p>
          <a:p>
            <a:pPr lvl="2"/>
            <a:r>
              <a:rPr lang="en-US" altLang="ja-JP" dirty="0" smtClean="0"/>
              <a:t>critical items only</a:t>
            </a:r>
            <a:endParaRPr kumimoji="1" lang="en-US" altLang="ja-JP" dirty="0" smtClean="0"/>
          </a:p>
          <a:p>
            <a:r>
              <a:rPr lang="en-US" altLang="ja-JP" dirty="0" err="1" smtClean="0"/>
              <a:t>Undulator</a:t>
            </a:r>
            <a:r>
              <a:rPr lang="en-US" altLang="ja-JP" dirty="0" smtClean="0"/>
              <a:t> Scheme  (each item below includes status &amp; </a:t>
            </a:r>
            <a:r>
              <a:rPr lang="en-US" altLang="ja-JP" smtClean="0"/>
              <a:t>future plan)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Parameters</a:t>
            </a:r>
          </a:p>
          <a:p>
            <a:pPr lvl="1"/>
            <a:r>
              <a:rPr lang="en-US" altLang="ja-JP" dirty="0" smtClean="0"/>
              <a:t>Target development</a:t>
            </a:r>
          </a:p>
          <a:p>
            <a:pPr lvl="1"/>
            <a:r>
              <a:rPr lang="en-US" altLang="ja-JP" dirty="0" smtClean="0"/>
              <a:t>Capture device</a:t>
            </a:r>
          </a:p>
          <a:p>
            <a:pPr lvl="2"/>
            <a:r>
              <a:rPr lang="en-US" altLang="ja-JP" dirty="0" smtClean="0"/>
              <a:t>Flux concentrator</a:t>
            </a:r>
          </a:p>
          <a:p>
            <a:pPr lvl="2"/>
            <a:r>
              <a:rPr lang="en-US" altLang="ja-JP" dirty="0" smtClean="0"/>
              <a:t>QWT</a:t>
            </a:r>
          </a:p>
          <a:p>
            <a:pPr lvl="1"/>
            <a:r>
              <a:rPr lang="en-US" altLang="ja-JP" dirty="0" smtClean="0"/>
              <a:t>Photon dump</a:t>
            </a:r>
          </a:p>
          <a:p>
            <a:r>
              <a:rPr kumimoji="1" lang="en-US" altLang="ja-JP" dirty="0" smtClean="0"/>
              <a:t>e-Driven Scheme</a:t>
            </a:r>
          </a:p>
          <a:p>
            <a:pPr lvl="1"/>
            <a:r>
              <a:rPr lang="en-US" altLang="ja-JP" dirty="0" smtClean="0"/>
              <a:t>Parameters</a:t>
            </a:r>
          </a:p>
          <a:p>
            <a:pPr lvl="1"/>
            <a:r>
              <a:rPr lang="en-US" altLang="ja-JP" dirty="0" smtClean="0"/>
              <a:t>Target development</a:t>
            </a:r>
          </a:p>
          <a:p>
            <a:pPr lvl="1"/>
            <a:r>
              <a:rPr lang="en-US" altLang="ja-JP" dirty="0" smtClean="0"/>
              <a:t>Flux concentrator</a:t>
            </a:r>
            <a:endParaRPr kumimoji="1" lang="en-US" altLang="ja-JP" dirty="0" smtClean="0"/>
          </a:p>
          <a:p>
            <a:r>
              <a:rPr lang="en-US" altLang="ja-JP" dirty="0" smtClean="0"/>
              <a:t>Cost comparison</a:t>
            </a:r>
          </a:p>
          <a:p>
            <a:r>
              <a:rPr kumimoji="1" lang="en-US" altLang="ja-JP" dirty="0" smtClean="0"/>
              <a:t>Summary of technology status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593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140</Words>
  <Application>Microsoft Office PowerPoint</Application>
  <PresentationFormat>画面に合わせる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TCMB 2018.1.22  K. Yokoya</vt:lpstr>
      <vt:lpstr>Contents of the Report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TPlan for WG Report</dc:title>
  <dc:creator>Yokoya</dc:creator>
  <cp:lastModifiedBy>Yokoya</cp:lastModifiedBy>
  <cp:revision>5</cp:revision>
  <dcterms:created xsi:type="dcterms:W3CDTF">2018-01-23T05:10:53Z</dcterms:created>
  <dcterms:modified xsi:type="dcterms:W3CDTF">2018-01-23T13:53:09Z</dcterms:modified>
</cp:coreProperties>
</file>