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57" r:id="rId3"/>
    <p:sldId id="258" r:id="rId4"/>
    <p:sldId id="259" r:id="rId5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51" autoAdjust="0"/>
    <p:restoredTop sz="94426" autoAdjust="0"/>
  </p:normalViewPr>
  <p:slideViewPr>
    <p:cSldViewPr snapToGrid="0" snapToObjects="1">
      <p:cViewPr varScale="1">
        <p:scale>
          <a:sx n="92" d="100"/>
          <a:sy n="92" d="100"/>
        </p:scale>
        <p:origin x="-108" y="-462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2/20/2018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2/20/2018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65100"/>
            <a:ext cx="24590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GDE-logo_transparent_bg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165100"/>
            <a:ext cx="5873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396112" y="3389216"/>
            <a:ext cx="5260468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/>
            <a:r>
              <a:rPr lang="de-DE" dirty="0" smtClean="0">
                <a:solidFill>
                  <a:schemeClr val="bg1"/>
                </a:solidFill>
              </a:rPr>
              <a:t>ALCW </a:t>
            </a:r>
            <a:r>
              <a:rPr lang="de-DE" dirty="0" err="1" smtClean="0">
                <a:solidFill>
                  <a:schemeClr val="bg1"/>
                </a:solidFill>
              </a:rPr>
              <a:t>Preparation</a:t>
            </a:r>
            <a:endParaRPr lang="en-US" dirty="0" smtClean="0">
              <a:solidFill>
                <a:schemeClr val="bg1"/>
              </a:solidFill>
            </a:endParaRP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Benno List, DESY</a:t>
            </a:r>
          </a:p>
          <a:p>
            <a:pPr lvl="1" algn="r"/>
            <a:endParaRPr lang="en-US" dirty="0">
              <a:solidFill>
                <a:schemeClr val="bg1"/>
              </a:solidFill>
            </a:endParaRP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TCMB Meeting</a:t>
            </a:r>
          </a:p>
          <a:p>
            <a:pPr lvl="1" algn="r"/>
            <a:r>
              <a:rPr lang="en-US" dirty="0" smtClean="0">
                <a:solidFill>
                  <a:schemeClr val="bg1"/>
                </a:solidFill>
              </a:rPr>
              <a:t>20.2.2018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Structure</a:t>
            </a:r>
            <a:r>
              <a:rPr lang="de-DE" dirty="0" smtClean="0"/>
              <a:t>, </a:t>
            </a:r>
            <a:r>
              <a:rPr lang="de-DE" dirty="0" err="1" smtClean="0"/>
              <a:t>preliminary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260" y="679450"/>
            <a:ext cx="6887480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2109355" y="4941500"/>
            <a:ext cx="63221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https://agenda.linearcollider.org/event/7826/attachments/32573/49714/LCWS2018Plan.pdf</a:t>
            </a:r>
          </a:p>
        </p:txBody>
      </p:sp>
    </p:spTree>
    <p:extLst>
      <p:ext uri="{BB962C8B-B14F-4D97-AF65-F5344CB8AC3E}">
        <p14:creationId xmlns:p14="http://schemas.microsoft.com/office/powerpoint/2010/main" val="990992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831273" y="679561"/>
            <a:ext cx="3304309" cy="4400439"/>
          </a:xfrm>
        </p:spPr>
        <p:txBody>
          <a:bodyPr/>
          <a:lstStyle/>
          <a:p>
            <a:r>
              <a:rPr lang="en-US" dirty="0"/>
              <a:t>ATF2 and Damping Rings </a:t>
            </a:r>
            <a:endParaRPr lang="en-US" dirty="0" smtClean="0"/>
          </a:p>
          <a:p>
            <a:pPr lvl="1"/>
            <a:r>
              <a:rPr lang="en-US" dirty="0" err="1" smtClean="0"/>
              <a:t>Nobuhiro</a:t>
            </a:r>
            <a:r>
              <a:rPr lang="en-US" dirty="0" smtClean="0"/>
              <a:t> </a:t>
            </a:r>
            <a:r>
              <a:rPr lang="en-US" dirty="0" err="1" smtClean="0"/>
              <a:t>Terunuma</a:t>
            </a:r>
            <a:endParaRPr lang="en-US" dirty="0" smtClean="0"/>
          </a:p>
          <a:p>
            <a:pPr lvl="1"/>
            <a:r>
              <a:rPr lang="en-US" dirty="0" smtClean="0"/>
              <a:t>Phil Burrows</a:t>
            </a:r>
          </a:p>
          <a:p>
            <a:r>
              <a:rPr lang="en-US" dirty="0" err="1" smtClean="0"/>
              <a:t>Beamdynamic</a:t>
            </a:r>
            <a:r>
              <a:rPr lang="en-US" dirty="0" smtClean="0"/>
              <a:t> </a:t>
            </a:r>
            <a:r>
              <a:rPr lang="en-US" dirty="0"/>
              <a:t>and RTML </a:t>
            </a:r>
            <a:endParaRPr lang="en-US" dirty="0" smtClean="0"/>
          </a:p>
          <a:p>
            <a:pPr lvl="1"/>
            <a:r>
              <a:rPr lang="en-US" dirty="0" smtClean="0"/>
              <a:t>Andrea Latina</a:t>
            </a:r>
          </a:p>
          <a:p>
            <a:pPr lvl="1"/>
            <a:r>
              <a:rPr lang="en-US" dirty="0" smtClean="0"/>
              <a:t>Kaoru </a:t>
            </a:r>
            <a:r>
              <a:rPr lang="en-US" dirty="0" err="1" smtClean="0"/>
              <a:t>Yokoya</a:t>
            </a:r>
            <a:endParaRPr lang="en-US" dirty="0" smtClean="0"/>
          </a:p>
          <a:p>
            <a:pPr lvl="1"/>
            <a:r>
              <a:rPr lang="en-US" dirty="0" smtClean="0"/>
              <a:t>Nikolay </a:t>
            </a:r>
            <a:r>
              <a:rPr lang="en-US" dirty="0" err="1" smtClean="0"/>
              <a:t>Solyak</a:t>
            </a:r>
            <a:endParaRPr lang="en-US" dirty="0" smtClean="0"/>
          </a:p>
          <a:p>
            <a:r>
              <a:rPr lang="en-US" dirty="0" smtClean="0"/>
              <a:t>Beam </a:t>
            </a:r>
            <a:r>
              <a:rPr lang="en-US" dirty="0"/>
              <a:t>delivery system </a:t>
            </a:r>
            <a:endParaRPr lang="en-US" dirty="0" smtClean="0"/>
          </a:p>
          <a:p>
            <a:pPr lvl="1"/>
            <a:r>
              <a:rPr lang="en-US" dirty="0" smtClean="0"/>
              <a:t>Toshiyuki </a:t>
            </a:r>
            <a:r>
              <a:rPr lang="en-US" dirty="0" err="1" smtClean="0"/>
              <a:t>Okugi</a:t>
            </a:r>
            <a:endParaRPr lang="en-US" dirty="0" smtClean="0"/>
          </a:p>
          <a:p>
            <a:pPr lvl="1"/>
            <a:r>
              <a:rPr lang="en-US" dirty="0" smtClean="0"/>
              <a:t>Edu Marin</a:t>
            </a:r>
          </a:p>
          <a:p>
            <a:pPr lvl="1"/>
            <a:r>
              <a:rPr lang="en-US" dirty="0" smtClean="0"/>
              <a:t>Rogelio Tomas</a:t>
            </a:r>
          </a:p>
          <a:p>
            <a:pPr lvl="1"/>
            <a:r>
              <a:rPr lang="en-US" dirty="0" smtClean="0"/>
              <a:t>Glen White</a:t>
            </a:r>
          </a:p>
          <a:p>
            <a:r>
              <a:rPr lang="en-US" dirty="0" smtClean="0"/>
              <a:t>Sources </a:t>
            </a:r>
          </a:p>
          <a:p>
            <a:pPr lvl="1"/>
            <a:r>
              <a:rPr lang="en-US" dirty="0" smtClean="0"/>
              <a:t>Masao </a:t>
            </a:r>
            <a:r>
              <a:rPr lang="en-US" dirty="0" err="1" smtClean="0"/>
              <a:t>Kuriki</a:t>
            </a:r>
            <a:endParaRPr lang="en-US" dirty="0" smtClean="0"/>
          </a:p>
          <a:p>
            <a:pPr lvl="1"/>
            <a:r>
              <a:rPr lang="en-US" dirty="0" smtClean="0"/>
              <a:t>Sabine Riemann</a:t>
            </a:r>
          </a:p>
          <a:p>
            <a:pPr lvl="1"/>
            <a:r>
              <a:rPr lang="en-US" dirty="0" smtClean="0"/>
              <a:t>Steffen </a:t>
            </a:r>
            <a:r>
              <a:rPr lang="en-US" dirty="0" err="1" smtClean="0"/>
              <a:t>Doebert</a:t>
            </a:r>
            <a:endParaRPr lang="en-US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Conveners</a:t>
            </a:r>
            <a:r>
              <a:rPr lang="de-DE" dirty="0" smtClean="0"/>
              <a:t>: Start </a:t>
            </a:r>
            <a:r>
              <a:rPr lang="de-DE" dirty="0" err="1" smtClean="0"/>
              <a:t>from</a:t>
            </a:r>
            <a:r>
              <a:rPr lang="de-DE" dirty="0" smtClean="0"/>
              <a:t> LCWS2017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Benno List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8" name="Inhaltsplatzhalter 1"/>
          <p:cNvSpPr txBox="1">
            <a:spLocks/>
          </p:cNvSpPr>
          <p:nvPr/>
        </p:nvSpPr>
        <p:spPr bwMode="auto">
          <a:xfrm>
            <a:off x="4478483" y="679560"/>
            <a:ext cx="3834246" cy="440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7500" indent="-317500" algn="l" defTabSz="422275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b="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marL="385923" indent="-241200" algn="l" defTabSz="422275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2pPr>
            <a:lvl3pPr marL="679385" indent="-293462" algn="l" defTabSz="422275" rtl="0" fontAlgn="base">
              <a:spcBef>
                <a:spcPct val="20000"/>
              </a:spcBef>
              <a:spcAft>
                <a:spcPct val="0"/>
              </a:spcAft>
              <a:buFont typeface="Lucida Grande" charset="0"/>
              <a:buChar char="‒"/>
              <a:defRPr sz="1400" kern="1200">
                <a:solidFill>
                  <a:schemeClr val="tx1"/>
                </a:solidFill>
                <a:latin typeface="Arial"/>
                <a:ea typeface="Arial" pitchFamily="-84" charset="0"/>
                <a:cs typeface="Arial"/>
              </a:defRPr>
            </a:lvl3pPr>
            <a:lvl4pPr marL="964806" indent="-285422" algn="l" defTabSz="422275" rtl="0" fontAlgn="base">
              <a:spcBef>
                <a:spcPct val="20000"/>
              </a:spcBef>
              <a:spcAft>
                <a:spcPct val="0"/>
              </a:spcAft>
              <a:buFont typeface="Lucida Grande"/>
              <a:buChar char="‒"/>
              <a:defRPr sz="12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4pPr>
            <a:lvl5pPr marL="1157768" indent="-192961" algn="l" defTabSz="422275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5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5pPr>
            <a:lvl6pPr marL="2334831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59346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83861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08376" indent="-212257" algn="l" defTabSz="424515" rtl="0" eaLnBrk="1" latinLnBrk="0" hangingPunct="1">
              <a:spcBef>
                <a:spcPct val="20000"/>
              </a:spcBef>
              <a:buFont typeface="Arial"/>
              <a:buChar char="•"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LC Central Region Working Group </a:t>
            </a:r>
          </a:p>
          <a:p>
            <a:pPr lvl="1"/>
            <a:r>
              <a:rPr lang="en-US" dirty="0" smtClean="0"/>
              <a:t>Kaoru </a:t>
            </a:r>
            <a:r>
              <a:rPr lang="en-US" dirty="0" err="1" smtClean="0"/>
              <a:t>Yokoya</a:t>
            </a:r>
            <a:r>
              <a:rPr lang="en-US" dirty="0" smtClean="0"/>
              <a:t> -&gt; No CRWG at AWLC2018</a:t>
            </a:r>
          </a:p>
          <a:p>
            <a:r>
              <a:rPr lang="en-US" dirty="0" smtClean="0"/>
              <a:t>ILC: Civil Engineering and Siting </a:t>
            </a:r>
          </a:p>
          <a:p>
            <a:pPr lvl="1"/>
            <a:r>
              <a:rPr lang="en-US" dirty="0" smtClean="0"/>
              <a:t>Hitoshi </a:t>
            </a:r>
            <a:r>
              <a:rPr lang="en-US" dirty="0" err="1" smtClean="0"/>
              <a:t>Hayano</a:t>
            </a:r>
            <a:endParaRPr lang="en-US" dirty="0" smtClean="0"/>
          </a:p>
          <a:p>
            <a:pPr lvl="1"/>
            <a:r>
              <a:rPr lang="en-US" dirty="0" smtClean="0"/>
              <a:t>John Osborne</a:t>
            </a:r>
          </a:p>
          <a:p>
            <a:r>
              <a:rPr lang="en-US" dirty="0" smtClean="0"/>
              <a:t>ILC: Super Conducting RF</a:t>
            </a:r>
          </a:p>
          <a:p>
            <a:pPr lvl="1"/>
            <a:r>
              <a:rPr lang="en-US" dirty="0" err="1" smtClean="0"/>
              <a:t>Yasuchika</a:t>
            </a:r>
            <a:r>
              <a:rPr lang="en-US" dirty="0" smtClean="0"/>
              <a:t> Yamamoto</a:t>
            </a:r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Jiyuan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Zhai</a:t>
            </a:r>
            <a:r>
              <a:rPr lang="en-US" dirty="0">
                <a:solidFill>
                  <a:srgbClr val="FF0000"/>
                </a:solidFill>
              </a:rPr>
              <a:t>?(IHEP)</a:t>
            </a:r>
            <a:endParaRPr lang="en-US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Denis </a:t>
            </a:r>
            <a:r>
              <a:rPr lang="en-US" dirty="0" err="1" smtClean="0"/>
              <a:t>Kostin</a:t>
            </a:r>
            <a:endParaRPr lang="en-US" dirty="0" smtClean="0"/>
          </a:p>
          <a:p>
            <a:pPr lvl="1"/>
            <a:r>
              <a:rPr lang="en-US" dirty="0" smtClean="0"/>
              <a:t>Anna </a:t>
            </a:r>
            <a:r>
              <a:rPr lang="en-US" dirty="0" err="1" smtClean="0"/>
              <a:t>Grassellino</a:t>
            </a:r>
            <a:endParaRPr lang="en-US" dirty="0" smtClean="0"/>
          </a:p>
          <a:p>
            <a:r>
              <a:rPr lang="en-US" dirty="0" smtClean="0"/>
              <a:t>ILC Technical and Change Management Board </a:t>
            </a:r>
          </a:p>
          <a:p>
            <a:pPr lvl="1"/>
            <a:r>
              <a:rPr lang="en-US" dirty="0" smtClean="0"/>
              <a:t>Benno List</a:t>
            </a:r>
          </a:p>
          <a:p>
            <a:r>
              <a:rPr lang="de-DE" dirty="0" err="1" smtClean="0"/>
              <a:t>Accelerator</a:t>
            </a:r>
            <a:r>
              <a:rPr lang="de-DE" dirty="0" smtClean="0"/>
              <a:t> </a:t>
            </a:r>
            <a:r>
              <a:rPr lang="de-DE" dirty="0" err="1" smtClean="0"/>
              <a:t>Plenary</a:t>
            </a:r>
            <a:endParaRPr lang="de-DE" dirty="0" smtClean="0"/>
          </a:p>
          <a:p>
            <a:pPr lvl="1"/>
            <a:r>
              <a:rPr lang="en-US" dirty="0" err="1">
                <a:solidFill>
                  <a:srgbClr val="FF0000"/>
                </a:solidFill>
              </a:rPr>
              <a:t>Jie</a:t>
            </a:r>
            <a:r>
              <a:rPr lang="en-US" dirty="0">
                <a:solidFill>
                  <a:srgbClr val="FF0000"/>
                </a:solidFill>
              </a:rPr>
              <a:t> Gao? (IHEP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pPr lvl="1"/>
            <a:r>
              <a:rPr lang="en-US" dirty="0"/>
              <a:t>Benno List(DESY), </a:t>
            </a:r>
          </a:p>
          <a:p>
            <a:pPr lvl="1"/>
            <a:r>
              <a:rPr lang="en-US" dirty="0"/>
              <a:t>Steinar </a:t>
            </a:r>
            <a:r>
              <a:rPr lang="en-US" dirty="0" err="1"/>
              <a:t>Stapnes</a:t>
            </a:r>
            <a:r>
              <a:rPr lang="en-US" dirty="0"/>
              <a:t>(CERN)</a:t>
            </a:r>
          </a:p>
        </p:txBody>
      </p:sp>
    </p:spTree>
    <p:extLst>
      <p:ext uri="{BB962C8B-B14F-4D97-AF65-F5344CB8AC3E}">
        <p14:creationId xmlns:p14="http://schemas.microsoft.com/office/powerpoint/2010/main" val="4276129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This </a:t>
            </a:r>
            <a:r>
              <a:rPr lang="de-DE" dirty="0" err="1" smtClean="0"/>
              <a:t>Week</a:t>
            </a:r>
            <a:r>
              <a:rPr lang="de-DE" dirty="0" smtClean="0"/>
              <a:t>: Phone Call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Steinar</a:t>
            </a:r>
            <a:r>
              <a:rPr lang="de-DE" dirty="0" smtClean="0"/>
              <a:t> </a:t>
            </a:r>
            <a:r>
              <a:rPr lang="de-DE" dirty="0" err="1" smtClean="0"/>
              <a:t>Stapnes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Coordination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CERN</a:t>
            </a:r>
          </a:p>
          <a:p>
            <a:r>
              <a:rPr lang="de-DE" dirty="0" err="1" smtClean="0"/>
              <a:t>Discuss</a:t>
            </a:r>
            <a:r>
              <a:rPr lang="de-DE" dirty="0" smtClean="0"/>
              <a:t>: Re-</a:t>
            </a:r>
            <a:r>
              <a:rPr lang="de-DE" dirty="0" err="1" smtClean="0"/>
              <a:t>introduce</a:t>
            </a:r>
            <a:r>
              <a:rPr lang="de-DE" dirty="0" smtClean="0"/>
              <a:t> </a:t>
            </a:r>
            <a:r>
              <a:rPr lang="de-DE" dirty="0" err="1" smtClean="0"/>
              <a:t>Accelerator</a:t>
            </a:r>
            <a:r>
              <a:rPr lang="de-DE" dirty="0" smtClean="0"/>
              <a:t> </a:t>
            </a:r>
            <a:r>
              <a:rPr lang="de-DE" dirty="0" err="1" smtClean="0"/>
              <a:t>Plenary</a:t>
            </a:r>
            <a:r>
              <a:rPr lang="de-DE" dirty="0" smtClean="0"/>
              <a:t> ?</a:t>
            </a:r>
          </a:p>
          <a:p>
            <a:endParaRPr lang="de-DE" dirty="0" smtClean="0"/>
          </a:p>
          <a:p>
            <a:r>
              <a:rPr lang="de-DE" dirty="0" err="1" smtClean="0"/>
              <a:t>Then</a:t>
            </a:r>
            <a:r>
              <a:rPr lang="de-DE" dirty="0" smtClean="0"/>
              <a:t>: </a:t>
            </a:r>
            <a:r>
              <a:rPr lang="de-DE" dirty="0" err="1" smtClean="0"/>
              <a:t>Ask</a:t>
            </a:r>
            <a:r>
              <a:rPr lang="de-DE" dirty="0" smtClean="0"/>
              <a:t> </a:t>
            </a:r>
            <a:r>
              <a:rPr lang="de-DE" dirty="0" err="1" smtClean="0"/>
              <a:t>conveners</a:t>
            </a:r>
            <a:endParaRPr lang="de-DE" dirty="0"/>
          </a:p>
          <a:p>
            <a:r>
              <a:rPr lang="de-DE" dirty="0" smtClean="0"/>
              <a:t>Plan </a:t>
            </a:r>
            <a:r>
              <a:rPr lang="de-DE" dirty="0" err="1" smtClean="0"/>
              <a:t>number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session</a:t>
            </a:r>
            <a:r>
              <a:rPr lang="de-DE" dirty="0" smtClean="0"/>
              <a:t> </a:t>
            </a:r>
            <a:r>
              <a:rPr lang="de-DE" dirty="0" err="1" smtClean="0"/>
              <a:t>blocks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track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Next </a:t>
            </a:r>
            <a:r>
              <a:rPr lang="de-DE" dirty="0" err="1" smtClean="0"/>
              <a:t>Steps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2/20/2018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42326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155</Words>
  <Application>Microsoft Office PowerPoint</Application>
  <PresentationFormat>Bildschirmpräsentation (16:10)</PresentationFormat>
  <Paragraphs>52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LLC_PowerPoint</vt:lpstr>
      <vt:lpstr>PowerPoint-Präsentation</vt:lpstr>
      <vt:lpstr>Structure, preliminary</vt:lpstr>
      <vt:lpstr>Conveners: Start from LCWS2017</vt:lpstr>
      <vt:lpstr>Next Steps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List, Benno</cp:lastModifiedBy>
  <cp:revision>178</cp:revision>
  <dcterms:created xsi:type="dcterms:W3CDTF">2013-03-22T17:34:51Z</dcterms:created>
  <dcterms:modified xsi:type="dcterms:W3CDTF">2018-02-20T13:44:16Z</dcterms:modified>
</cp:coreProperties>
</file>