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  <p:sldMasterId id="2147484123" r:id="rId2"/>
  </p:sldMasterIdLst>
  <p:notesMasterIdLst>
    <p:notesMasterId r:id="rId44"/>
  </p:notesMasterIdLst>
  <p:handoutMasterIdLst>
    <p:handoutMasterId r:id="rId45"/>
  </p:handoutMasterIdLst>
  <p:sldIdLst>
    <p:sldId id="294" r:id="rId3"/>
    <p:sldId id="357" r:id="rId4"/>
    <p:sldId id="341" r:id="rId5"/>
    <p:sldId id="358" r:id="rId6"/>
    <p:sldId id="307" r:id="rId7"/>
    <p:sldId id="318" r:id="rId8"/>
    <p:sldId id="296" r:id="rId9"/>
    <p:sldId id="317" r:id="rId10"/>
    <p:sldId id="323" r:id="rId11"/>
    <p:sldId id="324" r:id="rId12"/>
    <p:sldId id="298" r:id="rId13"/>
    <p:sldId id="299" r:id="rId14"/>
    <p:sldId id="322" r:id="rId15"/>
    <p:sldId id="313" r:id="rId16"/>
    <p:sldId id="300" r:id="rId17"/>
    <p:sldId id="319" r:id="rId18"/>
    <p:sldId id="359" r:id="rId19"/>
    <p:sldId id="355" r:id="rId20"/>
    <p:sldId id="356" r:id="rId21"/>
    <p:sldId id="364" r:id="rId22"/>
    <p:sldId id="360" r:id="rId23"/>
    <p:sldId id="315" r:id="rId24"/>
    <p:sldId id="363" r:id="rId25"/>
    <p:sldId id="365" r:id="rId26"/>
    <p:sldId id="362" r:id="rId27"/>
    <p:sldId id="326" r:id="rId28"/>
    <p:sldId id="338" r:id="rId29"/>
    <p:sldId id="339" r:id="rId30"/>
    <p:sldId id="308" r:id="rId31"/>
    <p:sldId id="361" r:id="rId32"/>
    <p:sldId id="321" r:id="rId33"/>
    <p:sldId id="330" r:id="rId34"/>
    <p:sldId id="331" r:id="rId35"/>
    <p:sldId id="333" r:id="rId36"/>
    <p:sldId id="334" r:id="rId37"/>
    <p:sldId id="342" r:id="rId38"/>
    <p:sldId id="335" r:id="rId39"/>
    <p:sldId id="336" r:id="rId40"/>
    <p:sldId id="337" r:id="rId41"/>
    <p:sldId id="345" r:id="rId42"/>
    <p:sldId id="309" r:id="rId4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0504E"/>
    <a:srgbClr val="4E4E4E"/>
    <a:srgbClr val="404040"/>
    <a:srgbClr val="004C97"/>
    <a:srgbClr val="63666A"/>
    <a:srgbClr val="99D6EA"/>
    <a:srgbClr val="505050"/>
    <a:srgbClr val="A7A8AA"/>
    <a:srgbClr val="003087"/>
    <a:srgbClr val="0F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93" autoAdjust="0"/>
    <p:restoredTop sz="94577"/>
  </p:normalViewPr>
  <p:slideViewPr>
    <p:cSldViewPr snapToGrid="0" snapToObjects="1" showGuides="1">
      <p:cViewPr varScale="1">
        <p:scale>
          <a:sx n="68" d="100"/>
          <a:sy n="68" d="100"/>
        </p:scale>
        <p:origin x="1144" y="68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hen Liu" userId="6a365599ec8ff7fd" providerId="LiveId" clId="{1CC42E38-D9BC-4633-8BDB-671BB7F32143}"/>
    <pc:docChg chg="undo custSel addSld delSld modSld sldOrd">
      <pc:chgData name="Zhen Liu" userId="6a365599ec8ff7fd" providerId="LiveId" clId="{1CC42E38-D9BC-4633-8BDB-671BB7F32143}" dt="2018-10-25T18:12:44.847" v="5996" actId="1076"/>
      <pc:docMkLst>
        <pc:docMk/>
      </pc:docMkLst>
      <pc:sldChg chg="addSp delSp modSp">
        <pc:chgData name="Zhen Liu" userId="6a365599ec8ff7fd" providerId="LiveId" clId="{1CC42E38-D9BC-4633-8BDB-671BB7F32143}" dt="2018-10-24T21:02:07.842" v="251" actId="14100"/>
        <pc:sldMkLst>
          <pc:docMk/>
          <pc:sldMk cId="1989597527" sldId="294"/>
        </pc:sldMkLst>
        <pc:spChg chg="mod">
          <ac:chgData name="Zhen Liu" userId="6a365599ec8ff7fd" providerId="LiveId" clId="{1CC42E38-D9BC-4633-8BDB-671BB7F32143}" dt="2018-10-23T18:27:18.757" v="108" actId="1076"/>
          <ac:spMkLst>
            <pc:docMk/>
            <pc:sldMk cId="1989597527" sldId="294"/>
            <ac:spMk id="2" creationId="{00000000-0000-0000-0000-000000000000}"/>
          </ac:spMkLst>
        </pc:spChg>
        <pc:spChg chg="del mod">
          <ac:chgData name="Zhen Liu" userId="6a365599ec8ff7fd" providerId="LiveId" clId="{1CC42E38-D9BC-4633-8BDB-671BB7F32143}" dt="2018-10-23T18:26:31.431" v="37" actId="478"/>
          <ac:spMkLst>
            <pc:docMk/>
            <pc:sldMk cId="1989597527" sldId="294"/>
            <ac:spMk id="3" creationId="{00000000-0000-0000-0000-000000000000}"/>
          </ac:spMkLst>
        </pc:spChg>
        <pc:spChg chg="mod">
          <ac:chgData name="Zhen Liu" userId="6a365599ec8ff7fd" providerId="LiveId" clId="{1CC42E38-D9BC-4633-8BDB-671BB7F32143}" dt="2018-10-23T18:27:46.687" v="170" actId="20577"/>
          <ac:spMkLst>
            <pc:docMk/>
            <pc:sldMk cId="1989597527" sldId="294"/>
            <ac:spMk id="4" creationId="{00000000-0000-0000-0000-000000000000}"/>
          </ac:spMkLst>
        </pc:spChg>
        <pc:spChg chg="add del mod">
          <ac:chgData name="Zhen Liu" userId="6a365599ec8ff7fd" providerId="LiveId" clId="{1CC42E38-D9BC-4633-8BDB-671BB7F32143}" dt="2018-10-23T17:09:18.313" v="8"/>
          <ac:spMkLst>
            <pc:docMk/>
            <pc:sldMk cId="1989597527" sldId="294"/>
            <ac:spMk id="5" creationId="{05751F95-819A-4760-93BC-A4D85FECB466}"/>
          </ac:spMkLst>
        </pc:spChg>
        <pc:spChg chg="add del mod">
          <ac:chgData name="Zhen Liu" userId="6a365599ec8ff7fd" providerId="LiveId" clId="{1CC42E38-D9BC-4633-8BDB-671BB7F32143}" dt="2018-10-23T17:09:18.313" v="8"/>
          <ac:spMkLst>
            <pc:docMk/>
            <pc:sldMk cId="1989597527" sldId="294"/>
            <ac:spMk id="6" creationId="{7E270D5B-14D6-4443-A8DF-DDFC320CA675}"/>
          </ac:spMkLst>
        </pc:spChg>
        <pc:spChg chg="add mod">
          <ac:chgData name="Zhen Liu" userId="6a365599ec8ff7fd" providerId="LiveId" clId="{1CC42E38-D9BC-4633-8BDB-671BB7F32143}" dt="2018-10-23T18:26:14.441" v="34" actId="20577"/>
          <ac:spMkLst>
            <pc:docMk/>
            <pc:sldMk cId="1989597527" sldId="294"/>
            <ac:spMk id="7" creationId="{31E32AF4-1F62-432D-BF03-D3A3D821A89E}"/>
          </ac:spMkLst>
        </pc:spChg>
        <pc:picChg chg="add mod">
          <ac:chgData name="Zhen Liu" userId="6a365599ec8ff7fd" providerId="LiveId" clId="{1CC42E38-D9BC-4633-8BDB-671BB7F32143}" dt="2018-10-23T18:29:02.087" v="173" actId="1076"/>
          <ac:picMkLst>
            <pc:docMk/>
            <pc:sldMk cId="1989597527" sldId="294"/>
            <ac:picMk id="11" creationId="{E709BC0F-086D-4B82-94EB-27CCF1A93777}"/>
          </ac:picMkLst>
        </pc:picChg>
        <pc:picChg chg="add mod ord">
          <ac:chgData name="Zhen Liu" userId="6a365599ec8ff7fd" providerId="LiveId" clId="{1CC42E38-D9BC-4633-8BDB-671BB7F32143}" dt="2018-10-24T21:02:07.842" v="251" actId="14100"/>
          <ac:picMkLst>
            <pc:docMk/>
            <pc:sldMk cId="1989597527" sldId="294"/>
            <ac:picMk id="12" creationId="{993200F6-1EA9-4F47-A6D1-F03906315CCE}"/>
          </ac:picMkLst>
        </pc:picChg>
      </pc:sldChg>
      <pc:sldChg chg="addSp delSp modSp">
        <pc:chgData name="Zhen Liu" userId="6a365599ec8ff7fd" providerId="LiveId" clId="{1CC42E38-D9BC-4633-8BDB-671BB7F32143}" dt="2018-10-24T23:08:58.694" v="424" actId="20577"/>
        <pc:sldMkLst>
          <pc:docMk/>
          <pc:sldMk cId="457865865" sldId="296"/>
        </pc:sldMkLst>
        <pc:spChg chg="mod">
          <ac:chgData name="Zhen Liu" userId="6a365599ec8ff7fd" providerId="LiveId" clId="{1CC42E38-D9BC-4633-8BDB-671BB7F32143}" dt="2018-10-24T22:06:40.520" v="279" actId="20577"/>
          <ac:spMkLst>
            <pc:docMk/>
            <pc:sldMk cId="457865865" sldId="296"/>
            <ac:spMk id="3" creationId="{00000000-0000-0000-0000-000000000000}"/>
          </ac:spMkLst>
        </pc:spChg>
        <pc:spChg chg="mod">
          <ac:chgData name="Zhen Liu" userId="6a365599ec8ff7fd" providerId="LiveId" clId="{1CC42E38-D9BC-4633-8BDB-671BB7F32143}" dt="2018-10-23T18:34:40.802" v="199" actId="1038"/>
          <ac:spMkLst>
            <pc:docMk/>
            <pc:sldMk cId="457865865" sldId="296"/>
            <ac:spMk id="16" creationId="{00000000-0000-0000-0000-000000000000}"/>
          </ac:spMkLst>
        </pc:spChg>
        <pc:spChg chg="mod">
          <ac:chgData name="Zhen Liu" userId="6a365599ec8ff7fd" providerId="LiveId" clId="{1CC42E38-D9BC-4633-8BDB-671BB7F32143}" dt="2018-10-24T23:08:58.694" v="424" actId="20577"/>
          <ac:spMkLst>
            <pc:docMk/>
            <pc:sldMk cId="457865865" sldId="296"/>
            <ac:spMk id="18" creationId="{00000000-0000-0000-0000-000000000000}"/>
          </ac:spMkLst>
        </pc:spChg>
        <pc:picChg chg="add mod ord">
          <ac:chgData name="Zhen Liu" userId="6a365599ec8ff7fd" providerId="LiveId" clId="{1CC42E38-D9BC-4633-8BDB-671BB7F32143}" dt="2018-10-23T18:34:25.970" v="184" actId="14100"/>
          <ac:picMkLst>
            <pc:docMk/>
            <pc:sldMk cId="457865865" sldId="296"/>
            <ac:picMk id="2" creationId="{E7215985-82C3-4F92-83E7-BE9F64CADBF6}"/>
          </ac:picMkLst>
        </pc:picChg>
        <pc:picChg chg="del">
          <ac:chgData name="Zhen Liu" userId="6a365599ec8ff7fd" providerId="LiveId" clId="{1CC42E38-D9BC-4633-8BDB-671BB7F32143}" dt="2018-10-23T18:34:07.317" v="179" actId="478"/>
          <ac:picMkLst>
            <pc:docMk/>
            <pc:sldMk cId="457865865" sldId="296"/>
            <ac:picMk id="15" creationId="{00000000-0000-0000-0000-000000000000}"/>
          </ac:picMkLst>
        </pc:picChg>
      </pc:sldChg>
      <pc:sldChg chg="add del">
        <pc:chgData name="Zhen Liu" userId="6a365599ec8ff7fd" providerId="LiveId" clId="{1CC42E38-D9BC-4633-8BDB-671BB7F32143}" dt="2018-10-25T17:59:14.534" v="5481" actId="2696"/>
        <pc:sldMkLst>
          <pc:docMk/>
          <pc:sldMk cId="410125674" sldId="297"/>
        </pc:sldMkLst>
      </pc:sldChg>
      <pc:sldChg chg="del">
        <pc:chgData name="Zhen Liu" userId="6a365599ec8ff7fd" providerId="LiveId" clId="{1CC42E38-D9BC-4633-8BDB-671BB7F32143}" dt="2018-10-25T13:26:29.638" v="432" actId="2696"/>
        <pc:sldMkLst>
          <pc:docMk/>
          <pc:sldMk cId="1900069966" sldId="297"/>
        </pc:sldMkLst>
      </pc:sldChg>
      <pc:sldChg chg="delSp modSp">
        <pc:chgData name="Zhen Liu" userId="6a365599ec8ff7fd" providerId="LiveId" clId="{1CC42E38-D9BC-4633-8BDB-671BB7F32143}" dt="2018-10-25T17:17:25.117" v="3248" actId="404"/>
        <pc:sldMkLst>
          <pc:docMk/>
          <pc:sldMk cId="196341149" sldId="299"/>
        </pc:sldMkLst>
        <pc:spChg chg="mod">
          <ac:chgData name="Zhen Liu" userId="6a365599ec8ff7fd" providerId="LiveId" clId="{1CC42E38-D9BC-4633-8BDB-671BB7F32143}" dt="2018-10-25T17:17:25.117" v="3248" actId="404"/>
          <ac:spMkLst>
            <pc:docMk/>
            <pc:sldMk cId="196341149" sldId="299"/>
            <ac:spMk id="11" creationId="{00000000-0000-0000-0000-000000000000}"/>
          </ac:spMkLst>
        </pc:spChg>
        <pc:spChg chg="del mod">
          <ac:chgData name="Zhen Liu" userId="6a365599ec8ff7fd" providerId="LiveId" clId="{1CC42E38-D9BC-4633-8BDB-671BB7F32143}" dt="2018-10-25T17:17:00.960" v="3244" actId="478"/>
          <ac:spMkLst>
            <pc:docMk/>
            <pc:sldMk cId="196341149" sldId="299"/>
            <ac:spMk id="13" creationId="{00000000-0000-0000-0000-000000000000}"/>
          </ac:spMkLst>
        </pc:spChg>
      </pc:sldChg>
      <pc:sldChg chg="addSp">
        <pc:chgData name="Zhen Liu" userId="6a365599ec8ff7fd" providerId="LiveId" clId="{1CC42E38-D9BC-4633-8BDB-671BB7F32143}" dt="2018-10-25T14:56:20.567" v="2399"/>
        <pc:sldMkLst>
          <pc:docMk/>
          <pc:sldMk cId="1406209056" sldId="300"/>
        </pc:sldMkLst>
        <pc:spChg chg="add">
          <ac:chgData name="Zhen Liu" userId="6a365599ec8ff7fd" providerId="LiveId" clId="{1CC42E38-D9BC-4633-8BDB-671BB7F32143}" dt="2018-10-25T14:56:20.567" v="2399"/>
          <ac:spMkLst>
            <pc:docMk/>
            <pc:sldMk cId="1406209056" sldId="300"/>
            <ac:spMk id="9" creationId="{C3928286-F35F-4051-BF92-5217014C224B}"/>
          </ac:spMkLst>
        </pc:spChg>
        <pc:picChg chg="add">
          <ac:chgData name="Zhen Liu" userId="6a365599ec8ff7fd" providerId="LiveId" clId="{1CC42E38-D9BC-4633-8BDB-671BB7F32143}" dt="2018-10-25T14:56:20.567" v="2399"/>
          <ac:picMkLst>
            <pc:docMk/>
            <pc:sldMk cId="1406209056" sldId="300"/>
            <ac:picMk id="8" creationId="{E4C46D5A-0E51-4362-BB45-73CC30BFC4C5}"/>
          </ac:picMkLst>
        </pc:picChg>
      </pc:sldChg>
      <pc:sldChg chg="modSp del">
        <pc:chgData name="Zhen Liu" userId="6a365599ec8ff7fd" providerId="LiveId" clId="{1CC42E38-D9BC-4633-8BDB-671BB7F32143}" dt="2018-10-25T15:08:11.293" v="2608" actId="2696"/>
        <pc:sldMkLst>
          <pc:docMk/>
          <pc:sldMk cId="539612077" sldId="303"/>
        </pc:sldMkLst>
        <pc:spChg chg="mod">
          <ac:chgData name="Zhen Liu" userId="6a365599ec8ff7fd" providerId="LiveId" clId="{1CC42E38-D9BC-4633-8BDB-671BB7F32143}" dt="2018-10-25T14:58:46.028" v="2497" actId="20577"/>
          <ac:spMkLst>
            <pc:docMk/>
            <pc:sldMk cId="539612077" sldId="303"/>
            <ac:spMk id="3" creationId="{00000000-0000-0000-0000-000000000000}"/>
          </ac:spMkLst>
        </pc:spChg>
      </pc:sldChg>
      <pc:sldChg chg="modSp del">
        <pc:chgData name="Zhen Liu" userId="6a365599ec8ff7fd" providerId="LiveId" clId="{1CC42E38-D9BC-4633-8BDB-671BB7F32143}" dt="2018-10-25T15:12:02.836" v="2610" actId="2696"/>
        <pc:sldMkLst>
          <pc:docMk/>
          <pc:sldMk cId="436736858" sldId="304"/>
        </pc:sldMkLst>
        <pc:picChg chg="mod">
          <ac:chgData name="Zhen Liu" userId="6a365599ec8ff7fd" providerId="LiveId" clId="{1CC42E38-D9BC-4633-8BDB-671BB7F32143}" dt="2018-10-25T15:06:47.142" v="2585" actId="1035"/>
          <ac:picMkLst>
            <pc:docMk/>
            <pc:sldMk cId="436736858" sldId="304"/>
            <ac:picMk id="7" creationId="{00000000-0000-0000-0000-000000000000}"/>
          </ac:picMkLst>
        </pc:picChg>
        <pc:picChg chg="mod">
          <ac:chgData name="Zhen Liu" userId="6a365599ec8ff7fd" providerId="LiveId" clId="{1CC42E38-D9BC-4633-8BDB-671BB7F32143}" dt="2018-10-25T13:53:14.140" v="719" actId="1076"/>
          <ac:picMkLst>
            <pc:docMk/>
            <pc:sldMk cId="436736858" sldId="304"/>
            <ac:picMk id="8" creationId="{00000000-0000-0000-0000-000000000000}"/>
          </ac:picMkLst>
        </pc:picChg>
        <pc:picChg chg="mod">
          <ac:chgData name="Zhen Liu" userId="6a365599ec8ff7fd" providerId="LiveId" clId="{1CC42E38-D9BC-4633-8BDB-671BB7F32143}" dt="2018-10-25T13:54:33.363" v="730" actId="1037"/>
          <ac:picMkLst>
            <pc:docMk/>
            <pc:sldMk cId="436736858" sldId="304"/>
            <ac:picMk id="9" creationId="{00000000-0000-0000-0000-000000000000}"/>
          </ac:picMkLst>
        </pc:picChg>
      </pc:sldChg>
      <pc:sldChg chg="modSp del">
        <pc:chgData name="Zhen Liu" userId="6a365599ec8ff7fd" providerId="LiveId" clId="{1CC42E38-D9BC-4633-8BDB-671BB7F32143}" dt="2018-10-25T17:58:00.357" v="5474" actId="2696"/>
        <pc:sldMkLst>
          <pc:docMk/>
          <pc:sldMk cId="137266960" sldId="305"/>
        </pc:sldMkLst>
        <pc:picChg chg="mod">
          <ac:chgData name="Zhen Liu" userId="6a365599ec8ff7fd" providerId="LiveId" clId="{1CC42E38-D9BC-4633-8BDB-671BB7F32143}" dt="2018-10-24T22:59:38.530" v="334" actId="14100"/>
          <ac:picMkLst>
            <pc:docMk/>
            <pc:sldMk cId="137266960" sldId="305"/>
            <ac:picMk id="7" creationId="{00000000-0000-0000-0000-000000000000}"/>
          </ac:picMkLst>
        </pc:picChg>
      </pc:sldChg>
      <pc:sldChg chg="del">
        <pc:chgData name="Zhen Liu" userId="6a365599ec8ff7fd" providerId="LiveId" clId="{1CC42E38-D9BC-4633-8BDB-671BB7F32143}" dt="2018-10-25T17:08:03.508" v="3029" actId="2696"/>
        <pc:sldMkLst>
          <pc:docMk/>
          <pc:sldMk cId="1527175748" sldId="306"/>
        </pc:sldMkLst>
      </pc:sldChg>
      <pc:sldChg chg="del">
        <pc:chgData name="Zhen Liu" userId="6a365599ec8ff7fd" providerId="LiveId" clId="{1CC42E38-D9BC-4633-8BDB-671BB7F32143}" dt="2018-10-25T15:04:36.594" v="2511" actId="2696"/>
        <pc:sldMkLst>
          <pc:docMk/>
          <pc:sldMk cId="1757532452" sldId="307"/>
        </pc:sldMkLst>
      </pc:sldChg>
      <pc:sldChg chg="addSp delSp modSp add ord">
        <pc:chgData name="Zhen Liu" userId="6a365599ec8ff7fd" providerId="LiveId" clId="{1CC42E38-D9BC-4633-8BDB-671BB7F32143}" dt="2018-10-25T17:16:33.184" v="3242" actId="20577"/>
        <pc:sldMkLst>
          <pc:docMk/>
          <pc:sldMk cId="2642423670" sldId="307"/>
        </pc:sldMkLst>
        <pc:spChg chg="add del mod">
          <ac:chgData name="Zhen Liu" userId="6a365599ec8ff7fd" providerId="LiveId" clId="{1CC42E38-D9BC-4633-8BDB-671BB7F32143}" dt="2018-10-25T17:14:37.756" v="3138"/>
          <ac:spMkLst>
            <pc:docMk/>
            <pc:sldMk cId="2642423670" sldId="307"/>
            <ac:spMk id="2" creationId="{B2F92C3C-1DB4-4EBF-BB3B-90C0C71CEFAF}"/>
          </ac:spMkLst>
        </pc:spChg>
        <pc:spChg chg="add del mod">
          <ac:chgData name="Zhen Liu" userId="6a365599ec8ff7fd" providerId="LiveId" clId="{1CC42E38-D9BC-4633-8BDB-671BB7F32143}" dt="2018-10-25T17:14:42.958" v="3139" actId="478"/>
          <ac:spMkLst>
            <pc:docMk/>
            <pc:sldMk cId="2642423670" sldId="307"/>
            <ac:spMk id="10" creationId="{7BF6A05B-CB72-4B77-AF92-FE8C239DEB58}"/>
          </ac:spMkLst>
        </pc:spChg>
        <pc:spChg chg="add mod">
          <ac:chgData name="Zhen Liu" userId="6a365599ec8ff7fd" providerId="LiveId" clId="{1CC42E38-D9BC-4633-8BDB-671BB7F32143}" dt="2018-10-25T17:16:33.184" v="3242" actId="20577"/>
          <ac:spMkLst>
            <pc:docMk/>
            <pc:sldMk cId="2642423670" sldId="307"/>
            <ac:spMk id="12" creationId="{26A16AC1-6AFA-4BDB-9CA6-49F72E33D020}"/>
          </ac:spMkLst>
        </pc:spChg>
        <pc:spChg chg="add del mod">
          <ac:chgData name="Zhen Liu" userId="6a365599ec8ff7fd" providerId="LiveId" clId="{1CC42E38-D9BC-4633-8BDB-671BB7F32143}" dt="2018-10-25T17:16:04.552" v="3158" actId="478"/>
          <ac:spMkLst>
            <pc:docMk/>
            <pc:sldMk cId="2642423670" sldId="307"/>
            <ac:spMk id="14" creationId="{A3D939BD-6F1C-4169-86EB-35351BC55EF4}"/>
          </ac:spMkLst>
        </pc:spChg>
        <pc:picChg chg="del mod">
          <ac:chgData name="Zhen Liu" userId="6a365599ec8ff7fd" providerId="LiveId" clId="{1CC42E38-D9BC-4633-8BDB-671BB7F32143}" dt="2018-10-25T17:14:37.756" v="3138"/>
          <ac:picMkLst>
            <pc:docMk/>
            <pc:sldMk cId="2642423670" sldId="307"/>
            <ac:picMk id="7" creationId="{00000000-0000-0000-0000-000000000000}"/>
          </ac:picMkLst>
        </pc:picChg>
        <pc:picChg chg="del mod">
          <ac:chgData name="Zhen Liu" userId="6a365599ec8ff7fd" providerId="LiveId" clId="{1CC42E38-D9BC-4633-8BDB-671BB7F32143}" dt="2018-10-25T17:14:32.299" v="3136" actId="478"/>
          <ac:picMkLst>
            <pc:docMk/>
            <pc:sldMk cId="2642423670" sldId="307"/>
            <ac:picMk id="8" creationId="{00000000-0000-0000-0000-000000000000}"/>
          </ac:picMkLst>
        </pc:picChg>
        <pc:picChg chg="del mod">
          <ac:chgData name="Zhen Liu" userId="6a365599ec8ff7fd" providerId="LiveId" clId="{1CC42E38-D9BC-4633-8BDB-671BB7F32143}" dt="2018-10-25T15:05:19.766" v="2515" actId="478"/>
          <ac:picMkLst>
            <pc:docMk/>
            <pc:sldMk cId="2642423670" sldId="307"/>
            <ac:picMk id="9" creationId="{00000000-0000-0000-0000-000000000000}"/>
          </ac:picMkLst>
        </pc:picChg>
        <pc:picChg chg="add del mod">
          <ac:chgData name="Zhen Liu" userId="6a365599ec8ff7fd" providerId="LiveId" clId="{1CC42E38-D9BC-4633-8BDB-671BB7F32143}" dt="2018-10-25T17:15:19.252" v="3147" actId="478"/>
          <ac:picMkLst>
            <pc:docMk/>
            <pc:sldMk cId="2642423670" sldId="307"/>
            <ac:picMk id="11" creationId="{B2B1466D-EF6D-42C5-931A-7921412618DF}"/>
          </ac:picMkLst>
        </pc:picChg>
        <pc:picChg chg="add mod">
          <ac:chgData name="Zhen Liu" userId="6a365599ec8ff7fd" providerId="LiveId" clId="{1CC42E38-D9BC-4633-8BDB-671BB7F32143}" dt="2018-10-25T17:15:31.694" v="3152" actId="1076"/>
          <ac:picMkLst>
            <pc:docMk/>
            <pc:sldMk cId="2642423670" sldId="307"/>
            <ac:picMk id="15" creationId="{9B6D6312-79A4-4743-BC5B-4CE7DCF63503}"/>
          </ac:picMkLst>
        </pc:picChg>
        <pc:picChg chg="add mod">
          <ac:chgData name="Zhen Liu" userId="6a365599ec8ff7fd" providerId="LiveId" clId="{1CC42E38-D9BC-4633-8BDB-671BB7F32143}" dt="2018-10-25T17:15:54.291" v="3157"/>
          <ac:picMkLst>
            <pc:docMk/>
            <pc:sldMk cId="2642423670" sldId="307"/>
            <ac:picMk id="16" creationId="{3131E34D-78DB-4B57-B055-5056AECF3F2F}"/>
          </ac:picMkLst>
        </pc:picChg>
      </pc:sldChg>
      <pc:sldChg chg="del">
        <pc:chgData name="Zhen Liu" userId="6a365599ec8ff7fd" providerId="LiveId" clId="{1CC42E38-D9BC-4633-8BDB-671BB7F32143}" dt="2018-10-25T17:59:36.479" v="5482" actId="2696"/>
        <pc:sldMkLst>
          <pc:docMk/>
          <pc:sldMk cId="521958085" sldId="309"/>
        </pc:sldMkLst>
      </pc:sldChg>
      <pc:sldChg chg="add">
        <pc:chgData name="Zhen Liu" userId="6a365599ec8ff7fd" providerId="LiveId" clId="{1CC42E38-D9BC-4633-8BDB-671BB7F32143}" dt="2018-10-25T17:59:42.378" v="5483"/>
        <pc:sldMkLst>
          <pc:docMk/>
          <pc:sldMk cId="1226008207" sldId="309"/>
        </pc:sldMkLst>
      </pc:sldChg>
      <pc:sldChg chg="addSp delSp modSp del">
        <pc:chgData name="Zhen Liu" userId="6a365599ec8ff7fd" providerId="LiveId" clId="{1CC42E38-D9BC-4633-8BDB-671BB7F32143}" dt="2018-10-25T13:35:45.752" v="545" actId="2696"/>
        <pc:sldMkLst>
          <pc:docMk/>
          <pc:sldMk cId="1817129560" sldId="310"/>
        </pc:sldMkLst>
        <pc:spChg chg="add del">
          <ac:chgData name="Zhen Liu" userId="6a365599ec8ff7fd" providerId="LiveId" clId="{1CC42E38-D9BC-4633-8BDB-671BB7F32143}" dt="2018-10-24T22:59:39.655" v="335" actId="478"/>
          <ac:spMkLst>
            <pc:docMk/>
            <pc:sldMk cId="1817129560" sldId="310"/>
            <ac:spMk id="10" creationId="{00000000-0000-0000-0000-000000000000}"/>
          </ac:spMkLst>
        </pc:spChg>
        <pc:picChg chg="mod">
          <ac:chgData name="Zhen Liu" userId="6a365599ec8ff7fd" providerId="LiveId" clId="{1CC42E38-D9BC-4633-8BDB-671BB7F32143}" dt="2018-10-24T22:59:41.255" v="337" actId="14100"/>
          <ac:picMkLst>
            <pc:docMk/>
            <pc:sldMk cId="1817129560" sldId="310"/>
            <ac:picMk id="9" creationId="{00000000-0000-0000-0000-000000000000}"/>
          </ac:picMkLst>
        </pc:picChg>
      </pc:sldChg>
      <pc:sldChg chg="addSp delSp modSp">
        <pc:chgData name="Zhen Liu" userId="6a365599ec8ff7fd" providerId="LiveId" clId="{1CC42E38-D9BC-4633-8BDB-671BB7F32143}" dt="2018-10-25T17:18:00.185" v="3253" actId="20577"/>
        <pc:sldMkLst>
          <pc:docMk/>
          <pc:sldMk cId="2090185435" sldId="313"/>
        </pc:sldMkLst>
        <pc:spChg chg="del mod">
          <ac:chgData name="Zhen Liu" userId="6a365599ec8ff7fd" providerId="LiveId" clId="{1CC42E38-D9BC-4633-8BDB-671BB7F32143}" dt="2018-10-25T16:56:12.225" v="2984" actId="478"/>
          <ac:spMkLst>
            <pc:docMk/>
            <pc:sldMk cId="2090185435" sldId="313"/>
            <ac:spMk id="8" creationId="{00000000-0000-0000-0000-000000000000}"/>
          </ac:spMkLst>
        </pc:spChg>
        <pc:spChg chg="mod">
          <ac:chgData name="Zhen Liu" userId="6a365599ec8ff7fd" providerId="LiveId" clId="{1CC42E38-D9BC-4633-8BDB-671BB7F32143}" dt="2018-10-25T16:55:35.920" v="2982" actId="20577"/>
          <ac:spMkLst>
            <pc:docMk/>
            <pc:sldMk cId="2090185435" sldId="313"/>
            <ac:spMk id="9" creationId="{00000000-0000-0000-0000-000000000000}"/>
          </ac:spMkLst>
        </pc:spChg>
        <pc:spChg chg="add mod">
          <ac:chgData name="Zhen Liu" userId="6a365599ec8ff7fd" providerId="LiveId" clId="{1CC42E38-D9BC-4633-8BDB-671BB7F32143}" dt="2018-10-25T17:18:00.185" v="3253" actId="20577"/>
          <ac:spMkLst>
            <pc:docMk/>
            <pc:sldMk cId="2090185435" sldId="313"/>
            <ac:spMk id="11" creationId="{7E2A49CF-5061-418F-837E-701F7D028E44}"/>
          </ac:spMkLst>
        </pc:spChg>
      </pc:sldChg>
      <pc:sldChg chg="addSp delSp modSp add del">
        <pc:chgData name="Zhen Liu" userId="6a365599ec8ff7fd" providerId="LiveId" clId="{1CC42E38-D9BC-4633-8BDB-671BB7F32143}" dt="2018-10-25T18:06:05.623" v="5707" actId="14100"/>
        <pc:sldMkLst>
          <pc:docMk/>
          <pc:sldMk cId="154499978" sldId="315"/>
        </pc:sldMkLst>
        <pc:spChg chg="mod">
          <ac:chgData name="Zhen Liu" userId="6a365599ec8ff7fd" providerId="LiveId" clId="{1CC42E38-D9BC-4633-8BDB-671BB7F32143}" dt="2018-10-25T17:13:34.713" v="3135" actId="20577"/>
          <ac:spMkLst>
            <pc:docMk/>
            <pc:sldMk cId="154499978" sldId="315"/>
            <ac:spMk id="3" creationId="{00000000-0000-0000-0000-000000000000}"/>
          </ac:spMkLst>
        </pc:spChg>
        <pc:spChg chg="del">
          <ac:chgData name="Zhen Liu" userId="6a365599ec8ff7fd" providerId="LiveId" clId="{1CC42E38-D9BC-4633-8BDB-671BB7F32143}" dt="2018-10-25T13:50:24.212" v="571" actId="478"/>
          <ac:spMkLst>
            <pc:docMk/>
            <pc:sldMk cId="154499978" sldId="315"/>
            <ac:spMk id="7" creationId="{00000000-0000-0000-0000-000000000000}"/>
          </ac:spMkLst>
        </pc:spChg>
        <pc:spChg chg="add mod">
          <ac:chgData name="Zhen Liu" userId="6a365599ec8ff7fd" providerId="LiveId" clId="{1CC42E38-D9BC-4633-8BDB-671BB7F32143}" dt="2018-10-25T18:06:05.623" v="5707" actId="14100"/>
          <ac:spMkLst>
            <pc:docMk/>
            <pc:sldMk cId="154499978" sldId="315"/>
            <ac:spMk id="8" creationId="{985D0567-4C94-46C3-9DCE-FD141FFBE84A}"/>
          </ac:spMkLst>
        </pc:spChg>
        <pc:spChg chg="del">
          <ac:chgData name="Zhen Liu" userId="6a365599ec8ff7fd" providerId="LiveId" clId="{1CC42E38-D9BC-4633-8BDB-671BB7F32143}" dt="2018-10-25T18:06:01.007" v="5706" actId="478"/>
          <ac:spMkLst>
            <pc:docMk/>
            <pc:sldMk cId="154499978" sldId="315"/>
            <ac:spMk id="11" creationId="{00000000-0000-0000-0000-000000000000}"/>
          </ac:spMkLst>
        </pc:spChg>
        <pc:spChg chg="del">
          <ac:chgData name="Zhen Liu" userId="6a365599ec8ff7fd" providerId="LiveId" clId="{1CC42E38-D9BC-4633-8BDB-671BB7F32143}" dt="2018-10-25T13:50:24.212" v="571" actId="478"/>
          <ac:spMkLst>
            <pc:docMk/>
            <pc:sldMk cId="154499978" sldId="315"/>
            <ac:spMk id="16" creationId="{00000000-0000-0000-0000-000000000000}"/>
          </ac:spMkLst>
        </pc:spChg>
        <pc:spChg chg="mod">
          <ac:chgData name="Zhen Liu" userId="6a365599ec8ff7fd" providerId="LiveId" clId="{1CC42E38-D9BC-4633-8BDB-671BB7F32143}" dt="2018-10-25T15:16:29.826" v="2684" actId="1036"/>
          <ac:spMkLst>
            <pc:docMk/>
            <pc:sldMk cId="154499978" sldId="315"/>
            <ac:spMk id="22" creationId="{00000000-0000-0000-0000-000000000000}"/>
          </ac:spMkLst>
        </pc:spChg>
        <pc:picChg chg="del mod">
          <ac:chgData name="Zhen Liu" userId="6a365599ec8ff7fd" providerId="LiveId" clId="{1CC42E38-D9BC-4633-8BDB-671BB7F32143}" dt="2018-10-25T17:44:58.968" v="4655" actId="478"/>
          <ac:picMkLst>
            <pc:docMk/>
            <pc:sldMk cId="154499978" sldId="315"/>
            <ac:picMk id="2" creationId="{00000000-0000-0000-0000-000000000000}"/>
          </ac:picMkLst>
        </pc:picChg>
        <pc:picChg chg="del">
          <ac:chgData name="Zhen Liu" userId="6a365599ec8ff7fd" providerId="LiveId" clId="{1CC42E38-D9BC-4633-8BDB-671BB7F32143}" dt="2018-10-24T23:00:07.760" v="344" actId="478"/>
          <ac:picMkLst>
            <pc:docMk/>
            <pc:sldMk cId="154499978" sldId="315"/>
            <ac:picMk id="9" creationId="{00000000-0000-0000-0000-000000000000}"/>
          </ac:picMkLst>
        </pc:picChg>
        <pc:picChg chg="del">
          <ac:chgData name="Zhen Liu" userId="6a365599ec8ff7fd" providerId="LiveId" clId="{1CC42E38-D9BC-4633-8BDB-671BB7F32143}" dt="2018-10-25T13:50:24.212" v="571" actId="478"/>
          <ac:picMkLst>
            <pc:docMk/>
            <pc:sldMk cId="154499978" sldId="315"/>
            <ac:picMk id="12" creationId="{00000000-0000-0000-0000-000000000000}"/>
          </ac:picMkLst>
        </pc:picChg>
        <pc:picChg chg="add mod ord">
          <ac:chgData name="Zhen Liu" userId="6a365599ec8ff7fd" providerId="LiveId" clId="{1CC42E38-D9BC-4633-8BDB-671BB7F32143}" dt="2018-10-24T23:00:32.063" v="351" actId="167"/>
          <ac:picMkLst>
            <pc:docMk/>
            <pc:sldMk cId="154499978" sldId="315"/>
            <ac:picMk id="13" creationId="{4B7B0C65-3651-451D-A57E-714B61891EAC}"/>
          </ac:picMkLst>
        </pc:picChg>
      </pc:sldChg>
      <pc:sldChg chg="modSp">
        <pc:chgData name="Zhen Liu" userId="6a365599ec8ff7fd" providerId="LiveId" clId="{1CC42E38-D9BC-4633-8BDB-671BB7F32143}" dt="2018-10-25T13:30:25.920" v="539" actId="20577"/>
        <pc:sldMkLst>
          <pc:docMk/>
          <pc:sldMk cId="678403746" sldId="317"/>
        </pc:sldMkLst>
        <pc:spChg chg="mod">
          <ac:chgData name="Zhen Liu" userId="6a365599ec8ff7fd" providerId="LiveId" clId="{1CC42E38-D9BC-4633-8BDB-671BB7F32143}" dt="2018-10-25T13:30:25.920" v="539" actId="20577"/>
          <ac:spMkLst>
            <pc:docMk/>
            <pc:sldMk cId="678403746" sldId="317"/>
            <ac:spMk id="10" creationId="{00000000-0000-0000-0000-000000000000}"/>
          </ac:spMkLst>
        </pc:spChg>
      </pc:sldChg>
      <pc:sldChg chg="modSp">
        <pc:chgData name="Zhen Liu" userId="6a365599ec8ff7fd" providerId="LiveId" clId="{1CC42E38-D9BC-4633-8BDB-671BB7F32143}" dt="2018-10-25T17:01:37.159" v="3001" actId="20577"/>
        <pc:sldMkLst>
          <pc:docMk/>
          <pc:sldMk cId="1014705368" sldId="318"/>
        </pc:sldMkLst>
        <pc:spChg chg="mod">
          <ac:chgData name="Zhen Liu" userId="6a365599ec8ff7fd" providerId="LiveId" clId="{1CC42E38-D9BC-4633-8BDB-671BB7F32143}" dt="2018-10-25T17:01:37.159" v="3001" actId="20577"/>
          <ac:spMkLst>
            <pc:docMk/>
            <pc:sldMk cId="1014705368" sldId="318"/>
            <ac:spMk id="3" creationId="{00000000-0000-0000-0000-000000000000}"/>
          </ac:spMkLst>
        </pc:spChg>
        <pc:spChg chg="mod">
          <ac:chgData name="Zhen Liu" userId="6a365599ec8ff7fd" providerId="LiveId" clId="{1CC42E38-D9BC-4633-8BDB-671BB7F32143}" dt="2018-10-25T14:53:57.209" v="2287"/>
          <ac:spMkLst>
            <pc:docMk/>
            <pc:sldMk cId="1014705368" sldId="318"/>
            <ac:spMk id="7" creationId="{00000000-0000-0000-0000-000000000000}"/>
          </ac:spMkLst>
        </pc:spChg>
        <pc:picChg chg="mod">
          <ac:chgData name="Zhen Liu" userId="6a365599ec8ff7fd" providerId="LiveId" clId="{1CC42E38-D9BC-4633-8BDB-671BB7F32143}" dt="2018-10-25T13:31:05.962" v="541" actId="14100"/>
          <ac:picMkLst>
            <pc:docMk/>
            <pc:sldMk cId="1014705368" sldId="318"/>
            <ac:picMk id="8" creationId="{00000000-0000-0000-0000-000000000000}"/>
          </ac:picMkLst>
        </pc:picChg>
      </pc:sldChg>
      <pc:sldChg chg="addSp">
        <pc:chgData name="Zhen Liu" userId="6a365599ec8ff7fd" providerId="LiveId" clId="{1CC42E38-D9BC-4633-8BDB-671BB7F32143}" dt="2018-10-25T14:56:29.470" v="2400"/>
        <pc:sldMkLst>
          <pc:docMk/>
          <pc:sldMk cId="1265993206" sldId="319"/>
        </pc:sldMkLst>
        <pc:spChg chg="add">
          <ac:chgData name="Zhen Liu" userId="6a365599ec8ff7fd" providerId="LiveId" clId="{1CC42E38-D9BC-4633-8BDB-671BB7F32143}" dt="2018-10-25T14:56:29.470" v="2400"/>
          <ac:spMkLst>
            <pc:docMk/>
            <pc:sldMk cId="1265993206" sldId="319"/>
            <ac:spMk id="11" creationId="{57507FCB-82BD-4EDB-BB48-50793CDF5617}"/>
          </ac:spMkLst>
        </pc:spChg>
        <pc:picChg chg="add">
          <ac:chgData name="Zhen Liu" userId="6a365599ec8ff7fd" providerId="LiveId" clId="{1CC42E38-D9BC-4633-8BDB-671BB7F32143}" dt="2018-10-25T14:56:29.470" v="2400"/>
          <ac:picMkLst>
            <pc:docMk/>
            <pc:sldMk cId="1265993206" sldId="319"/>
            <ac:picMk id="10" creationId="{34BA1D40-23E9-47AB-BD96-6E5D1ADF1A87}"/>
          </ac:picMkLst>
        </pc:picChg>
      </pc:sldChg>
      <pc:sldChg chg="addSp delSp modSp">
        <pc:chgData name="Zhen Liu" userId="6a365599ec8ff7fd" providerId="LiveId" clId="{1CC42E38-D9BC-4633-8BDB-671BB7F32143}" dt="2018-10-25T17:46:09.781" v="4719" actId="115"/>
        <pc:sldMkLst>
          <pc:docMk/>
          <pc:sldMk cId="1677178457" sldId="322"/>
        </pc:sldMkLst>
        <pc:spChg chg="add mod">
          <ac:chgData name="Zhen Liu" userId="6a365599ec8ff7fd" providerId="LiveId" clId="{1CC42E38-D9BC-4633-8BDB-671BB7F32143}" dt="2018-10-25T14:50:15.495" v="2284" actId="404"/>
          <ac:spMkLst>
            <pc:docMk/>
            <pc:sldMk cId="1677178457" sldId="322"/>
            <ac:spMk id="10" creationId="{27C10D04-4900-4366-AE39-69C15B5319E9}"/>
          </ac:spMkLst>
        </pc:spChg>
        <pc:spChg chg="mod">
          <ac:chgData name="Zhen Liu" userId="6a365599ec8ff7fd" providerId="LiveId" clId="{1CC42E38-D9BC-4633-8BDB-671BB7F32143}" dt="2018-10-25T16:55:19.444" v="2981" actId="207"/>
          <ac:spMkLst>
            <pc:docMk/>
            <pc:sldMk cId="1677178457" sldId="322"/>
            <ac:spMk id="11" creationId="{00000000-0000-0000-0000-000000000000}"/>
          </ac:spMkLst>
        </pc:spChg>
        <pc:spChg chg="mod">
          <ac:chgData name="Zhen Liu" userId="6a365599ec8ff7fd" providerId="LiveId" clId="{1CC42E38-D9BC-4633-8BDB-671BB7F32143}" dt="2018-10-25T17:46:09.781" v="4719" actId="115"/>
          <ac:spMkLst>
            <pc:docMk/>
            <pc:sldMk cId="1677178457" sldId="322"/>
            <ac:spMk id="12" creationId="{00000000-0000-0000-0000-000000000000}"/>
          </ac:spMkLst>
        </pc:spChg>
        <pc:spChg chg="del">
          <ac:chgData name="Zhen Liu" userId="6a365599ec8ff7fd" providerId="LiveId" clId="{1CC42E38-D9BC-4633-8BDB-671BB7F32143}" dt="2018-10-24T23:09:21.389" v="426" actId="478"/>
          <ac:spMkLst>
            <pc:docMk/>
            <pc:sldMk cId="1677178457" sldId="322"/>
            <ac:spMk id="13" creationId="{00000000-0000-0000-0000-000000000000}"/>
          </ac:spMkLst>
        </pc:spChg>
      </pc:sldChg>
      <pc:sldChg chg="del">
        <pc:chgData name="Zhen Liu" userId="6a365599ec8ff7fd" providerId="LiveId" clId="{1CC42E38-D9BC-4633-8BDB-671BB7F32143}" dt="2018-10-24T23:09:03.213" v="425" actId="2696"/>
        <pc:sldMkLst>
          <pc:docMk/>
          <pc:sldMk cId="1683214764" sldId="325"/>
        </pc:sldMkLst>
      </pc:sldChg>
      <pc:sldChg chg="addSp delSp modSp add del">
        <pc:chgData name="Zhen Liu" userId="6a365599ec8ff7fd" providerId="LiveId" clId="{1CC42E38-D9BC-4633-8BDB-671BB7F32143}" dt="2018-10-25T18:10:08.796" v="5917" actId="478"/>
        <pc:sldMkLst>
          <pc:docMk/>
          <pc:sldMk cId="1462831557" sldId="326"/>
        </pc:sldMkLst>
        <pc:spChg chg="del">
          <ac:chgData name="Zhen Liu" userId="6a365599ec8ff7fd" providerId="LiveId" clId="{1CC42E38-D9BC-4633-8BDB-671BB7F32143}" dt="2018-10-25T17:56:23.558" v="5470" actId="478"/>
          <ac:spMkLst>
            <pc:docMk/>
            <pc:sldMk cId="1462831557" sldId="326"/>
            <ac:spMk id="2" creationId="{00000000-0000-0000-0000-000000000000}"/>
          </ac:spMkLst>
        </pc:spChg>
        <pc:spChg chg="add del mod">
          <ac:chgData name="Zhen Liu" userId="6a365599ec8ff7fd" providerId="LiveId" clId="{1CC42E38-D9BC-4633-8BDB-671BB7F32143}" dt="2018-10-25T14:17:26.864" v="882" actId="478"/>
          <ac:spMkLst>
            <pc:docMk/>
            <pc:sldMk cId="1462831557" sldId="326"/>
            <ac:spMk id="10" creationId="{5992FF23-2FC7-4D40-A6A0-AADA37FA7612}"/>
          </ac:spMkLst>
        </pc:spChg>
        <pc:spChg chg="add del mod">
          <ac:chgData name="Zhen Liu" userId="6a365599ec8ff7fd" providerId="LiveId" clId="{1CC42E38-D9BC-4633-8BDB-671BB7F32143}" dt="2018-10-25T18:08:52.064" v="5775" actId="478"/>
          <ac:spMkLst>
            <pc:docMk/>
            <pc:sldMk cId="1462831557" sldId="326"/>
            <ac:spMk id="13" creationId="{72FB5A1D-DDC8-4734-BE36-B22D58F266F0}"/>
          </ac:spMkLst>
        </pc:spChg>
        <pc:spChg chg="add mod">
          <ac:chgData name="Zhen Liu" userId="6a365599ec8ff7fd" providerId="LiveId" clId="{1CC42E38-D9BC-4633-8BDB-671BB7F32143}" dt="2018-10-25T18:09:59.715" v="5916" actId="20577"/>
          <ac:spMkLst>
            <pc:docMk/>
            <pc:sldMk cId="1462831557" sldId="326"/>
            <ac:spMk id="17" creationId="{FF98A9CB-2B22-4CA1-BBC8-480936AC8F44}"/>
          </ac:spMkLst>
        </pc:spChg>
        <pc:picChg chg="del">
          <ac:chgData name="Zhen Liu" userId="6a365599ec8ff7fd" providerId="LiveId" clId="{1CC42E38-D9BC-4633-8BDB-671BB7F32143}" dt="2018-10-25T14:17:21.410" v="881" actId="478"/>
          <ac:picMkLst>
            <pc:docMk/>
            <pc:sldMk cId="1462831557" sldId="326"/>
            <ac:picMk id="7" creationId="{00000000-0000-0000-0000-000000000000}"/>
          </ac:picMkLst>
        </pc:picChg>
        <pc:picChg chg="del">
          <ac:chgData name="Zhen Liu" userId="6a365599ec8ff7fd" providerId="LiveId" clId="{1CC42E38-D9BC-4633-8BDB-671BB7F32143}" dt="2018-10-25T14:17:21.410" v="881" actId="478"/>
          <ac:picMkLst>
            <pc:docMk/>
            <pc:sldMk cId="1462831557" sldId="326"/>
            <ac:picMk id="8" creationId="{00000000-0000-0000-0000-000000000000}"/>
          </ac:picMkLst>
        </pc:picChg>
        <pc:picChg chg="add mod">
          <ac:chgData name="Zhen Liu" userId="6a365599ec8ff7fd" providerId="LiveId" clId="{1CC42E38-D9BC-4633-8BDB-671BB7F32143}" dt="2018-10-25T18:01:01.825" v="5542" actId="1035"/>
          <ac:picMkLst>
            <pc:docMk/>
            <pc:sldMk cId="1462831557" sldId="326"/>
            <ac:picMk id="11" creationId="{2E4CF7BA-9488-4204-92A9-C92F9ECD8416}"/>
          </ac:picMkLst>
        </pc:picChg>
        <pc:picChg chg="add mod">
          <ac:chgData name="Zhen Liu" userId="6a365599ec8ff7fd" providerId="LiveId" clId="{1CC42E38-D9BC-4633-8BDB-671BB7F32143}" dt="2018-10-25T18:01:01.825" v="5542" actId="1035"/>
          <ac:picMkLst>
            <pc:docMk/>
            <pc:sldMk cId="1462831557" sldId="326"/>
            <ac:picMk id="12" creationId="{A9F6FE6E-F029-4DC0-A264-28AA6E0848F6}"/>
          </ac:picMkLst>
        </pc:picChg>
        <pc:cxnChg chg="add mod">
          <ac:chgData name="Zhen Liu" userId="6a365599ec8ff7fd" providerId="LiveId" clId="{1CC42E38-D9BC-4633-8BDB-671BB7F32143}" dt="2018-10-25T18:08:07.081" v="5711" actId="14100"/>
          <ac:cxnSpMkLst>
            <pc:docMk/>
            <pc:sldMk cId="1462831557" sldId="326"/>
            <ac:cxnSpMk id="14" creationId="{24CEDF39-24D5-4C64-B20B-DE850ED4313F}"/>
          </ac:cxnSpMkLst>
        </pc:cxnChg>
        <pc:cxnChg chg="add del mod">
          <ac:chgData name="Zhen Liu" userId="6a365599ec8ff7fd" providerId="LiveId" clId="{1CC42E38-D9BC-4633-8BDB-671BB7F32143}" dt="2018-10-25T18:10:08.796" v="5917" actId="478"/>
          <ac:cxnSpMkLst>
            <pc:docMk/>
            <pc:sldMk cId="1462831557" sldId="326"/>
            <ac:cxnSpMk id="18" creationId="{5C3E987B-3A13-4D65-86BD-5C6B68D41BBF}"/>
          </ac:cxnSpMkLst>
        </pc:cxnChg>
      </pc:sldChg>
      <pc:sldChg chg="del">
        <pc:chgData name="Zhen Liu" userId="6a365599ec8ff7fd" providerId="LiveId" clId="{1CC42E38-D9BC-4633-8BDB-671BB7F32143}" dt="2018-10-25T15:08:12.593" v="2609" actId="2696"/>
        <pc:sldMkLst>
          <pc:docMk/>
          <pc:sldMk cId="1449276638" sldId="328"/>
        </pc:sldMkLst>
      </pc:sldChg>
      <pc:sldChg chg="addSp delSp modSp add del">
        <pc:chgData name="Zhen Liu" userId="6a365599ec8ff7fd" providerId="LiveId" clId="{1CC42E38-D9BC-4633-8BDB-671BB7F32143}" dt="2018-10-25T15:24:25.098" v="2823" actId="2696"/>
        <pc:sldMkLst>
          <pc:docMk/>
          <pc:sldMk cId="796806378" sldId="329"/>
        </pc:sldMkLst>
        <pc:spChg chg="mod">
          <ac:chgData name="Zhen Liu" userId="6a365599ec8ff7fd" providerId="LiveId" clId="{1CC42E38-D9BC-4633-8BDB-671BB7F32143}" dt="2018-10-25T15:17:04.068" v="2685"/>
          <ac:spMkLst>
            <pc:docMk/>
            <pc:sldMk cId="796806378" sldId="329"/>
            <ac:spMk id="10" creationId="{00000000-0000-0000-0000-000000000000}"/>
          </ac:spMkLst>
        </pc:spChg>
        <pc:spChg chg="mod">
          <ac:chgData name="Zhen Liu" userId="6a365599ec8ff7fd" providerId="LiveId" clId="{1CC42E38-D9BC-4633-8BDB-671BB7F32143}" dt="2018-10-25T13:52:04.998" v="716" actId="14100"/>
          <ac:spMkLst>
            <pc:docMk/>
            <pc:sldMk cId="796806378" sldId="329"/>
            <ac:spMk id="15" creationId="{00000000-0000-0000-0000-000000000000}"/>
          </ac:spMkLst>
        </pc:spChg>
        <pc:spChg chg="mod">
          <ac:chgData name="Zhen Liu" userId="6a365599ec8ff7fd" providerId="LiveId" clId="{1CC42E38-D9BC-4633-8BDB-671BB7F32143}" dt="2018-10-25T13:52:04.998" v="716" actId="14100"/>
          <ac:spMkLst>
            <pc:docMk/>
            <pc:sldMk cId="796806378" sldId="329"/>
            <ac:spMk id="22" creationId="{00000000-0000-0000-0000-000000000000}"/>
          </ac:spMkLst>
        </pc:spChg>
        <pc:picChg chg="del">
          <ac:chgData name="Zhen Liu" userId="6a365599ec8ff7fd" providerId="LiveId" clId="{1CC42E38-D9BC-4633-8BDB-671BB7F32143}" dt="2018-10-25T13:35:05.693" v="542" actId="478"/>
          <ac:picMkLst>
            <pc:docMk/>
            <pc:sldMk cId="796806378" sldId="329"/>
            <ac:picMk id="9" creationId="{00000000-0000-0000-0000-000000000000}"/>
          </ac:picMkLst>
        </pc:picChg>
        <pc:picChg chg="add ord">
          <ac:chgData name="Zhen Liu" userId="6a365599ec8ff7fd" providerId="LiveId" clId="{1CC42E38-D9BC-4633-8BDB-671BB7F32143}" dt="2018-10-25T13:35:18.732" v="544" actId="167"/>
          <ac:picMkLst>
            <pc:docMk/>
            <pc:sldMk cId="796806378" sldId="329"/>
            <ac:picMk id="17" creationId="{EB870948-35F3-4626-B917-07530FF8B5DE}"/>
          </ac:picMkLst>
        </pc:picChg>
        <pc:cxnChg chg="mod">
          <ac:chgData name="Zhen Liu" userId="6a365599ec8ff7fd" providerId="LiveId" clId="{1CC42E38-D9BC-4633-8BDB-671BB7F32143}" dt="2018-10-25T13:52:04.998" v="716" actId="14100"/>
          <ac:cxnSpMkLst>
            <pc:docMk/>
            <pc:sldMk cId="796806378" sldId="329"/>
            <ac:cxnSpMk id="14" creationId="{00000000-0000-0000-0000-000000000000}"/>
          </ac:cxnSpMkLst>
        </pc:cxnChg>
      </pc:sldChg>
      <pc:sldChg chg="modSp">
        <pc:chgData name="Zhen Liu" userId="6a365599ec8ff7fd" providerId="LiveId" clId="{1CC42E38-D9BC-4633-8BDB-671BB7F32143}" dt="2018-10-24T22:59:37.298" v="333" actId="1076"/>
        <pc:sldMkLst>
          <pc:docMk/>
          <pc:sldMk cId="1347456910" sldId="330"/>
        </pc:sldMkLst>
        <pc:picChg chg="mod">
          <ac:chgData name="Zhen Liu" userId="6a365599ec8ff7fd" providerId="LiveId" clId="{1CC42E38-D9BC-4633-8BDB-671BB7F32143}" dt="2018-10-24T22:59:37.298" v="333" actId="1076"/>
          <ac:picMkLst>
            <pc:docMk/>
            <pc:sldMk cId="1347456910" sldId="330"/>
            <ac:picMk id="7" creationId="{00000000-0000-0000-0000-000000000000}"/>
          </ac:picMkLst>
        </pc:picChg>
      </pc:sldChg>
      <pc:sldChg chg="del">
        <pc:chgData name="Zhen Liu" userId="6a365599ec8ff7fd" providerId="LiveId" clId="{1CC42E38-D9BC-4633-8BDB-671BB7F32143}" dt="2018-10-25T17:58:34.630" v="5475" actId="2696"/>
        <pc:sldMkLst>
          <pc:docMk/>
          <pc:sldMk cId="1201786443" sldId="332"/>
        </pc:sldMkLst>
      </pc:sldChg>
      <pc:sldChg chg="add del">
        <pc:chgData name="Zhen Liu" userId="6a365599ec8ff7fd" providerId="LiveId" clId="{1CC42E38-D9BC-4633-8BDB-671BB7F32143}" dt="2018-10-25T17:58:37.663" v="5477" actId="2696"/>
        <pc:sldMkLst>
          <pc:docMk/>
          <pc:sldMk cId="1341047466" sldId="333"/>
        </pc:sldMkLst>
      </pc:sldChg>
      <pc:sldChg chg="addSp delSp modSp">
        <pc:chgData name="Zhen Liu" userId="6a365599ec8ff7fd" providerId="LiveId" clId="{1CC42E38-D9BC-4633-8BDB-671BB7F32143}" dt="2018-10-25T18:11:20.124" v="5929" actId="20577"/>
        <pc:sldMkLst>
          <pc:docMk/>
          <pc:sldMk cId="2028386752" sldId="338"/>
        </pc:sldMkLst>
        <pc:spChg chg="mod">
          <ac:chgData name="Zhen Liu" userId="6a365599ec8ff7fd" providerId="LiveId" clId="{1CC42E38-D9BC-4633-8BDB-671BB7F32143}" dt="2018-10-25T18:11:20.124" v="5929" actId="20577"/>
          <ac:spMkLst>
            <pc:docMk/>
            <pc:sldMk cId="2028386752" sldId="338"/>
            <ac:spMk id="2" creationId="{00000000-0000-0000-0000-000000000000}"/>
          </ac:spMkLst>
        </pc:spChg>
        <pc:spChg chg="del">
          <ac:chgData name="Zhen Liu" userId="6a365599ec8ff7fd" providerId="LiveId" clId="{1CC42E38-D9BC-4633-8BDB-671BB7F32143}" dt="2018-10-25T18:11:10.521" v="5926" actId="478"/>
          <ac:spMkLst>
            <pc:docMk/>
            <pc:sldMk cId="2028386752" sldId="338"/>
            <ac:spMk id="4" creationId="{00000000-0000-0000-0000-000000000000}"/>
          </ac:spMkLst>
        </pc:spChg>
        <pc:spChg chg="del">
          <ac:chgData name="Zhen Liu" userId="6a365599ec8ff7fd" providerId="LiveId" clId="{1CC42E38-D9BC-4633-8BDB-671BB7F32143}" dt="2018-10-25T18:11:10.521" v="5926" actId="478"/>
          <ac:spMkLst>
            <pc:docMk/>
            <pc:sldMk cId="2028386752" sldId="338"/>
            <ac:spMk id="5" creationId="{0E30AC11-0A8C-4053-A2CE-3D8B4CC828E3}"/>
          </ac:spMkLst>
        </pc:spChg>
        <pc:spChg chg="del">
          <ac:chgData name="Zhen Liu" userId="6a365599ec8ff7fd" providerId="LiveId" clId="{1CC42E38-D9BC-4633-8BDB-671BB7F32143}" dt="2018-10-25T18:11:10.521" v="5926" actId="478"/>
          <ac:spMkLst>
            <pc:docMk/>
            <pc:sldMk cId="2028386752" sldId="338"/>
            <ac:spMk id="6" creationId="{00000000-0000-0000-0000-000000000000}"/>
          </ac:spMkLst>
        </pc:spChg>
        <pc:spChg chg="add del mod">
          <ac:chgData name="Zhen Liu" userId="6a365599ec8ff7fd" providerId="LiveId" clId="{1CC42E38-D9BC-4633-8BDB-671BB7F32143}" dt="2018-10-25T18:10:29.002" v="5918" actId="478"/>
          <ac:spMkLst>
            <pc:docMk/>
            <pc:sldMk cId="2028386752" sldId="338"/>
            <ac:spMk id="11" creationId="{B7BFD68C-B3CA-46D8-828D-CC414EEDE32A}"/>
          </ac:spMkLst>
        </pc:spChg>
        <pc:picChg chg="del">
          <ac:chgData name="Zhen Liu" userId="6a365599ec8ff7fd" providerId="LiveId" clId="{1CC42E38-D9BC-4633-8BDB-671BB7F32143}" dt="2018-10-25T17:55:57.257" v="5404" actId="478"/>
          <ac:picMkLst>
            <pc:docMk/>
            <pc:sldMk cId="2028386752" sldId="338"/>
            <ac:picMk id="7" creationId="{00000000-0000-0000-0000-000000000000}"/>
          </ac:picMkLst>
        </pc:picChg>
        <pc:picChg chg="del">
          <ac:chgData name="Zhen Liu" userId="6a365599ec8ff7fd" providerId="LiveId" clId="{1CC42E38-D9BC-4633-8BDB-671BB7F32143}" dt="2018-10-25T17:55:57.257" v="5404" actId="478"/>
          <ac:picMkLst>
            <pc:docMk/>
            <pc:sldMk cId="2028386752" sldId="338"/>
            <ac:picMk id="10" creationId="{00000000-0000-0000-0000-000000000000}"/>
          </ac:picMkLst>
        </pc:picChg>
        <pc:picChg chg="add del mod">
          <ac:chgData name="Zhen Liu" userId="6a365599ec8ff7fd" providerId="LiveId" clId="{1CC42E38-D9BC-4633-8BDB-671BB7F32143}" dt="2018-10-25T18:10:40.512" v="5919" actId="478"/>
          <ac:picMkLst>
            <pc:docMk/>
            <pc:sldMk cId="2028386752" sldId="338"/>
            <ac:picMk id="12" creationId="{551E43BD-B958-4F8A-96A7-3096E19A0AFF}"/>
          </ac:picMkLst>
        </pc:picChg>
        <pc:picChg chg="add del mod">
          <ac:chgData name="Zhen Liu" userId="6a365599ec8ff7fd" providerId="LiveId" clId="{1CC42E38-D9BC-4633-8BDB-671BB7F32143}" dt="2018-10-25T18:10:40.512" v="5919" actId="478"/>
          <ac:picMkLst>
            <pc:docMk/>
            <pc:sldMk cId="2028386752" sldId="338"/>
            <ac:picMk id="13" creationId="{71F51ED5-53C2-4E33-B40B-DAD18CC03DD4}"/>
          </ac:picMkLst>
        </pc:picChg>
      </pc:sldChg>
      <pc:sldChg chg="addSp delSp modSp">
        <pc:chgData name="Zhen Liu" userId="6a365599ec8ff7fd" providerId="LiveId" clId="{1CC42E38-D9BC-4633-8BDB-671BB7F32143}" dt="2018-10-25T18:12:44.847" v="5996" actId="1076"/>
        <pc:sldMkLst>
          <pc:docMk/>
          <pc:sldMk cId="1823722478" sldId="339"/>
        </pc:sldMkLst>
        <pc:spChg chg="del">
          <ac:chgData name="Zhen Liu" userId="6a365599ec8ff7fd" providerId="LiveId" clId="{1CC42E38-D9BC-4633-8BDB-671BB7F32143}" dt="2018-10-25T18:11:43.907" v="5930" actId="478"/>
          <ac:spMkLst>
            <pc:docMk/>
            <pc:sldMk cId="1823722478" sldId="339"/>
            <ac:spMk id="2" creationId="{00000000-0000-0000-0000-000000000000}"/>
          </ac:spMkLst>
        </pc:spChg>
        <pc:spChg chg="mod">
          <ac:chgData name="Zhen Liu" userId="6a365599ec8ff7fd" providerId="LiveId" clId="{1CC42E38-D9BC-4633-8BDB-671BB7F32143}" dt="2018-10-25T18:12:44.847" v="5996" actId="1076"/>
          <ac:spMkLst>
            <pc:docMk/>
            <pc:sldMk cId="1823722478" sldId="339"/>
            <ac:spMk id="3" creationId="{00000000-0000-0000-0000-000000000000}"/>
          </ac:spMkLst>
        </pc:spChg>
        <pc:spChg chg="del">
          <ac:chgData name="Zhen Liu" userId="6a365599ec8ff7fd" providerId="LiveId" clId="{1CC42E38-D9BC-4633-8BDB-671BB7F32143}" dt="2018-10-25T18:12:35.162" v="5993"/>
          <ac:spMkLst>
            <pc:docMk/>
            <pc:sldMk cId="1823722478" sldId="339"/>
            <ac:spMk id="8" creationId="{00000000-0000-0000-0000-000000000000}"/>
          </ac:spMkLst>
        </pc:spChg>
        <pc:spChg chg="del">
          <ac:chgData name="Zhen Liu" userId="6a365599ec8ff7fd" providerId="LiveId" clId="{1CC42E38-D9BC-4633-8BDB-671BB7F32143}" dt="2018-10-25T18:12:09.916" v="5964" actId="478"/>
          <ac:spMkLst>
            <pc:docMk/>
            <pc:sldMk cId="1823722478" sldId="339"/>
            <ac:spMk id="9" creationId="{00000000-0000-0000-0000-000000000000}"/>
          </ac:spMkLst>
        </pc:spChg>
        <pc:spChg chg="add del mod">
          <ac:chgData name="Zhen Liu" userId="6a365599ec8ff7fd" providerId="LiveId" clId="{1CC42E38-D9BC-4633-8BDB-671BB7F32143}" dt="2018-10-25T18:12:06.871" v="5963" actId="478"/>
          <ac:spMkLst>
            <pc:docMk/>
            <pc:sldMk cId="1823722478" sldId="339"/>
            <ac:spMk id="12" creationId="{C14FC9AE-D5DA-4986-A37A-0332E91D12CF}"/>
          </ac:spMkLst>
        </pc:spChg>
        <pc:spChg chg="add mod">
          <ac:chgData name="Zhen Liu" userId="6a365599ec8ff7fd" providerId="LiveId" clId="{1CC42E38-D9BC-4633-8BDB-671BB7F32143}" dt="2018-10-25T18:12:39.178" v="5995" actId="1076"/>
          <ac:spMkLst>
            <pc:docMk/>
            <pc:sldMk cId="1823722478" sldId="339"/>
            <ac:spMk id="15" creationId="{AE940C0E-6353-470B-AEFE-7E2589420D14}"/>
          </ac:spMkLst>
        </pc:spChg>
        <pc:picChg chg="del">
          <ac:chgData name="Zhen Liu" userId="6a365599ec8ff7fd" providerId="LiveId" clId="{1CC42E38-D9BC-4633-8BDB-671BB7F32143}" dt="2018-10-25T18:11:56.594" v="5931" actId="478"/>
          <ac:picMkLst>
            <pc:docMk/>
            <pc:sldMk cId="1823722478" sldId="339"/>
            <ac:picMk id="7" creationId="{00000000-0000-0000-0000-000000000000}"/>
          </ac:picMkLst>
        </pc:picChg>
        <pc:picChg chg="del">
          <ac:chgData name="Zhen Liu" userId="6a365599ec8ff7fd" providerId="LiveId" clId="{1CC42E38-D9BC-4633-8BDB-671BB7F32143}" dt="2018-10-25T18:11:56.594" v="5931" actId="478"/>
          <ac:picMkLst>
            <pc:docMk/>
            <pc:sldMk cId="1823722478" sldId="339"/>
            <ac:picMk id="10" creationId="{00000000-0000-0000-0000-000000000000}"/>
          </ac:picMkLst>
        </pc:picChg>
        <pc:picChg chg="add mod">
          <ac:chgData name="Zhen Liu" userId="6a365599ec8ff7fd" providerId="LiveId" clId="{1CC42E38-D9BC-4633-8BDB-671BB7F32143}" dt="2018-10-25T18:12:24.525" v="5992" actId="1036"/>
          <ac:picMkLst>
            <pc:docMk/>
            <pc:sldMk cId="1823722478" sldId="339"/>
            <ac:picMk id="13" creationId="{EE618DFF-7B70-4020-A958-6F2AE712C1C9}"/>
          </ac:picMkLst>
        </pc:picChg>
        <pc:picChg chg="add mod">
          <ac:chgData name="Zhen Liu" userId="6a365599ec8ff7fd" providerId="LiveId" clId="{1CC42E38-D9BC-4633-8BDB-671BB7F32143}" dt="2018-10-25T18:12:16.767" v="5966" actId="14100"/>
          <ac:picMkLst>
            <pc:docMk/>
            <pc:sldMk cId="1823722478" sldId="339"/>
            <ac:picMk id="14" creationId="{B9790D32-6AC5-4CA7-B476-479E7E7A53D6}"/>
          </ac:picMkLst>
        </pc:picChg>
      </pc:sldChg>
      <pc:sldChg chg="add del">
        <pc:chgData name="Zhen Liu" userId="6a365599ec8ff7fd" providerId="LiveId" clId="{1CC42E38-D9BC-4633-8BDB-671BB7F32143}" dt="2018-10-25T17:59:09.605" v="5480" actId="2696"/>
        <pc:sldMkLst>
          <pc:docMk/>
          <pc:sldMk cId="1092378549" sldId="340"/>
        </pc:sldMkLst>
      </pc:sldChg>
      <pc:sldChg chg="add del">
        <pc:chgData name="Zhen Liu" userId="6a365599ec8ff7fd" providerId="LiveId" clId="{1CC42E38-D9BC-4633-8BDB-671BB7F32143}" dt="2018-10-25T13:26:29.659" v="433" actId="2696"/>
        <pc:sldMkLst>
          <pc:docMk/>
          <pc:sldMk cId="1129588785" sldId="340"/>
        </pc:sldMkLst>
      </pc:sldChg>
      <pc:sldChg chg="add del">
        <pc:chgData name="Zhen Liu" userId="6a365599ec8ff7fd" providerId="LiveId" clId="{1CC42E38-D9BC-4633-8BDB-671BB7F32143}" dt="2018-10-25T14:53:25.012" v="2285" actId="2696"/>
        <pc:sldMkLst>
          <pc:docMk/>
          <pc:sldMk cId="112844552" sldId="341"/>
        </pc:sldMkLst>
      </pc:sldChg>
      <pc:sldChg chg="add del">
        <pc:chgData name="Zhen Liu" userId="6a365599ec8ff7fd" providerId="LiveId" clId="{1CC42E38-D9BC-4633-8BDB-671BB7F32143}" dt="2018-10-25T13:26:29.690" v="434" actId="2696"/>
        <pc:sldMkLst>
          <pc:docMk/>
          <pc:sldMk cId="1858159493" sldId="341"/>
        </pc:sldMkLst>
      </pc:sldChg>
      <pc:sldChg chg="add">
        <pc:chgData name="Zhen Liu" userId="6a365599ec8ff7fd" providerId="LiveId" clId="{1CC42E38-D9BC-4633-8BDB-671BB7F32143}" dt="2018-10-25T14:53:31.606" v="2286"/>
        <pc:sldMkLst>
          <pc:docMk/>
          <pc:sldMk cId="2829110930" sldId="341"/>
        </pc:sldMkLst>
      </pc:sldChg>
      <pc:sldChg chg="del">
        <pc:chgData name="Zhen Liu" userId="6a365599ec8ff7fd" providerId="LiveId" clId="{1CC42E38-D9BC-4633-8BDB-671BB7F32143}" dt="2018-10-25T13:36:53.248" v="546" actId="2696"/>
        <pc:sldMkLst>
          <pc:docMk/>
          <pc:sldMk cId="823378840" sldId="343"/>
        </pc:sldMkLst>
      </pc:sldChg>
      <pc:sldChg chg="addSp modSp add">
        <pc:chgData name="Zhen Liu" userId="6a365599ec8ff7fd" providerId="LiveId" clId="{1CC42E38-D9BC-4633-8BDB-671BB7F32143}" dt="2018-10-24T22:41:38.355" v="284" actId="1076"/>
        <pc:sldMkLst>
          <pc:docMk/>
          <pc:sldMk cId="881119457" sldId="345"/>
        </pc:sldMkLst>
        <pc:picChg chg="add">
          <ac:chgData name="Zhen Liu" userId="6a365599ec8ff7fd" providerId="LiveId" clId="{1CC42E38-D9BC-4633-8BDB-671BB7F32143}" dt="2018-10-24T22:40:24.021" v="281"/>
          <ac:picMkLst>
            <pc:docMk/>
            <pc:sldMk cId="881119457" sldId="345"/>
            <ac:picMk id="7" creationId="{59F097D8-6D0B-4685-A757-D86D2E13ED40}"/>
          </ac:picMkLst>
        </pc:picChg>
        <pc:picChg chg="add mod">
          <ac:chgData name="Zhen Liu" userId="6a365599ec8ff7fd" providerId="LiveId" clId="{1CC42E38-D9BC-4633-8BDB-671BB7F32143}" dt="2018-10-24T22:41:38.355" v="284" actId="1076"/>
          <ac:picMkLst>
            <pc:docMk/>
            <pc:sldMk cId="881119457" sldId="345"/>
            <ac:picMk id="8" creationId="{A94BA062-93E1-4F42-AEBA-10CE77C1043A}"/>
          </ac:picMkLst>
        </pc:picChg>
      </pc:sldChg>
      <pc:sldChg chg="addSp delSp modSp add del">
        <pc:chgData name="Zhen Liu" userId="6a365599ec8ff7fd" providerId="LiveId" clId="{1CC42E38-D9BC-4633-8BDB-671BB7F32143}" dt="2018-10-25T18:00:43.656" v="5521" actId="2696"/>
        <pc:sldMkLst>
          <pc:docMk/>
          <pc:sldMk cId="640966111" sldId="346"/>
        </pc:sldMkLst>
        <pc:spChg chg="add mod">
          <ac:chgData name="Zhen Liu" userId="6a365599ec8ff7fd" providerId="LiveId" clId="{1CC42E38-D9BC-4633-8BDB-671BB7F32143}" dt="2018-10-25T17:56:33.704" v="5471"/>
          <ac:spMkLst>
            <pc:docMk/>
            <pc:sldMk cId="640966111" sldId="346"/>
            <ac:spMk id="11" creationId="{12D04CF9-6DA3-46D5-A7EC-2C4C73E71547}"/>
          </ac:spMkLst>
        </pc:spChg>
        <pc:picChg chg="del mod modCrop">
          <ac:chgData name="Zhen Liu" userId="6a365599ec8ff7fd" providerId="LiveId" clId="{1CC42E38-D9BC-4633-8BDB-671BB7F32143}" dt="2018-10-25T17:56:33.704" v="5471"/>
          <ac:picMkLst>
            <pc:docMk/>
            <pc:sldMk cId="640966111" sldId="346"/>
            <ac:picMk id="7" creationId="{00000000-0000-0000-0000-000000000000}"/>
          </ac:picMkLst>
        </pc:picChg>
        <pc:picChg chg="add del mod modCrop">
          <ac:chgData name="Zhen Liu" userId="6a365599ec8ff7fd" providerId="LiveId" clId="{1CC42E38-D9BC-4633-8BDB-671BB7F32143}" dt="2018-10-25T17:56:33.704" v="5471"/>
          <ac:picMkLst>
            <pc:docMk/>
            <pc:sldMk cId="640966111" sldId="346"/>
            <ac:picMk id="8" creationId="{E581CABB-5DF8-4840-B7A7-A1D51B6A8EFF}"/>
          </ac:picMkLst>
        </pc:picChg>
        <pc:picChg chg="add mod">
          <ac:chgData name="Zhen Liu" userId="6a365599ec8ff7fd" providerId="LiveId" clId="{1CC42E38-D9BC-4633-8BDB-671BB7F32143}" dt="2018-10-25T14:17:40.902" v="884" actId="571"/>
          <ac:picMkLst>
            <pc:docMk/>
            <pc:sldMk cId="640966111" sldId="346"/>
            <ac:picMk id="9" creationId="{3CE3AF38-954A-4789-9761-7BF521D7A7D9}"/>
          </ac:picMkLst>
        </pc:picChg>
        <pc:picChg chg="add mod">
          <ac:chgData name="Zhen Liu" userId="6a365599ec8ff7fd" providerId="LiveId" clId="{1CC42E38-D9BC-4633-8BDB-671BB7F32143}" dt="2018-10-25T14:17:40.902" v="884" actId="571"/>
          <ac:picMkLst>
            <pc:docMk/>
            <pc:sldMk cId="640966111" sldId="346"/>
            <ac:picMk id="10" creationId="{C4C45F07-21C2-4D08-A293-103095055BAF}"/>
          </ac:picMkLst>
        </pc:picChg>
      </pc:sldChg>
      <pc:sldChg chg="addSp delSp modSp add del">
        <pc:chgData name="Zhen Liu" userId="6a365599ec8ff7fd" providerId="LiveId" clId="{1CC42E38-D9BC-4633-8BDB-671BB7F32143}" dt="2018-10-25T17:14:58.310" v="3143" actId="2696"/>
        <pc:sldMkLst>
          <pc:docMk/>
          <pc:sldMk cId="3719090614" sldId="347"/>
        </pc:sldMkLst>
        <pc:spChg chg="del">
          <ac:chgData name="Zhen Liu" userId="6a365599ec8ff7fd" providerId="LiveId" clId="{1CC42E38-D9BC-4633-8BDB-671BB7F32143}" dt="2018-10-25T17:10:07.454" v="3051" actId="478"/>
          <ac:spMkLst>
            <pc:docMk/>
            <pc:sldMk cId="3719090614" sldId="347"/>
            <ac:spMk id="2" creationId="{9111FFCB-1AB8-4791-8A9D-48308AFC6AA8}"/>
          </ac:spMkLst>
        </pc:spChg>
        <pc:picChg chg="add del mod">
          <ac:chgData name="Zhen Liu" userId="6a365599ec8ff7fd" providerId="LiveId" clId="{1CC42E38-D9BC-4633-8BDB-671BB7F32143}" dt="2018-10-25T13:55:57.288" v="731"/>
          <ac:picMkLst>
            <pc:docMk/>
            <pc:sldMk cId="3719090614" sldId="347"/>
            <ac:picMk id="7" creationId="{C69B2576-EE62-4D75-8D38-CC6F2DC7AA32}"/>
          </ac:picMkLst>
        </pc:picChg>
        <pc:picChg chg="add mod ord">
          <ac:chgData name="Zhen Liu" userId="6a365599ec8ff7fd" providerId="LiveId" clId="{1CC42E38-D9BC-4633-8BDB-671BB7F32143}" dt="2018-10-25T13:37:26.972" v="548" actId="167"/>
          <ac:picMkLst>
            <pc:docMk/>
            <pc:sldMk cId="3719090614" sldId="347"/>
            <ac:picMk id="8" creationId="{C7CEF07E-BF0C-46E9-A1EA-EC36DCE640F2}"/>
          </ac:picMkLst>
        </pc:picChg>
      </pc:sldChg>
      <pc:sldChg chg="addSp delSp modSp add del">
        <pc:chgData name="Zhen Liu" userId="6a365599ec8ff7fd" providerId="LiveId" clId="{1CC42E38-D9BC-4633-8BDB-671BB7F32143}" dt="2018-10-25T17:15:05.658" v="3146" actId="2696"/>
        <pc:sldMkLst>
          <pc:docMk/>
          <pc:sldMk cId="1052018327" sldId="348"/>
        </pc:sldMkLst>
        <pc:picChg chg="del mod">
          <ac:chgData name="Zhen Liu" userId="6a365599ec8ff7fd" providerId="LiveId" clId="{1CC42E38-D9BC-4633-8BDB-671BB7F32143}" dt="2018-10-24T22:43:24.782" v="294" actId="478"/>
          <ac:picMkLst>
            <pc:docMk/>
            <pc:sldMk cId="1052018327" sldId="348"/>
            <ac:picMk id="7" creationId="{C69B2576-EE62-4D75-8D38-CC6F2DC7AA32}"/>
          </ac:picMkLst>
        </pc:picChg>
        <pc:picChg chg="del mod">
          <ac:chgData name="Zhen Liu" userId="6a365599ec8ff7fd" providerId="LiveId" clId="{1CC42E38-D9BC-4633-8BDB-671BB7F32143}" dt="2018-10-24T22:43:23.552" v="292" actId="478"/>
          <ac:picMkLst>
            <pc:docMk/>
            <pc:sldMk cId="1052018327" sldId="348"/>
            <ac:picMk id="8" creationId="{C7CEF07E-BF0C-46E9-A1EA-EC36DCE640F2}"/>
          </ac:picMkLst>
        </pc:picChg>
        <pc:picChg chg="add del mod">
          <ac:chgData name="Zhen Liu" userId="6a365599ec8ff7fd" providerId="LiveId" clId="{1CC42E38-D9BC-4633-8BDB-671BB7F32143}" dt="2018-10-25T17:15:03.748" v="3145"/>
          <ac:picMkLst>
            <pc:docMk/>
            <pc:sldMk cId="1052018327" sldId="348"/>
            <ac:picMk id="9" creationId="{B5127ED8-7D4F-44C4-A2B5-BC0782741FAE}"/>
          </ac:picMkLst>
        </pc:picChg>
        <pc:picChg chg="add del mod">
          <ac:chgData name="Zhen Liu" userId="6a365599ec8ff7fd" providerId="LiveId" clId="{1CC42E38-D9BC-4633-8BDB-671BB7F32143}" dt="2018-10-25T17:15:03.748" v="3145"/>
          <ac:picMkLst>
            <pc:docMk/>
            <pc:sldMk cId="1052018327" sldId="348"/>
            <ac:picMk id="10" creationId="{A09CFA28-E681-47DA-B705-9365C495DA43}"/>
          </ac:picMkLst>
        </pc:picChg>
      </pc:sldChg>
      <pc:sldChg chg="addSp delSp modSp add del">
        <pc:chgData name="Zhen Liu" userId="6a365599ec8ff7fd" providerId="LiveId" clId="{1CC42E38-D9BC-4633-8BDB-671BB7F32143}" dt="2018-10-25T17:59:00.757" v="5478" actId="2696"/>
        <pc:sldMkLst>
          <pc:docMk/>
          <pc:sldMk cId="2486601424" sldId="349"/>
        </pc:sldMkLst>
        <pc:spChg chg="del">
          <ac:chgData name="Zhen Liu" userId="6a365599ec8ff7fd" providerId="LiveId" clId="{1CC42E38-D9BC-4633-8BDB-671BB7F32143}" dt="2018-10-25T17:09:38.924" v="3049" actId="478"/>
          <ac:spMkLst>
            <pc:docMk/>
            <pc:sldMk cId="2486601424" sldId="349"/>
            <ac:spMk id="2" creationId="{6D9F5F64-EF2F-4025-B650-DBE0F7687629}"/>
          </ac:spMkLst>
        </pc:spChg>
        <pc:picChg chg="add del mod">
          <ac:chgData name="Zhen Liu" userId="6a365599ec8ff7fd" providerId="LiveId" clId="{1CC42E38-D9BC-4633-8BDB-671BB7F32143}" dt="2018-10-25T13:59:20.110" v="737"/>
          <ac:picMkLst>
            <pc:docMk/>
            <pc:sldMk cId="2486601424" sldId="349"/>
            <ac:picMk id="7" creationId="{BE3B3302-DAFE-4701-A535-AD661565E09F}"/>
          </ac:picMkLst>
        </pc:picChg>
        <pc:picChg chg="add mod ord">
          <ac:chgData name="Zhen Liu" userId="6a365599ec8ff7fd" providerId="LiveId" clId="{1CC42E38-D9BC-4633-8BDB-671BB7F32143}" dt="2018-10-25T17:09:40.154" v="3050" actId="1076"/>
          <ac:picMkLst>
            <pc:docMk/>
            <pc:sldMk cId="2486601424" sldId="349"/>
            <ac:picMk id="8" creationId="{913F7D2B-E7C3-4A21-817A-CA4D23878EA6}"/>
          </ac:picMkLst>
        </pc:picChg>
        <pc:picChg chg="add del mod">
          <ac:chgData name="Zhen Liu" userId="6a365599ec8ff7fd" providerId="LiveId" clId="{1CC42E38-D9BC-4633-8BDB-671BB7F32143}" dt="2018-10-25T17:10:46.387" v="3079" actId="478"/>
          <ac:picMkLst>
            <pc:docMk/>
            <pc:sldMk cId="2486601424" sldId="349"/>
            <ac:picMk id="9" creationId="{BE020104-9B89-4B97-8FD7-5D767A364799}"/>
          </ac:picMkLst>
        </pc:picChg>
      </pc:sldChg>
      <pc:sldChg chg="addSp delSp modSp add del">
        <pc:chgData name="Zhen Liu" userId="6a365599ec8ff7fd" providerId="LiveId" clId="{1CC42E38-D9BC-4633-8BDB-671BB7F32143}" dt="2018-10-25T17:12:21.376" v="3085" actId="2696"/>
        <pc:sldMkLst>
          <pc:docMk/>
          <pc:sldMk cId="228982195" sldId="350"/>
        </pc:sldMkLst>
        <pc:picChg chg="add del mod">
          <ac:chgData name="Zhen Liu" userId="6a365599ec8ff7fd" providerId="LiveId" clId="{1CC42E38-D9BC-4633-8BDB-671BB7F32143}" dt="2018-10-25T15:00:32.061" v="2504"/>
          <ac:picMkLst>
            <pc:docMk/>
            <pc:sldMk cId="228982195" sldId="350"/>
            <ac:picMk id="7" creationId="{D03BA5F9-742F-433F-A72F-B1A16D33379A}"/>
          </ac:picMkLst>
        </pc:picChg>
        <pc:picChg chg="add mod">
          <ac:chgData name="Zhen Liu" userId="6a365599ec8ff7fd" providerId="LiveId" clId="{1CC42E38-D9BC-4633-8BDB-671BB7F32143}" dt="2018-10-25T17:08:47.111" v="3030" actId="1076"/>
          <ac:picMkLst>
            <pc:docMk/>
            <pc:sldMk cId="228982195" sldId="350"/>
            <ac:picMk id="8" creationId="{351131FC-55EB-471B-BE59-7BF700E11EBD}"/>
          </ac:picMkLst>
        </pc:picChg>
      </pc:sldChg>
      <pc:sldChg chg="addSp delSp modSp add del">
        <pc:chgData name="Zhen Liu" userId="6a365599ec8ff7fd" providerId="LiveId" clId="{1CC42E38-D9BC-4633-8BDB-671BB7F32143}" dt="2018-10-24T23:07:45.696" v="398" actId="2696"/>
        <pc:sldMkLst>
          <pc:docMk/>
          <pc:sldMk cId="3567724257" sldId="351"/>
        </pc:sldMkLst>
        <pc:spChg chg="del">
          <ac:chgData name="Zhen Liu" userId="6a365599ec8ff7fd" providerId="LiveId" clId="{1CC42E38-D9BC-4633-8BDB-671BB7F32143}" dt="2018-10-24T23:06:53.395" v="394" actId="478"/>
          <ac:spMkLst>
            <pc:docMk/>
            <pc:sldMk cId="3567724257" sldId="351"/>
            <ac:spMk id="2" creationId="{05B8653D-71EF-4B20-B11D-4C0F9DEE45C7}"/>
          </ac:spMkLst>
        </pc:spChg>
        <pc:picChg chg="add mod">
          <ac:chgData name="Zhen Liu" userId="6a365599ec8ff7fd" providerId="LiveId" clId="{1CC42E38-D9BC-4633-8BDB-671BB7F32143}" dt="2018-10-24T23:04:04.734" v="392" actId="1076"/>
          <ac:picMkLst>
            <pc:docMk/>
            <pc:sldMk cId="3567724257" sldId="351"/>
            <ac:picMk id="7" creationId="{55818831-DB59-4F30-8EE0-CEE0A7161A67}"/>
          </ac:picMkLst>
        </pc:picChg>
        <pc:picChg chg="add mod ord">
          <ac:chgData name="Zhen Liu" userId="6a365599ec8ff7fd" providerId="LiveId" clId="{1CC42E38-D9BC-4633-8BDB-671BB7F32143}" dt="2018-10-24T23:04:11.121" v="393" actId="167"/>
          <ac:picMkLst>
            <pc:docMk/>
            <pc:sldMk cId="3567724257" sldId="351"/>
            <ac:picMk id="8" creationId="{38409957-1547-46BD-84A8-66721A2F08B8}"/>
          </ac:picMkLst>
        </pc:picChg>
      </pc:sldChg>
      <pc:sldChg chg="addSp delSp add del">
        <pc:chgData name="Zhen Liu" userId="6a365599ec8ff7fd" providerId="LiveId" clId="{1CC42E38-D9BC-4633-8BDB-671BB7F32143}" dt="2018-10-25T17:12:24.250" v="3086" actId="2696"/>
        <pc:sldMkLst>
          <pc:docMk/>
          <pc:sldMk cId="436327727" sldId="352"/>
        </pc:sldMkLst>
        <pc:picChg chg="add del">
          <ac:chgData name="Zhen Liu" userId="6a365599ec8ff7fd" providerId="LiveId" clId="{1CC42E38-D9BC-4633-8BDB-671BB7F32143}" dt="2018-10-25T14:32:58.347" v="1561"/>
          <ac:picMkLst>
            <pc:docMk/>
            <pc:sldMk cId="436327727" sldId="352"/>
            <ac:picMk id="7" creationId="{09827BC7-A461-424E-A6CE-4AE16EDE65D0}"/>
          </ac:picMkLst>
        </pc:picChg>
      </pc:sldChg>
      <pc:sldChg chg="addSp delSp add del">
        <pc:chgData name="Zhen Liu" userId="6a365599ec8ff7fd" providerId="LiveId" clId="{1CC42E38-D9BC-4633-8BDB-671BB7F32143}" dt="2018-10-25T17:59:07.275" v="5479" actId="2696"/>
        <pc:sldMkLst>
          <pc:docMk/>
          <pc:sldMk cId="2373289640" sldId="353"/>
        </pc:sldMkLst>
        <pc:picChg chg="add del">
          <ac:chgData name="Zhen Liu" userId="6a365599ec8ff7fd" providerId="LiveId" clId="{1CC42E38-D9BC-4633-8BDB-671BB7F32143}" dt="2018-10-24T22:59:44.377" v="343"/>
          <ac:picMkLst>
            <pc:docMk/>
            <pc:sldMk cId="2373289640" sldId="353"/>
            <ac:picMk id="7" creationId="{770E3961-24E4-4578-96AE-6EA48DDEC760}"/>
          </ac:picMkLst>
        </pc:picChg>
      </pc:sldChg>
      <pc:sldChg chg="add del">
        <pc:chgData name="Zhen Liu" userId="6a365599ec8ff7fd" providerId="LiveId" clId="{1CC42E38-D9BC-4633-8BDB-671BB7F32143}" dt="2018-10-25T14:03:40.669" v="821" actId="2696"/>
        <pc:sldMkLst>
          <pc:docMk/>
          <pc:sldMk cId="409247012" sldId="354"/>
        </pc:sldMkLst>
      </pc:sldChg>
      <pc:sldChg chg="addSp delSp modSp add">
        <pc:chgData name="Zhen Liu" userId="6a365599ec8ff7fd" providerId="LiveId" clId="{1CC42E38-D9BC-4633-8BDB-671BB7F32143}" dt="2018-10-25T17:21:51.787" v="3420" actId="1076"/>
        <pc:sldMkLst>
          <pc:docMk/>
          <pc:sldMk cId="3919054144" sldId="355"/>
        </pc:sldMkLst>
        <pc:spChg chg="mod">
          <ac:chgData name="Zhen Liu" userId="6a365599ec8ff7fd" providerId="LiveId" clId="{1CC42E38-D9BC-4633-8BDB-671BB7F32143}" dt="2018-10-25T17:21:33.482" v="3415" actId="1076"/>
          <ac:spMkLst>
            <pc:docMk/>
            <pc:sldMk cId="3919054144" sldId="355"/>
            <ac:spMk id="2" creationId="{00000000-0000-0000-0000-000000000000}"/>
          </ac:spMkLst>
        </pc:spChg>
        <pc:spChg chg="mod">
          <ac:chgData name="Zhen Liu" userId="6a365599ec8ff7fd" providerId="LiveId" clId="{1CC42E38-D9BC-4633-8BDB-671BB7F32143}" dt="2018-10-25T17:03:05.768" v="3028" actId="20577"/>
          <ac:spMkLst>
            <pc:docMk/>
            <pc:sldMk cId="3919054144" sldId="355"/>
            <ac:spMk id="3" creationId="{00000000-0000-0000-0000-000000000000}"/>
          </ac:spMkLst>
        </pc:spChg>
        <pc:spChg chg="del">
          <ac:chgData name="Zhen Liu" userId="6a365599ec8ff7fd" providerId="LiveId" clId="{1CC42E38-D9BC-4633-8BDB-671BB7F32143}" dt="2018-10-25T17:21:36.425" v="3416" actId="478"/>
          <ac:spMkLst>
            <pc:docMk/>
            <pc:sldMk cId="3919054144" sldId="355"/>
            <ac:spMk id="7" creationId="{00000000-0000-0000-0000-000000000000}"/>
          </ac:spMkLst>
        </pc:spChg>
        <pc:spChg chg="del">
          <ac:chgData name="Zhen Liu" userId="6a365599ec8ff7fd" providerId="LiveId" clId="{1CC42E38-D9BC-4633-8BDB-671BB7F32143}" dt="2018-10-25T17:21:20.449" v="3412" actId="478"/>
          <ac:spMkLst>
            <pc:docMk/>
            <pc:sldMk cId="3919054144" sldId="355"/>
            <ac:spMk id="9" creationId="{00000000-0000-0000-0000-000000000000}"/>
          </ac:spMkLst>
        </pc:spChg>
        <pc:spChg chg="add del mod">
          <ac:chgData name="Zhen Liu" userId="6a365599ec8ff7fd" providerId="LiveId" clId="{1CC42E38-D9BC-4633-8BDB-671BB7F32143}" dt="2018-10-25T17:18:49.552" v="3254" actId="478"/>
          <ac:spMkLst>
            <pc:docMk/>
            <pc:sldMk cId="3919054144" sldId="355"/>
            <ac:spMk id="11" creationId="{F5CCDC1B-BA32-4B2A-A74F-BFE886052FC0}"/>
          </ac:spMkLst>
        </pc:spChg>
        <pc:picChg chg="del">
          <ac:chgData name="Zhen Liu" userId="6a365599ec8ff7fd" providerId="LiveId" clId="{1CC42E38-D9BC-4633-8BDB-671BB7F32143}" dt="2018-10-25T13:56:16.223" v="733" actId="478"/>
          <ac:picMkLst>
            <pc:docMk/>
            <pc:sldMk cId="3919054144" sldId="355"/>
            <ac:picMk id="8" creationId="{00000000-0000-0000-0000-000000000000}"/>
          </ac:picMkLst>
        </pc:picChg>
        <pc:picChg chg="add mod">
          <ac:chgData name="Zhen Liu" userId="6a365599ec8ff7fd" providerId="LiveId" clId="{1CC42E38-D9BC-4633-8BDB-671BB7F32143}" dt="2018-10-25T17:21:51.787" v="3420" actId="1076"/>
          <ac:picMkLst>
            <pc:docMk/>
            <pc:sldMk cId="3919054144" sldId="355"/>
            <ac:picMk id="12" creationId="{B6175179-1EEE-4154-AE82-BB4F98CC8841}"/>
          </ac:picMkLst>
        </pc:picChg>
      </pc:sldChg>
      <pc:sldChg chg="addSp delSp modSp add del">
        <pc:chgData name="Zhen Liu" userId="6a365599ec8ff7fd" providerId="LiveId" clId="{1CC42E38-D9BC-4633-8BDB-671BB7F32143}" dt="2018-10-25T17:34:41.438" v="3735" actId="164"/>
        <pc:sldMkLst>
          <pc:docMk/>
          <pc:sldMk cId="3193931205" sldId="356"/>
        </pc:sldMkLst>
        <pc:spChg chg="mod">
          <ac:chgData name="Zhen Liu" userId="6a365599ec8ff7fd" providerId="LiveId" clId="{1CC42E38-D9BC-4633-8BDB-671BB7F32143}" dt="2018-10-25T17:30:22.120" v="3672" actId="20577"/>
          <ac:spMkLst>
            <pc:docMk/>
            <pc:sldMk cId="3193931205" sldId="356"/>
            <ac:spMk id="2" creationId="{00000000-0000-0000-0000-000000000000}"/>
          </ac:spMkLst>
        </pc:spChg>
        <pc:spChg chg="mod">
          <ac:chgData name="Zhen Liu" userId="6a365599ec8ff7fd" providerId="LiveId" clId="{1CC42E38-D9BC-4633-8BDB-671BB7F32143}" dt="2018-10-25T17:13:12.545" v="3106" actId="20577"/>
          <ac:spMkLst>
            <pc:docMk/>
            <pc:sldMk cId="3193931205" sldId="356"/>
            <ac:spMk id="3" creationId="{00000000-0000-0000-0000-000000000000}"/>
          </ac:spMkLst>
        </pc:spChg>
        <pc:spChg chg="del">
          <ac:chgData name="Zhen Liu" userId="6a365599ec8ff7fd" providerId="LiveId" clId="{1CC42E38-D9BC-4633-8BDB-671BB7F32143}" dt="2018-10-25T17:28:21.914" v="3636" actId="478"/>
          <ac:spMkLst>
            <pc:docMk/>
            <pc:sldMk cId="3193931205" sldId="356"/>
            <ac:spMk id="4" creationId="{00000000-0000-0000-0000-000000000000}"/>
          </ac:spMkLst>
        </pc:spChg>
        <pc:spChg chg="del">
          <ac:chgData name="Zhen Liu" userId="6a365599ec8ff7fd" providerId="LiveId" clId="{1CC42E38-D9BC-4633-8BDB-671BB7F32143}" dt="2018-10-25T17:29:53.979" v="3639" actId="478"/>
          <ac:spMkLst>
            <pc:docMk/>
            <pc:sldMk cId="3193931205" sldId="356"/>
            <ac:spMk id="5" creationId="{00000000-0000-0000-0000-000000000000}"/>
          </ac:spMkLst>
        </pc:spChg>
        <pc:spChg chg="del">
          <ac:chgData name="Zhen Liu" userId="6a365599ec8ff7fd" providerId="LiveId" clId="{1CC42E38-D9BC-4633-8BDB-671BB7F32143}" dt="2018-10-25T17:28:21.914" v="3636" actId="478"/>
          <ac:spMkLst>
            <pc:docMk/>
            <pc:sldMk cId="3193931205" sldId="356"/>
            <ac:spMk id="6" creationId="{00000000-0000-0000-0000-000000000000}"/>
          </ac:spMkLst>
        </pc:spChg>
        <pc:spChg chg="del">
          <ac:chgData name="Zhen Liu" userId="6a365599ec8ff7fd" providerId="LiveId" clId="{1CC42E38-D9BC-4633-8BDB-671BB7F32143}" dt="2018-10-25T17:22:20.715" v="3421" actId="478"/>
          <ac:spMkLst>
            <pc:docMk/>
            <pc:sldMk cId="3193931205" sldId="356"/>
            <ac:spMk id="7" creationId="{00000000-0000-0000-0000-000000000000}"/>
          </ac:spMkLst>
        </pc:spChg>
        <pc:spChg chg="del">
          <ac:chgData name="Zhen Liu" userId="6a365599ec8ff7fd" providerId="LiveId" clId="{1CC42E38-D9BC-4633-8BDB-671BB7F32143}" dt="2018-10-25T17:26:07.193" v="3432" actId="478"/>
          <ac:spMkLst>
            <pc:docMk/>
            <pc:sldMk cId="3193931205" sldId="356"/>
            <ac:spMk id="9" creationId="{00000000-0000-0000-0000-000000000000}"/>
          </ac:spMkLst>
        </pc:spChg>
        <pc:spChg chg="del">
          <ac:chgData name="Zhen Liu" userId="6a365599ec8ff7fd" providerId="LiveId" clId="{1CC42E38-D9BC-4633-8BDB-671BB7F32143}" dt="2018-10-25T14:59:40.004" v="2501" actId="478"/>
          <ac:spMkLst>
            <pc:docMk/>
            <pc:sldMk cId="3193931205" sldId="356"/>
            <ac:spMk id="11" creationId="{F5CCDC1B-BA32-4B2A-A74F-BFE886052FC0}"/>
          </ac:spMkLst>
        </pc:spChg>
        <pc:grpChg chg="add mod">
          <ac:chgData name="Zhen Liu" userId="6a365599ec8ff7fd" providerId="LiveId" clId="{1CC42E38-D9BC-4633-8BDB-671BB7F32143}" dt="2018-10-25T17:34:41.438" v="3735" actId="164"/>
          <ac:grpSpMkLst>
            <pc:docMk/>
            <pc:sldMk cId="3193931205" sldId="356"/>
            <ac:grpSpMk id="20" creationId="{5ECBCFB4-CEA1-49C0-B569-1D79FC61EBE7}"/>
          </ac:grpSpMkLst>
        </pc:grpChg>
        <pc:picChg chg="del mod">
          <ac:chgData name="Zhen Liu" userId="6a365599ec8ff7fd" providerId="LiveId" clId="{1CC42E38-D9BC-4633-8BDB-671BB7F32143}" dt="2018-10-25T14:59:32.304" v="2500" actId="478"/>
          <ac:picMkLst>
            <pc:docMk/>
            <pc:sldMk cId="3193931205" sldId="356"/>
            <ac:picMk id="12" creationId="{B6175179-1EEE-4154-AE82-BB4F98CC8841}"/>
          </ac:picMkLst>
        </pc:picChg>
        <pc:picChg chg="add del mod">
          <ac:chgData name="Zhen Liu" userId="6a365599ec8ff7fd" providerId="LiveId" clId="{1CC42E38-D9BC-4633-8BDB-671BB7F32143}" dt="2018-10-25T15:07:01.822" v="2586" actId="478"/>
          <ac:picMkLst>
            <pc:docMk/>
            <pc:sldMk cId="3193931205" sldId="356"/>
            <ac:picMk id="13" creationId="{2747C18F-24F7-4AAF-8E67-E4E354235CDC}"/>
          </ac:picMkLst>
        </pc:picChg>
        <pc:picChg chg="add mod ord">
          <ac:chgData name="Zhen Liu" userId="6a365599ec8ff7fd" providerId="LiveId" clId="{1CC42E38-D9BC-4633-8BDB-671BB7F32143}" dt="2018-10-25T17:23:05.062" v="3427" actId="14100"/>
          <ac:picMkLst>
            <pc:docMk/>
            <pc:sldMk cId="3193931205" sldId="356"/>
            <ac:picMk id="14" creationId="{26D167E8-FC0E-4A56-982A-0C6F2ACD7791}"/>
          </ac:picMkLst>
        </pc:picChg>
        <pc:picChg chg="add mod modCrop">
          <ac:chgData name="Zhen Liu" userId="6a365599ec8ff7fd" providerId="LiveId" clId="{1CC42E38-D9BC-4633-8BDB-671BB7F32143}" dt="2018-10-25T17:34:41.438" v="3735" actId="164"/>
          <ac:picMkLst>
            <pc:docMk/>
            <pc:sldMk cId="3193931205" sldId="356"/>
            <ac:picMk id="15" creationId="{C81C8B85-0524-4E3F-8935-8F1B8429BB7E}"/>
          </ac:picMkLst>
        </pc:picChg>
        <pc:picChg chg="add del mod">
          <ac:chgData name="Zhen Liu" userId="6a365599ec8ff7fd" providerId="LiveId" clId="{1CC42E38-D9BC-4633-8BDB-671BB7F32143}" dt="2018-10-25T17:34:41.438" v="3735" actId="164"/>
          <ac:picMkLst>
            <pc:docMk/>
            <pc:sldMk cId="3193931205" sldId="356"/>
            <ac:picMk id="16" creationId="{0005D50F-F77E-402C-A696-50083F58F470}"/>
          </ac:picMkLst>
        </pc:picChg>
        <pc:cxnChg chg="add mod">
          <ac:chgData name="Zhen Liu" userId="6a365599ec8ff7fd" providerId="LiveId" clId="{1CC42E38-D9BC-4633-8BDB-671BB7F32143}" dt="2018-10-25T17:32:34.881" v="3726" actId="14100"/>
          <ac:cxnSpMkLst>
            <pc:docMk/>
            <pc:sldMk cId="3193931205" sldId="356"/>
            <ac:cxnSpMk id="17" creationId="{DA4E64B5-1F64-4780-B73F-D947A54E4220}"/>
          </ac:cxnSpMkLst>
        </pc:cxnChg>
        <pc:cxnChg chg="add mod">
          <ac:chgData name="Zhen Liu" userId="6a365599ec8ff7fd" providerId="LiveId" clId="{1CC42E38-D9BC-4633-8BDB-671BB7F32143}" dt="2018-10-25T17:32:46.221" v="3729" actId="14100"/>
          <ac:cxnSpMkLst>
            <pc:docMk/>
            <pc:sldMk cId="3193931205" sldId="356"/>
            <ac:cxnSpMk id="18" creationId="{2BB2553F-A71C-440F-80DE-A3FB38910B47}"/>
          </ac:cxnSpMkLst>
        </pc:cxnChg>
      </pc:sldChg>
      <pc:sldChg chg="modSp add">
        <pc:chgData name="Zhen Liu" userId="6a365599ec8ff7fd" providerId="LiveId" clId="{1CC42E38-D9BC-4633-8BDB-671BB7F32143}" dt="2018-10-25T14:57:42.637" v="2431" actId="20577"/>
        <pc:sldMkLst>
          <pc:docMk/>
          <pc:sldMk cId="622841703" sldId="357"/>
        </pc:sldMkLst>
        <pc:spChg chg="mod">
          <ac:chgData name="Zhen Liu" userId="6a365599ec8ff7fd" providerId="LiveId" clId="{1CC42E38-D9BC-4633-8BDB-671BB7F32143}" dt="2018-10-25T14:11:28.311" v="832" actId="20577"/>
          <ac:spMkLst>
            <pc:docMk/>
            <pc:sldMk cId="622841703" sldId="357"/>
            <ac:spMk id="2" creationId="{82BFFDE6-1E0F-47CC-9BFB-C209039D33E0}"/>
          </ac:spMkLst>
        </pc:spChg>
        <pc:spChg chg="mod">
          <ac:chgData name="Zhen Liu" userId="6a365599ec8ff7fd" providerId="LiveId" clId="{1CC42E38-D9BC-4633-8BDB-671BB7F32143}" dt="2018-10-25T14:57:42.637" v="2431" actId="20577"/>
          <ac:spMkLst>
            <pc:docMk/>
            <pc:sldMk cId="622841703" sldId="357"/>
            <ac:spMk id="3" creationId="{4A3DAA75-FE98-4F97-9900-0F6DA9D6441A}"/>
          </ac:spMkLst>
        </pc:spChg>
      </pc:sldChg>
      <pc:sldChg chg="addSp modSp add ord">
        <pc:chgData name="Zhen Liu" userId="6a365599ec8ff7fd" providerId="LiveId" clId="{1CC42E38-D9BC-4633-8BDB-671BB7F32143}" dt="2018-10-25T16:59:31.966" v="2999" actId="207"/>
        <pc:sldMkLst>
          <pc:docMk/>
          <pc:sldMk cId="2265925118" sldId="358"/>
        </pc:sldMkLst>
        <pc:spChg chg="mod">
          <ac:chgData name="Zhen Liu" userId="6a365599ec8ff7fd" providerId="LiveId" clId="{1CC42E38-D9BC-4633-8BDB-671BB7F32143}" dt="2018-10-25T16:59:31.966" v="2999" actId="207"/>
          <ac:spMkLst>
            <pc:docMk/>
            <pc:sldMk cId="2265925118" sldId="358"/>
            <ac:spMk id="3" creationId="{00000000-0000-0000-0000-000000000000}"/>
          </ac:spMkLst>
        </pc:spChg>
        <pc:spChg chg="mod">
          <ac:chgData name="Zhen Liu" userId="6a365599ec8ff7fd" providerId="LiveId" clId="{1CC42E38-D9BC-4633-8BDB-671BB7F32143}" dt="2018-10-25T14:47:16.188" v="2016" actId="20577"/>
          <ac:spMkLst>
            <pc:docMk/>
            <pc:sldMk cId="2265925118" sldId="358"/>
            <ac:spMk id="7" creationId="{00000000-0000-0000-0000-000000000000}"/>
          </ac:spMkLst>
        </pc:spChg>
        <pc:spChg chg="add mod">
          <ac:chgData name="Zhen Liu" userId="6a365599ec8ff7fd" providerId="LiveId" clId="{1CC42E38-D9BC-4633-8BDB-671BB7F32143}" dt="2018-10-25T14:47:42.603" v="2025" actId="1037"/>
          <ac:spMkLst>
            <pc:docMk/>
            <pc:sldMk cId="2265925118" sldId="358"/>
            <ac:spMk id="9" creationId="{8DDF12E6-F4CB-4998-AFEA-60475578B208}"/>
          </ac:spMkLst>
        </pc:spChg>
        <pc:spChg chg="add mod">
          <ac:chgData name="Zhen Liu" userId="6a365599ec8ff7fd" providerId="LiveId" clId="{1CC42E38-D9BC-4633-8BDB-671BB7F32143}" dt="2018-10-25T14:47:52.674" v="2092" actId="1035"/>
          <ac:spMkLst>
            <pc:docMk/>
            <pc:sldMk cId="2265925118" sldId="358"/>
            <ac:spMk id="11" creationId="{4A5D7566-A4F7-47C1-8ABB-DBFC2D21D3B1}"/>
          </ac:spMkLst>
        </pc:spChg>
        <pc:picChg chg="mod">
          <ac:chgData name="Zhen Liu" userId="6a365599ec8ff7fd" providerId="LiveId" clId="{1CC42E38-D9BC-4633-8BDB-671BB7F32143}" dt="2018-10-25T14:47:28.244" v="2019" actId="1076"/>
          <ac:picMkLst>
            <pc:docMk/>
            <pc:sldMk cId="2265925118" sldId="358"/>
            <ac:picMk id="8" creationId="{00000000-0000-0000-0000-000000000000}"/>
          </ac:picMkLst>
        </pc:picChg>
      </pc:sldChg>
      <pc:sldChg chg="addSp delSp modSp add">
        <pc:chgData name="Zhen Liu" userId="6a365599ec8ff7fd" providerId="LiveId" clId="{1CC42E38-D9BC-4633-8BDB-671BB7F32143}" dt="2018-10-25T17:02:42.697" v="3008" actId="14100"/>
        <pc:sldMkLst>
          <pc:docMk/>
          <pc:sldMk cId="1877533615" sldId="359"/>
        </pc:sldMkLst>
        <pc:spChg chg="mod">
          <ac:chgData name="Zhen Liu" userId="6a365599ec8ff7fd" providerId="LiveId" clId="{1CC42E38-D9BC-4633-8BDB-671BB7F32143}" dt="2018-10-25T17:02:42.697" v="3008" actId="14100"/>
          <ac:spMkLst>
            <pc:docMk/>
            <pc:sldMk cId="1877533615" sldId="359"/>
            <ac:spMk id="2" creationId="{0D690A20-A62E-4373-84F7-01EBCB0EE917}"/>
          </ac:spMkLst>
        </pc:spChg>
        <pc:spChg chg="mod">
          <ac:chgData name="Zhen Liu" userId="6a365599ec8ff7fd" providerId="LiveId" clId="{1CC42E38-D9BC-4633-8BDB-671BB7F32143}" dt="2018-10-25T14:57:55.499" v="2455" actId="20577"/>
          <ac:spMkLst>
            <pc:docMk/>
            <pc:sldMk cId="1877533615" sldId="359"/>
            <ac:spMk id="3" creationId="{1733C00B-3948-4FC4-8E08-DF098E3FFE40}"/>
          </ac:spMkLst>
        </pc:spChg>
        <pc:spChg chg="add del">
          <ac:chgData name="Zhen Liu" userId="6a365599ec8ff7fd" providerId="LiveId" clId="{1CC42E38-D9BC-4633-8BDB-671BB7F32143}" dt="2018-10-25T14:57:17.108" v="2403"/>
          <ac:spMkLst>
            <pc:docMk/>
            <pc:sldMk cId="1877533615" sldId="359"/>
            <ac:spMk id="7" creationId="{0DF8E032-37E0-4822-9A24-1475CA5B0D76}"/>
          </ac:spMkLst>
        </pc:spChg>
        <pc:spChg chg="add mod">
          <ac:chgData name="Zhen Liu" userId="6a365599ec8ff7fd" providerId="LiveId" clId="{1CC42E38-D9BC-4633-8BDB-671BB7F32143}" dt="2018-10-25T17:02:32.526" v="3006" actId="403"/>
          <ac:spMkLst>
            <pc:docMk/>
            <pc:sldMk cId="1877533615" sldId="359"/>
            <ac:spMk id="8" creationId="{569F0EFA-5065-48BF-A99A-2F2A90E5B163}"/>
          </ac:spMkLst>
        </pc:spChg>
      </pc:sldChg>
      <pc:sldChg chg="addSp delSp modSp add">
        <pc:chgData name="Zhen Liu" userId="6a365599ec8ff7fd" providerId="LiveId" clId="{1CC42E38-D9BC-4633-8BDB-671BB7F32143}" dt="2018-10-25T17:44:30.296" v="4654" actId="20577"/>
        <pc:sldMkLst>
          <pc:docMk/>
          <pc:sldMk cId="3430818758" sldId="360"/>
        </pc:sldMkLst>
        <pc:spChg chg="del">
          <ac:chgData name="Zhen Liu" userId="6a365599ec8ff7fd" providerId="LiveId" clId="{1CC42E38-D9BC-4633-8BDB-671BB7F32143}" dt="2018-10-25T17:39:52.057" v="3951" actId="478"/>
          <ac:spMkLst>
            <pc:docMk/>
            <pc:sldMk cId="3430818758" sldId="360"/>
            <ac:spMk id="2" creationId="{00000000-0000-0000-0000-000000000000}"/>
          </ac:spMkLst>
        </pc:spChg>
        <pc:spChg chg="mod">
          <ac:chgData name="Zhen Liu" userId="6a365599ec8ff7fd" providerId="LiveId" clId="{1CC42E38-D9BC-4633-8BDB-671BB7F32143}" dt="2018-10-25T17:13:22.941" v="3126" actId="20577"/>
          <ac:spMkLst>
            <pc:docMk/>
            <pc:sldMk cId="3430818758" sldId="360"/>
            <ac:spMk id="3" creationId="{00000000-0000-0000-0000-000000000000}"/>
          </ac:spMkLst>
        </pc:spChg>
        <pc:spChg chg="del">
          <ac:chgData name="Zhen Liu" userId="6a365599ec8ff7fd" providerId="LiveId" clId="{1CC42E38-D9BC-4633-8BDB-671BB7F32143}" dt="2018-10-25T17:43:57.108" v="4587" actId="478"/>
          <ac:spMkLst>
            <pc:docMk/>
            <pc:sldMk cId="3430818758" sldId="360"/>
            <ac:spMk id="4" creationId="{00000000-0000-0000-0000-000000000000}"/>
          </ac:spMkLst>
        </pc:spChg>
        <pc:spChg chg="del">
          <ac:chgData name="Zhen Liu" userId="6a365599ec8ff7fd" providerId="LiveId" clId="{1CC42E38-D9BC-4633-8BDB-671BB7F32143}" dt="2018-10-25T17:43:57.108" v="4587" actId="478"/>
          <ac:spMkLst>
            <pc:docMk/>
            <pc:sldMk cId="3430818758" sldId="360"/>
            <ac:spMk id="5" creationId="{00000000-0000-0000-0000-000000000000}"/>
          </ac:spMkLst>
        </pc:spChg>
        <pc:spChg chg="del">
          <ac:chgData name="Zhen Liu" userId="6a365599ec8ff7fd" providerId="LiveId" clId="{1CC42E38-D9BC-4633-8BDB-671BB7F32143}" dt="2018-10-25T17:43:57.108" v="4587" actId="478"/>
          <ac:spMkLst>
            <pc:docMk/>
            <pc:sldMk cId="3430818758" sldId="360"/>
            <ac:spMk id="6" creationId="{00000000-0000-0000-0000-000000000000}"/>
          </ac:spMkLst>
        </pc:spChg>
        <pc:spChg chg="del">
          <ac:chgData name="Zhen Liu" userId="6a365599ec8ff7fd" providerId="LiveId" clId="{1CC42E38-D9BC-4633-8BDB-671BB7F32143}" dt="2018-10-25T17:41:50.623" v="4104" actId="478"/>
          <ac:spMkLst>
            <pc:docMk/>
            <pc:sldMk cId="3430818758" sldId="360"/>
            <ac:spMk id="7" creationId="{00000000-0000-0000-0000-000000000000}"/>
          </ac:spMkLst>
        </pc:spChg>
        <pc:spChg chg="del">
          <ac:chgData name="Zhen Liu" userId="6a365599ec8ff7fd" providerId="LiveId" clId="{1CC42E38-D9BC-4633-8BDB-671BB7F32143}" dt="2018-10-25T17:39:56.628" v="3952" actId="478"/>
          <ac:spMkLst>
            <pc:docMk/>
            <pc:sldMk cId="3430818758" sldId="360"/>
            <ac:spMk id="9" creationId="{00000000-0000-0000-0000-000000000000}"/>
          </ac:spMkLst>
        </pc:spChg>
        <pc:spChg chg="add mod">
          <ac:chgData name="Zhen Liu" userId="6a365599ec8ff7fd" providerId="LiveId" clId="{1CC42E38-D9BC-4633-8BDB-671BB7F32143}" dt="2018-10-25T17:41:27.520" v="4099" actId="20577"/>
          <ac:spMkLst>
            <pc:docMk/>
            <pc:sldMk cId="3430818758" sldId="360"/>
            <ac:spMk id="12" creationId="{42058821-8157-45C9-86EF-110E8AD84BD9}"/>
          </ac:spMkLst>
        </pc:spChg>
        <pc:spChg chg="add del mod">
          <ac:chgData name="Zhen Liu" userId="6a365599ec8ff7fd" providerId="LiveId" clId="{1CC42E38-D9BC-4633-8BDB-671BB7F32143}" dt="2018-10-25T17:41:50.626" v="4106"/>
          <ac:spMkLst>
            <pc:docMk/>
            <pc:sldMk cId="3430818758" sldId="360"/>
            <ac:spMk id="19" creationId="{AA3784FE-E2D8-461B-AD5D-D36BCCA20217}"/>
          </ac:spMkLst>
        </pc:spChg>
        <pc:spChg chg="add mod">
          <ac:chgData name="Zhen Liu" userId="6a365599ec8ff7fd" providerId="LiveId" clId="{1CC42E38-D9BC-4633-8BDB-671BB7F32143}" dt="2018-10-25T17:44:30.296" v="4654" actId="20577"/>
          <ac:spMkLst>
            <pc:docMk/>
            <pc:sldMk cId="3430818758" sldId="360"/>
            <ac:spMk id="20" creationId="{A4CF5161-D017-46EC-B13A-3E33837749F9}"/>
          </ac:spMkLst>
        </pc:spChg>
        <pc:picChg chg="add mod ord">
          <ac:chgData name="Zhen Liu" userId="6a365599ec8ff7fd" providerId="LiveId" clId="{1CC42E38-D9BC-4633-8BDB-671BB7F32143}" dt="2018-10-25T16:04:55.644" v="2916" actId="1038"/>
          <ac:picMkLst>
            <pc:docMk/>
            <pc:sldMk cId="3430818758" sldId="360"/>
            <ac:picMk id="10" creationId="{ED793FDE-D1CD-4ED3-A2F3-2C2BF3424B26}"/>
          </ac:picMkLst>
        </pc:picChg>
        <pc:picChg chg="del">
          <ac:chgData name="Zhen Liu" userId="6a365599ec8ff7fd" providerId="LiveId" clId="{1CC42E38-D9BC-4633-8BDB-671BB7F32143}" dt="2018-10-25T15:00:50.641" v="2506" actId="478"/>
          <ac:picMkLst>
            <pc:docMk/>
            <pc:sldMk cId="3430818758" sldId="360"/>
            <ac:picMk id="13" creationId="{2747C18F-24F7-4AAF-8E67-E4E354235CDC}"/>
          </ac:picMkLst>
        </pc:picChg>
        <pc:cxnChg chg="add mod">
          <ac:chgData name="Zhen Liu" userId="6a365599ec8ff7fd" providerId="LiveId" clId="{1CC42E38-D9BC-4633-8BDB-671BB7F32143}" dt="2018-10-25T17:40:50.759" v="3991" actId="14100"/>
          <ac:cxnSpMkLst>
            <pc:docMk/>
            <pc:sldMk cId="3430818758" sldId="360"/>
            <ac:cxnSpMk id="11" creationId="{9B464ACB-2C5F-4C8A-9638-829D623BB21D}"/>
          </ac:cxnSpMkLst>
        </pc:cxnChg>
        <pc:cxnChg chg="add mod">
          <ac:chgData name="Zhen Liu" userId="6a365599ec8ff7fd" providerId="LiveId" clId="{1CC42E38-D9BC-4633-8BDB-671BB7F32143}" dt="2018-10-25T17:41:39.313" v="4102" actId="14100"/>
          <ac:cxnSpMkLst>
            <pc:docMk/>
            <pc:sldMk cId="3430818758" sldId="360"/>
            <ac:cxnSpMk id="16" creationId="{E58AF58A-8D02-4265-800C-550EE552C702}"/>
          </ac:cxnSpMkLst>
        </pc:cxnChg>
      </pc:sldChg>
      <pc:sldChg chg="addSp delSp modSp add">
        <pc:chgData name="Zhen Liu" userId="6a365599ec8ff7fd" providerId="LiveId" clId="{1CC42E38-D9BC-4633-8BDB-671BB7F32143}" dt="2018-10-25T18:00:27.682" v="5520" actId="404"/>
        <pc:sldMkLst>
          <pc:docMk/>
          <pc:sldMk cId="2753602986" sldId="361"/>
        </pc:sldMkLst>
        <pc:spChg chg="del">
          <ac:chgData name="Zhen Liu" userId="6a365599ec8ff7fd" providerId="LiveId" clId="{1CC42E38-D9BC-4633-8BDB-671BB7F32143}" dt="2018-10-25T15:56:46.329" v="2826" actId="478"/>
          <ac:spMkLst>
            <pc:docMk/>
            <pc:sldMk cId="2753602986" sldId="361"/>
            <ac:spMk id="2" creationId="{0F0C2D34-B962-4B24-8556-E1164231F8B0}"/>
          </ac:spMkLst>
        </pc:spChg>
        <pc:spChg chg="add mod">
          <ac:chgData name="Zhen Liu" userId="6a365599ec8ff7fd" providerId="LiveId" clId="{1CC42E38-D9BC-4633-8BDB-671BB7F32143}" dt="2018-10-25T18:00:27.682" v="5520" actId="404"/>
          <ac:spMkLst>
            <pc:docMk/>
            <pc:sldMk cId="2753602986" sldId="361"/>
            <ac:spMk id="8" creationId="{C7702BEA-0965-40A9-A40B-AA8B9A164B48}"/>
          </ac:spMkLst>
        </pc:spChg>
        <pc:picChg chg="add">
          <ac:chgData name="Zhen Liu" userId="6a365599ec8ff7fd" providerId="LiveId" clId="{1CC42E38-D9BC-4633-8BDB-671BB7F32143}" dt="2018-10-25T15:31:18.811" v="2825"/>
          <ac:picMkLst>
            <pc:docMk/>
            <pc:sldMk cId="2753602986" sldId="361"/>
            <ac:picMk id="7" creationId="{C162F1EC-808F-4AAC-BD52-C47C21829FD6}"/>
          </ac:picMkLst>
        </pc:picChg>
      </pc:sldChg>
      <pc:sldChg chg="addSp delSp modSp add">
        <pc:chgData name="Zhen Liu" userId="6a365599ec8ff7fd" providerId="LiveId" clId="{1CC42E38-D9BC-4633-8BDB-671BB7F32143}" dt="2018-10-25T18:03:03.260" v="5612" actId="14100"/>
        <pc:sldMkLst>
          <pc:docMk/>
          <pc:sldMk cId="2055169247" sldId="362"/>
        </pc:sldMkLst>
        <pc:spChg chg="mod">
          <ac:chgData name="Zhen Liu" userId="6a365599ec8ff7fd" providerId="LiveId" clId="{1CC42E38-D9BC-4633-8BDB-671BB7F32143}" dt="2018-10-25T17:54:56.886" v="5403" actId="14100"/>
          <ac:spMkLst>
            <pc:docMk/>
            <pc:sldMk cId="2055169247" sldId="362"/>
            <ac:spMk id="2" creationId="{0660BB36-0176-4B6D-81E8-0981E509EEB1}"/>
          </ac:spMkLst>
        </pc:spChg>
        <pc:spChg chg="mod">
          <ac:chgData name="Zhen Liu" userId="6a365599ec8ff7fd" providerId="LiveId" clId="{1CC42E38-D9BC-4633-8BDB-671BB7F32143}" dt="2018-10-25T17:09:03.343" v="3043" actId="20577"/>
          <ac:spMkLst>
            <pc:docMk/>
            <pc:sldMk cId="2055169247" sldId="362"/>
            <ac:spMk id="3" creationId="{B0012E28-7D46-4492-ACCD-2026FA25793D}"/>
          </ac:spMkLst>
        </pc:spChg>
        <pc:spChg chg="del">
          <ac:chgData name="Zhen Liu" userId="6a365599ec8ff7fd" providerId="LiveId" clId="{1CC42E38-D9BC-4633-8BDB-671BB7F32143}" dt="2018-10-25T17:52:58.960" v="5216" actId="478"/>
          <ac:spMkLst>
            <pc:docMk/>
            <pc:sldMk cId="2055169247" sldId="362"/>
            <ac:spMk id="4" creationId="{F16D4B89-98B8-42A8-A1CF-02D834BE005B}"/>
          </ac:spMkLst>
        </pc:spChg>
        <pc:spChg chg="del">
          <ac:chgData name="Zhen Liu" userId="6a365599ec8ff7fd" providerId="LiveId" clId="{1CC42E38-D9BC-4633-8BDB-671BB7F32143}" dt="2018-10-25T17:52:58.960" v="5216" actId="478"/>
          <ac:spMkLst>
            <pc:docMk/>
            <pc:sldMk cId="2055169247" sldId="362"/>
            <ac:spMk id="5" creationId="{5A247F9D-18B9-4EFF-BDF3-DB6417D24A7C}"/>
          </ac:spMkLst>
        </pc:spChg>
        <pc:spChg chg="del">
          <ac:chgData name="Zhen Liu" userId="6a365599ec8ff7fd" providerId="LiveId" clId="{1CC42E38-D9BC-4633-8BDB-671BB7F32143}" dt="2018-10-25T17:52:58.960" v="5216" actId="478"/>
          <ac:spMkLst>
            <pc:docMk/>
            <pc:sldMk cId="2055169247" sldId="362"/>
            <ac:spMk id="6" creationId="{524D541B-FE37-4C2F-A63E-CFEF3AEE8ADD}"/>
          </ac:spMkLst>
        </pc:spChg>
        <pc:picChg chg="add del mod">
          <ac:chgData name="Zhen Liu" userId="6a365599ec8ff7fd" providerId="LiveId" clId="{1CC42E38-D9BC-4633-8BDB-671BB7F32143}" dt="2018-10-25T17:09:29.969" v="3048" actId="478"/>
          <ac:picMkLst>
            <pc:docMk/>
            <pc:sldMk cId="2055169247" sldId="362"/>
            <ac:picMk id="7" creationId="{3A53F51B-3FB2-4A43-A338-348B9A26A616}"/>
          </ac:picMkLst>
        </pc:picChg>
        <pc:picChg chg="add del mod">
          <ac:chgData name="Zhen Liu" userId="6a365599ec8ff7fd" providerId="LiveId" clId="{1CC42E38-D9BC-4633-8BDB-671BB7F32143}" dt="2018-10-25T17:12:08.486" v="3084" actId="478"/>
          <ac:picMkLst>
            <pc:docMk/>
            <pc:sldMk cId="2055169247" sldId="362"/>
            <ac:picMk id="8" creationId="{677F871A-3EFA-4D18-8B05-D3A79FDBA177}"/>
          </ac:picMkLst>
        </pc:picChg>
        <pc:picChg chg="add mod ord">
          <ac:chgData name="Zhen Liu" userId="6a365599ec8ff7fd" providerId="LiveId" clId="{1CC42E38-D9BC-4633-8BDB-671BB7F32143}" dt="2018-10-25T17:53:51.200" v="5252" actId="167"/>
          <ac:picMkLst>
            <pc:docMk/>
            <pc:sldMk cId="2055169247" sldId="362"/>
            <ac:picMk id="9" creationId="{86CC3BE7-AA1C-4A2A-BD5B-D3E7F5ABDF5C}"/>
          </ac:picMkLst>
        </pc:picChg>
        <pc:picChg chg="add mod modCrop">
          <ac:chgData name="Zhen Liu" userId="6a365599ec8ff7fd" providerId="LiveId" clId="{1CC42E38-D9BC-4633-8BDB-671BB7F32143}" dt="2018-10-25T17:53:17.164" v="5219" actId="14100"/>
          <ac:picMkLst>
            <pc:docMk/>
            <pc:sldMk cId="2055169247" sldId="362"/>
            <ac:picMk id="10" creationId="{B4C6AB8C-3684-451E-87A3-322D43D9DAA1}"/>
          </ac:picMkLst>
        </pc:picChg>
        <pc:cxnChg chg="add mod">
          <ac:chgData name="Zhen Liu" userId="6a365599ec8ff7fd" providerId="LiveId" clId="{1CC42E38-D9BC-4633-8BDB-671BB7F32143}" dt="2018-10-25T18:03:03.260" v="5612" actId="14100"/>
          <ac:cxnSpMkLst>
            <pc:docMk/>
            <pc:sldMk cId="2055169247" sldId="362"/>
            <ac:cxnSpMk id="11" creationId="{F956FB15-127C-45B9-A262-F3414B592FBD}"/>
          </ac:cxnSpMkLst>
        </pc:cxnChg>
      </pc:sldChg>
      <pc:sldChg chg="addSp delSp modSp add ord">
        <pc:chgData name="Zhen Liu" userId="6a365599ec8ff7fd" providerId="LiveId" clId="{1CC42E38-D9BC-4633-8BDB-671BB7F32143}" dt="2018-10-25T17:52:17.654" v="5213" actId="478"/>
        <pc:sldMkLst>
          <pc:docMk/>
          <pc:sldMk cId="1611047383" sldId="363"/>
        </pc:sldMkLst>
        <pc:spChg chg="mod">
          <ac:chgData name="Zhen Liu" userId="6a365599ec8ff7fd" providerId="LiveId" clId="{1CC42E38-D9BC-4633-8BDB-671BB7F32143}" dt="2018-10-25T17:48:01.494" v="4834" actId="20577"/>
          <ac:spMkLst>
            <pc:docMk/>
            <pc:sldMk cId="1611047383" sldId="363"/>
            <ac:spMk id="2" creationId="{0660BB36-0176-4B6D-81E8-0981E509EEB1}"/>
          </ac:spMkLst>
        </pc:spChg>
        <pc:spChg chg="add mod">
          <ac:chgData name="Zhen Liu" userId="6a365599ec8ff7fd" providerId="LiveId" clId="{1CC42E38-D9BC-4633-8BDB-671BB7F32143}" dt="2018-10-25T17:49:51.602" v="5129" actId="1076"/>
          <ac:spMkLst>
            <pc:docMk/>
            <pc:sldMk cId="1611047383" sldId="363"/>
            <ac:spMk id="11" creationId="{0A76E80B-5A73-492A-8D8C-681634C38583}"/>
          </ac:spMkLst>
        </pc:spChg>
        <pc:spChg chg="add del mod">
          <ac:chgData name="Zhen Liu" userId="6a365599ec8ff7fd" providerId="LiveId" clId="{1CC42E38-D9BC-4633-8BDB-671BB7F32143}" dt="2018-10-25T17:52:13.054" v="5212" actId="478"/>
          <ac:spMkLst>
            <pc:docMk/>
            <pc:sldMk cId="1611047383" sldId="363"/>
            <ac:spMk id="15" creationId="{872C3723-CED2-4FD6-BDE0-A407666C7A5A}"/>
          </ac:spMkLst>
        </pc:spChg>
        <pc:picChg chg="mod">
          <ac:chgData name="Zhen Liu" userId="6a365599ec8ff7fd" providerId="LiveId" clId="{1CC42E38-D9BC-4633-8BDB-671BB7F32143}" dt="2018-10-25T17:47:33.072" v="4755"/>
          <ac:picMkLst>
            <pc:docMk/>
            <pc:sldMk cId="1611047383" sldId="363"/>
            <ac:picMk id="7" creationId="{3A53F51B-3FB2-4A43-A338-348B9A26A616}"/>
          </ac:picMkLst>
        </pc:picChg>
        <pc:picChg chg="add del mod">
          <ac:chgData name="Zhen Liu" userId="6a365599ec8ff7fd" providerId="LiveId" clId="{1CC42E38-D9BC-4633-8BDB-671BB7F32143}" dt="2018-10-25T17:52:17.654" v="5213" actId="478"/>
          <ac:picMkLst>
            <pc:docMk/>
            <pc:sldMk cId="1611047383" sldId="363"/>
            <ac:picMk id="19" creationId="{AB48C1CA-9A12-44C5-8759-AFBC25358880}"/>
          </ac:picMkLst>
        </pc:picChg>
        <pc:cxnChg chg="add mod">
          <ac:chgData name="Zhen Liu" userId="6a365599ec8ff7fd" providerId="LiveId" clId="{1CC42E38-D9BC-4633-8BDB-671BB7F32143}" dt="2018-10-25T17:48:26.130" v="4837" actId="14100"/>
          <ac:cxnSpMkLst>
            <pc:docMk/>
            <pc:sldMk cId="1611047383" sldId="363"/>
            <ac:cxnSpMk id="8" creationId="{E07300B9-B605-4C25-B6BB-75F9DEAF3648}"/>
          </ac:cxnSpMkLst>
        </pc:cxnChg>
        <pc:cxnChg chg="add del mod">
          <ac:chgData name="Zhen Liu" userId="6a365599ec8ff7fd" providerId="LiveId" clId="{1CC42E38-D9BC-4633-8BDB-671BB7F32143}" dt="2018-10-25T17:52:13.054" v="5212" actId="478"/>
          <ac:cxnSpMkLst>
            <pc:docMk/>
            <pc:sldMk cId="1611047383" sldId="363"/>
            <ac:cxnSpMk id="12" creationId="{A95ECEB3-EF18-422B-A75B-73FFC47E7B3C}"/>
          </ac:cxnSpMkLst>
        </pc:cxnChg>
        <pc:cxnChg chg="add del mod">
          <ac:chgData name="Zhen Liu" userId="6a365599ec8ff7fd" providerId="LiveId" clId="{1CC42E38-D9BC-4633-8BDB-671BB7F32143}" dt="2018-10-25T17:52:13.054" v="5212" actId="478"/>
          <ac:cxnSpMkLst>
            <pc:docMk/>
            <pc:sldMk cId="1611047383" sldId="363"/>
            <ac:cxnSpMk id="16" creationId="{6CDF895A-0DE7-4662-96B9-46B523FA9690}"/>
          </ac:cxnSpMkLst>
        </pc:cxnChg>
      </pc:sldChg>
      <pc:sldChg chg="modSp add del">
        <pc:chgData name="Zhen Liu" userId="6a365599ec8ff7fd" providerId="LiveId" clId="{1CC42E38-D9BC-4633-8BDB-671BB7F32143}" dt="2018-10-25T17:30:47.368" v="3676"/>
        <pc:sldMkLst>
          <pc:docMk/>
          <pc:sldMk cId="2422828833" sldId="364"/>
        </pc:sldMkLst>
        <pc:spChg chg="mod">
          <ac:chgData name="Zhen Liu" userId="6a365599ec8ff7fd" providerId="LiveId" clId="{1CC42E38-D9BC-4633-8BDB-671BB7F32143}" dt="2018-10-25T17:30:45.987" v="3675" actId="14100"/>
          <ac:spMkLst>
            <pc:docMk/>
            <pc:sldMk cId="2422828833" sldId="364"/>
            <ac:spMk id="2" creationId="{00000000-0000-0000-0000-000000000000}"/>
          </ac:spMkLst>
        </pc:spChg>
        <pc:picChg chg="mod">
          <ac:chgData name="Zhen Liu" userId="6a365599ec8ff7fd" providerId="LiveId" clId="{1CC42E38-D9BC-4633-8BDB-671BB7F32143}" dt="2018-10-25T17:30:45.987" v="3675" actId="14100"/>
          <ac:picMkLst>
            <pc:docMk/>
            <pc:sldMk cId="2422828833" sldId="364"/>
            <ac:picMk id="15" creationId="{C81C8B85-0524-4E3F-8935-8F1B8429BB7E}"/>
          </ac:picMkLst>
        </pc:picChg>
        <pc:picChg chg="mod">
          <ac:chgData name="Zhen Liu" userId="6a365599ec8ff7fd" providerId="LiveId" clId="{1CC42E38-D9BC-4633-8BDB-671BB7F32143}" dt="2018-10-25T17:30:45.987" v="3675" actId="14100"/>
          <ac:picMkLst>
            <pc:docMk/>
            <pc:sldMk cId="2422828833" sldId="364"/>
            <ac:picMk id="16" creationId="{0005D50F-F77E-402C-A696-50083F58F470}"/>
          </ac:picMkLst>
        </pc:picChg>
      </pc:sldChg>
      <pc:sldChg chg="addSp delSp modSp add">
        <pc:chgData name="Zhen Liu" userId="6a365599ec8ff7fd" providerId="LiveId" clId="{1CC42E38-D9BC-4633-8BDB-671BB7F32143}" dt="2018-10-25T17:39:41.447" v="3950" actId="14100"/>
        <pc:sldMkLst>
          <pc:docMk/>
          <pc:sldMk cId="3779062630" sldId="364"/>
        </pc:sldMkLst>
        <pc:spChg chg="mod">
          <ac:chgData name="Zhen Liu" userId="6a365599ec8ff7fd" providerId="LiveId" clId="{1CC42E38-D9BC-4633-8BDB-671BB7F32143}" dt="2018-10-25T17:30:59.508" v="3679" actId="20577"/>
          <ac:spMkLst>
            <pc:docMk/>
            <pc:sldMk cId="3779062630" sldId="364"/>
            <ac:spMk id="2" creationId="{00000000-0000-0000-0000-000000000000}"/>
          </ac:spMkLst>
        </pc:spChg>
        <pc:spChg chg="add mod">
          <ac:chgData name="Zhen Liu" userId="6a365599ec8ff7fd" providerId="LiveId" clId="{1CC42E38-D9BC-4633-8BDB-671BB7F32143}" dt="2018-10-25T17:35:56.970" v="3743" actId="14100"/>
          <ac:spMkLst>
            <pc:docMk/>
            <pc:sldMk cId="3779062630" sldId="364"/>
            <ac:spMk id="6" creationId="{B85DA75B-8E11-4031-8415-DF0586D56EB1}"/>
          </ac:spMkLst>
        </pc:spChg>
        <pc:spChg chg="add del mod">
          <ac:chgData name="Zhen Liu" userId="6a365599ec8ff7fd" providerId="LiveId" clId="{1CC42E38-D9BC-4633-8BDB-671BB7F32143}" dt="2018-10-25T17:35:43.957" v="3742"/>
          <ac:spMkLst>
            <pc:docMk/>
            <pc:sldMk cId="3779062630" sldId="364"/>
            <ac:spMk id="18" creationId="{F8B5E092-321F-4AB0-9C25-E3973E4F67AE}"/>
          </ac:spMkLst>
        </pc:spChg>
        <pc:spChg chg="add del mod">
          <ac:chgData name="Zhen Liu" userId="6a365599ec8ff7fd" providerId="LiveId" clId="{1CC42E38-D9BC-4633-8BDB-671BB7F32143}" dt="2018-10-25T17:37:04.283" v="3755" actId="478"/>
          <ac:spMkLst>
            <pc:docMk/>
            <pc:sldMk cId="3779062630" sldId="364"/>
            <ac:spMk id="25" creationId="{BC879C70-EDDE-49EA-A086-4AB4230C306A}"/>
          </ac:spMkLst>
        </pc:spChg>
        <pc:spChg chg="add mod">
          <ac:chgData name="Zhen Liu" userId="6a365599ec8ff7fd" providerId="LiveId" clId="{1CC42E38-D9BC-4633-8BDB-671BB7F32143}" dt="2018-10-25T17:39:41.447" v="3950" actId="14100"/>
          <ac:spMkLst>
            <pc:docMk/>
            <pc:sldMk cId="3779062630" sldId="364"/>
            <ac:spMk id="26" creationId="{D6E7FD48-81FB-4D34-B678-CAC72D7585AC}"/>
          </ac:spMkLst>
        </pc:spChg>
        <pc:grpChg chg="add mod">
          <ac:chgData name="Zhen Liu" userId="6a365599ec8ff7fd" providerId="LiveId" clId="{1CC42E38-D9BC-4633-8BDB-671BB7F32143}" dt="2018-10-25T17:34:50.045" v="3737" actId="1076"/>
          <ac:grpSpMkLst>
            <pc:docMk/>
            <pc:sldMk cId="3779062630" sldId="364"/>
            <ac:grpSpMk id="12" creationId="{9D1DAB04-37A3-4A06-92D8-E1BDAC1EA91B}"/>
          </ac:grpSpMkLst>
        </pc:grpChg>
        <pc:picChg chg="add del">
          <ac:chgData name="Zhen Liu" userId="6a365599ec8ff7fd" providerId="LiveId" clId="{1CC42E38-D9BC-4633-8BDB-671BB7F32143}" dt="2018-10-25T17:33:37.315" v="3731"/>
          <ac:picMkLst>
            <pc:docMk/>
            <pc:sldMk cId="3779062630" sldId="364"/>
            <ac:picMk id="10" creationId="{FF328678-4D39-4247-94C7-8C5C1EA3E8AD}"/>
          </ac:picMkLst>
        </pc:picChg>
        <pc:picChg chg="del">
          <ac:chgData name="Zhen Liu" userId="6a365599ec8ff7fd" providerId="LiveId" clId="{1CC42E38-D9BC-4633-8BDB-671BB7F32143}" dt="2018-10-25T17:30:54.186" v="3678" actId="478"/>
          <ac:picMkLst>
            <pc:docMk/>
            <pc:sldMk cId="3779062630" sldId="364"/>
            <ac:picMk id="15" creationId="{C81C8B85-0524-4E3F-8935-8F1B8429BB7E}"/>
          </ac:picMkLst>
        </pc:picChg>
        <pc:picChg chg="del">
          <ac:chgData name="Zhen Liu" userId="6a365599ec8ff7fd" providerId="LiveId" clId="{1CC42E38-D9BC-4633-8BDB-671BB7F32143}" dt="2018-10-25T17:30:54.186" v="3678" actId="478"/>
          <ac:picMkLst>
            <pc:docMk/>
            <pc:sldMk cId="3779062630" sldId="364"/>
            <ac:picMk id="16" creationId="{0005D50F-F77E-402C-A696-50083F58F470}"/>
          </ac:picMkLst>
        </pc:picChg>
        <pc:cxnChg chg="add mod">
          <ac:chgData name="Zhen Liu" userId="6a365599ec8ff7fd" providerId="LiveId" clId="{1CC42E38-D9BC-4633-8BDB-671BB7F32143}" dt="2018-10-25T17:33:44.846" v="3733" actId="14100"/>
          <ac:cxnSpMkLst>
            <pc:docMk/>
            <pc:sldMk cId="3779062630" sldId="364"/>
            <ac:cxnSpMk id="5" creationId="{D943D7EB-227F-4091-B385-0C5BD1DB4D39}"/>
          </ac:cxnSpMkLst>
        </pc:cxnChg>
        <pc:cxnChg chg="add mod">
          <ac:chgData name="Zhen Liu" userId="6a365599ec8ff7fd" providerId="LiveId" clId="{1CC42E38-D9BC-4633-8BDB-671BB7F32143}" dt="2018-10-25T17:36:09.251" v="3746" actId="14100"/>
          <ac:cxnSpMkLst>
            <pc:docMk/>
            <pc:sldMk cId="3779062630" sldId="364"/>
            <ac:cxnSpMk id="19" creationId="{9B08BA05-34E1-4AA4-A0AE-042C93D4F626}"/>
          </ac:cxnSpMkLst>
        </pc:cxnChg>
        <pc:cxnChg chg="add mod">
          <ac:chgData name="Zhen Liu" userId="6a365599ec8ff7fd" providerId="LiveId" clId="{1CC42E38-D9BC-4633-8BDB-671BB7F32143}" dt="2018-10-25T17:36:25.534" v="3750" actId="14100"/>
          <ac:cxnSpMkLst>
            <pc:docMk/>
            <pc:sldMk cId="3779062630" sldId="364"/>
            <ac:cxnSpMk id="20" creationId="{58977BCD-155E-4EBB-8B56-F301963FB4D5}"/>
          </ac:cxnSpMkLst>
        </pc:cxnChg>
        <pc:cxnChg chg="add mod">
          <ac:chgData name="Zhen Liu" userId="6a365599ec8ff7fd" providerId="LiveId" clId="{1CC42E38-D9BC-4633-8BDB-671BB7F32143}" dt="2018-10-25T17:36:38.047" v="3752" actId="14100"/>
          <ac:cxnSpMkLst>
            <pc:docMk/>
            <pc:sldMk cId="3779062630" sldId="364"/>
            <ac:cxnSpMk id="21" creationId="{4A1AB84A-328B-48B8-9BA2-A8B096EA1B86}"/>
          </ac:cxnSpMkLst>
        </pc:cxnChg>
      </pc:sldChg>
      <pc:sldChg chg="delSp modSp add">
        <pc:chgData name="Zhen Liu" userId="6a365599ec8ff7fd" providerId="LiveId" clId="{1CC42E38-D9BC-4633-8BDB-671BB7F32143}" dt="2018-10-25T17:52:01.268" v="5211" actId="1076"/>
        <pc:sldMkLst>
          <pc:docMk/>
          <pc:sldMk cId="413968120" sldId="365"/>
        </pc:sldMkLst>
        <pc:spChg chg="del">
          <ac:chgData name="Zhen Liu" userId="6a365599ec8ff7fd" providerId="LiveId" clId="{1CC42E38-D9BC-4633-8BDB-671BB7F32143}" dt="2018-10-25T17:51:57.012" v="5210" actId="478"/>
          <ac:spMkLst>
            <pc:docMk/>
            <pc:sldMk cId="413968120" sldId="365"/>
            <ac:spMk id="11" creationId="{0A76E80B-5A73-492A-8D8C-681634C38583}"/>
          </ac:spMkLst>
        </pc:spChg>
        <pc:picChg chg="mod">
          <ac:chgData name="Zhen Liu" userId="6a365599ec8ff7fd" providerId="LiveId" clId="{1CC42E38-D9BC-4633-8BDB-671BB7F32143}" dt="2018-10-25T17:52:01.268" v="5211" actId="1076"/>
          <ac:picMkLst>
            <pc:docMk/>
            <pc:sldMk cId="413968120" sldId="365"/>
            <ac:picMk id="19" creationId="{AB48C1CA-9A12-44C5-8759-AFBC25358880}"/>
          </ac:picMkLst>
        </pc:picChg>
        <pc:cxnChg chg="del">
          <ac:chgData name="Zhen Liu" userId="6a365599ec8ff7fd" providerId="LiveId" clId="{1CC42E38-D9BC-4633-8BDB-671BB7F32143}" dt="2018-10-25T17:51:54.192" v="5209" actId="478"/>
          <ac:cxnSpMkLst>
            <pc:docMk/>
            <pc:sldMk cId="413968120" sldId="365"/>
            <ac:cxnSpMk id="8" creationId="{E07300B9-B605-4C25-B6BB-75F9DEAF3648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10/23/2018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10/23/2018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283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87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8F346-ACBE-4ED7-9EA5-9A7CA0D16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F3F486-B4FA-41F0-8AFE-4F27270E2E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67755A-4EAF-42F8-AE9D-5A9C53447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FF8022-B6BF-4436-B1DF-B95E8E145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74168E-36E5-4FA3-87CD-7A2F25A76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909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D2E5B-5FF4-46DA-A526-C8CA8B047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F90DA6-89FA-4967-A643-1EA98927EF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CE04D9-3DD3-4D7C-A792-BF702CE1AA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2CB82B-B49F-49E1-ACFA-B2110FEA4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551CC5-202B-4734-987A-71EB3F71A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606F70-7D88-4701-B5B2-088EBE919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0692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C988C-E82E-4F42-88DA-7E50ED626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87EFE7-20B0-461C-A089-8CDAC05804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B76FB1-480B-4873-944B-3EA4FF7754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30B342-E0D7-4882-9364-831DF0BB74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A4B21E-8424-4E68-99EF-ABD881C062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D4F773-C076-448A-B968-FE988F832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5D8DF5-7500-490F-81C7-A5A571A05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04205E-8B3A-42A8-8934-1417003A1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5016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F5344-D676-4D4C-B28A-813FAE6A6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48F0AE-51CA-4262-8BB1-2102B6110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678473-557C-4AAC-9687-F4FC60F91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35600E-F530-4D47-8276-A2867C4F4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8655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3C58ED-04CE-4ECA-A4A1-04CCC6811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51C2A6-79F7-4225-B17D-E09A23CD0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B68289-DB06-442A-91CD-43F78FCBE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0190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4A21F-4FB5-40E4-BE95-5B1483714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059E1-8269-4646-B515-3D9DBEAE13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2624EB-015E-48B2-872F-583E6B7050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10F5B9-51AE-4752-AA48-A44178A58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4F540B-AB16-496A-B84B-DBEA656B5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57C58E-0152-481E-AD12-F579E2196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199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AC8D4-DE5F-4755-BB79-DD80FFD3C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E8A3F6-DAB8-41AB-AE37-3D9C8D651E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9EA1B7-45B6-4173-B430-35F874F218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180DBB-A96F-47C1-A0D2-7F53CD8CB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BE80C9-CF18-446D-8848-F3D01D057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9863BC-93D2-44D4-8059-E1A152843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8475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E5A48-0333-46E9-8485-AA21C3FD6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4B8A0B-45BE-40E7-AA8D-09E8AEDEE5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82E3D6-C62C-497C-ACA9-6E112B5F4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74016A-9004-4254-98DB-1ABA33E54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EC278E-0545-4D18-ADD3-EF016F652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733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11FD0C-F31E-442F-8A35-68855F8FFF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0453E9-C70E-437F-BC92-D2B0DAF587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55939-D819-43B9-99E5-FE6C47873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AC65E5-B8B7-46DF-9D6F-BE5E8904D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0ADCCA-CA92-4A22-9F89-A5D87F003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1296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580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8643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399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900C6-851C-401E-ACEE-04B97D68AD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3BA761-C8DA-48B3-B0CB-CE5F3BA711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810AB3-D9FA-4F90-8EF6-485C09CC8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33CAF2-A457-42E7-B8EB-827FE6D26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89D322-DF2E-46E6-826E-0F175B07E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055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5C467-1E24-4CE5-BBDC-3A2D9E54E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64C4D1-1939-4905-A861-F4DFD24DBE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FACFE-CF05-42D2-B8F9-A8693D754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57CCB2-7049-4C8A-8923-6AFB43627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1FB3B-D717-4B3F-99C8-83AA257A2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596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A653E9-B1D7-41E6-9866-593A92FD5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43BBCD-284F-4FCB-8996-7CE69BDBDF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9E75C9-B971-46E9-A716-3281D1F693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0B94B6-55F0-4E00-9A51-0E3B99BD7B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1D78F9-8FDD-4D9F-A000-57DD256EBE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774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4" r:id="rId1"/>
    <p:sldLayoutId id="2147484125" r:id="rId2"/>
    <p:sldLayoutId id="2147484126" r:id="rId3"/>
    <p:sldLayoutId id="2147484127" r:id="rId4"/>
    <p:sldLayoutId id="2147484128" r:id="rId5"/>
    <p:sldLayoutId id="2147484129" r:id="rId6"/>
    <p:sldLayoutId id="2147484130" r:id="rId7"/>
    <p:sldLayoutId id="2147484131" r:id="rId8"/>
    <p:sldLayoutId id="2147484132" r:id="rId9"/>
    <p:sldLayoutId id="2147484133" r:id="rId10"/>
    <p:sldLayoutId id="2147484134" r:id="rId11"/>
    <p:sldLayoutId id="2147484135" r:id="rId12"/>
    <p:sldLayoutId id="2147484136" r:id="rId13"/>
    <p:sldLayoutId id="2147484137" r:id="rId14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hyperlink" Target="http://arxiv.org/abs/arXiv:1711.03978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1.xml"/><Relationship Id="rId6" Type="http://schemas.openxmlformats.org/officeDocument/2006/relationships/hyperlink" Target="http://arxiv.org/abs/arXiv:1709.06103" TargetMode="External"/><Relationship Id="rId5" Type="http://schemas.openxmlformats.org/officeDocument/2006/relationships/hyperlink" Target="http://arxiv.org/abs/arXiv:1312.3322" TargetMode="External"/><Relationship Id="rId4" Type="http://schemas.openxmlformats.org/officeDocument/2006/relationships/image" Target="../media/image1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1.xml"/><Relationship Id="rId6" Type="http://schemas.openxmlformats.org/officeDocument/2006/relationships/hyperlink" Target="http://arxiv.org/abs/arXiv:1709.06103" TargetMode="External"/><Relationship Id="rId5" Type="http://schemas.openxmlformats.org/officeDocument/2006/relationships/hyperlink" Target="http://arxiv.org/abs/arXiv:1312.3322" TargetMode="External"/><Relationship Id="rId4" Type="http://schemas.openxmlformats.org/officeDocument/2006/relationships/image" Target="../media/image1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1.xml"/><Relationship Id="rId5" Type="http://schemas.openxmlformats.org/officeDocument/2006/relationships/hyperlink" Target="http://arxiv.org/abs/arXiv:1512.06877" TargetMode="External"/><Relationship Id="rId4" Type="http://schemas.openxmlformats.org/officeDocument/2006/relationships/hyperlink" Target="http://arxiv.org/abs/arXiv:1411.0676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1.xml"/><Relationship Id="rId6" Type="http://schemas.openxmlformats.org/officeDocument/2006/relationships/hyperlink" Target="http://arxiv.org/abs/arXiv:1711.03978" TargetMode="External"/><Relationship Id="rId5" Type="http://schemas.openxmlformats.org/officeDocument/2006/relationships/hyperlink" Target="http://arxiv.org/abs/arXiv:1704.02333" TargetMode="External"/><Relationship Id="rId4" Type="http://schemas.openxmlformats.org/officeDocument/2006/relationships/hyperlink" Target="http://arxiv.org/abs/arXiv:1607.04251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Relationship Id="rId4" Type="http://schemas.openxmlformats.org/officeDocument/2006/relationships/hyperlink" Target="http://arxiv.org/abs/arXiv:1607.04251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Relationship Id="rId4" Type="http://schemas.openxmlformats.org/officeDocument/2006/relationships/hyperlink" Target="http://arxiv.org/abs/arXiv:1607.04251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711.04046" TargetMode="External"/><Relationship Id="rId2" Type="http://schemas.openxmlformats.org/officeDocument/2006/relationships/hyperlink" Target="http://arxiv.org/abs/arXiv:1708.09079" TargetMode="Externa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80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1.xml"/><Relationship Id="rId5" Type="http://schemas.openxmlformats.org/officeDocument/2006/relationships/hyperlink" Target="http://arxiv.org/abs/arXiv:1312.3322" TargetMode="Externa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93200F6-1EA9-4F47-A6D1-F03906315CCE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-37707"/>
            <a:ext cx="5033913" cy="6921631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31E32AF4-1F62-432D-BF03-D3A3D821A8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789544" cy="2307174"/>
          </a:xfrm>
        </p:spPr>
        <p:txBody>
          <a:bodyPr/>
          <a:lstStyle/>
          <a:p>
            <a:r>
              <a:rPr lang="en-US" dirty="0"/>
              <a:t>Higgs Trilinear coupling at Linear Colliders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subTitle" idx="1"/>
          </p:nvPr>
        </p:nvSpPr>
        <p:spPr>
          <a:xfrm>
            <a:off x="1143000" y="3808143"/>
            <a:ext cx="6789544" cy="1599988"/>
          </a:xfrm>
        </p:spPr>
        <p:txBody>
          <a:bodyPr/>
          <a:lstStyle/>
          <a:p>
            <a:pPr algn="ctr"/>
            <a:r>
              <a:rPr lang="en-US" dirty="0"/>
              <a:t>Zhen Liu</a:t>
            </a:r>
          </a:p>
          <a:p>
            <a:pPr algn="ctr"/>
            <a:r>
              <a:rPr lang="en-US" dirty="0"/>
              <a:t>University of Maryland</a:t>
            </a:r>
          </a:p>
          <a:p>
            <a:pPr algn="ctr"/>
            <a:r>
              <a:rPr lang="en-US" dirty="0"/>
              <a:t>Linear Collider Workshop 2018</a:t>
            </a:r>
          </a:p>
          <a:p>
            <a:pPr algn="ctr"/>
            <a:r>
              <a:rPr lang="en-US" dirty="0"/>
              <a:t>10/25/2018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0500" y="5311956"/>
            <a:ext cx="87142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 mainly based upon </a:t>
            </a:r>
            <a:r>
              <a:rPr lang="is-IS" sz="1600" b="1" dirty="0">
                <a:hlinkClick r:id="rId4"/>
              </a:rPr>
              <a:t>1711.03978</a:t>
            </a:r>
            <a:endParaRPr lang="en-US" sz="1600" dirty="0"/>
          </a:p>
          <a:p>
            <a:pPr algn="ctr"/>
            <a:r>
              <a:rPr lang="en-US" sz="1600" dirty="0"/>
              <a:t>S. Di Vita, G. </a:t>
            </a:r>
            <a:r>
              <a:rPr lang="en-US" sz="1600" dirty="0" err="1"/>
              <a:t>Durieux</a:t>
            </a:r>
            <a:r>
              <a:rPr lang="en-US" sz="1600" dirty="0"/>
              <a:t>, C. </a:t>
            </a:r>
            <a:r>
              <a:rPr lang="en-US" sz="1600" dirty="0" err="1"/>
              <a:t>Grojean</a:t>
            </a:r>
            <a:r>
              <a:rPr lang="en-US" sz="1600" dirty="0"/>
              <a:t>, J. Gu, </a:t>
            </a:r>
            <a:r>
              <a:rPr lang="en-US" sz="1600" b="1" dirty="0">
                <a:solidFill>
                  <a:srgbClr val="FF0000"/>
                </a:solidFill>
              </a:rPr>
              <a:t>ZL</a:t>
            </a:r>
            <a:r>
              <a:rPr lang="en-US" sz="1600" dirty="0"/>
              <a:t>, G. </a:t>
            </a:r>
            <a:r>
              <a:rPr lang="en-US" sz="1600" dirty="0" err="1"/>
              <a:t>Panico</a:t>
            </a:r>
            <a:r>
              <a:rPr lang="en-US" sz="1600" dirty="0"/>
              <a:t>, M. </a:t>
            </a:r>
            <a:r>
              <a:rPr lang="en-US" sz="1600" dirty="0" err="1"/>
              <a:t>Riembau</a:t>
            </a:r>
            <a:r>
              <a:rPr lang="en-US" sz="1600" dirty="0"/>
              <a:t>, T. </a:t>
            </a:r>
            <a:r>
              <a:rPr lang="en-US" sz="1600" dirty="0" err="1"/>
              <a:t>Vantalon</a:t>
            </a:r>
            <a:endParaRPr lang="en-US" sz="1600" dirty="0"/>
          </a:p>
          <a:p>
            <a:pPr algn="ctr"/>
            <a:r>
              <a:rPr lang="en-US" sz="1600" dirty="0"/>
              <a:t> and contributions to various reports </a:t>
            </a:r>
          </a:p>
          <a:p>
            <a:pPr algn="ctr"/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5B98C959-56FB-4B84-A38B-525AFA6AB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F7CFF7A-8A50-4C32-85D1-C1C974A61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4DAD409-5CDF-489E-B2C3-14EBD5FED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11" name="Picture 4" descr="Image result for u of maryland">
            <a:extLst>
              <a:ext uri="{FF2B5EF4-FFF2-40B4-BE49-F238E27FC236}">
                <a16:creationId xmlns:a16="http://schemas.microsoft.com/office/drawing/2014/main" id="{E709BC0F-086D-4B82-94EB-27CCF1A93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7236" y="0"/>
            <a:ext cx="1960775" cy="196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Constraints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charset="0"/>
                          </a:rPr>
                          <m:t>𝒆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charset="0"/>
                          </a:rPr>
                          <m:t>𝒆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</a:rPr>
                          <m:t>−</m:t>
                        </m:r>
                      </m:sup>
                    </m:sSup>
                    <m:r>
                      <a:rPr lang="en-US" i="1">
                        <a:latin typeface="Cambria Math" charset="0"/>
                      </a:rPr>
                      <m:t>→</m:t>
                    </m:r>
                    <m:r>
                      <a:rPr lang="en-US" i="1">
                        <a:latin typeface="Cambria Math" charset="0"/>
                      </a:rPr>
                      <m:t>𝒁𝑯</m:t>
                    </m:r>
                  </m:oMath>
                </a14:m>
                <a:r>
                  <a:rPr lang="en-US" dirty="0"/>
                  <a:t> : discussion</a:t>
                </a:r>
              </a:p>
            </p:txBody>
          </p:sp>
        </mc:Choice>
        <mc:Fallback xmlns="">
          <p:sp>
            <p:nvSpPr>
              <p:cNvPr id="3" name="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526" t="-25714" b="-5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45" y="679629"/>
            <a:ext cx="4102100" cy="3784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433707" y="805017"/>
            <a:ext cx="427983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Hard to achieve single O</a:t>
            </a:r>
            <a:r>
              <a:rPr lang="en-US" baseline="-25000" dirty="0"/>
              <a:t>6</a:t>
            </a:r>
            <a:r>
              <a:rPr lang="en-US" dirty="0"/>
              <a:t> operator from UV point of view;</a:t>
            </a:r>
          </a:p>
          <a:p>
            <a:endParaRPr lang="en-US" baseline="-25000" dirty="0"/>
          </a:p>
          <a:p>
            <a:r>
              <a:rPr lang="en-US" dirty="0"/>
              <a:t>To gain knowledge about the O</a:t>
            </a:r>
            <a:r>
              <a:rPr lang="en-US" baseline="-25000" dirty="0"/>
              <a:t>6 </a:t>
            </a:r>
            <a:r>
              <a:rPr lang="en-US" dirty="0"/>
              <a:t> in presence of other operators one needs to include more observables;</a:t>
            </a:r>
          </a:p>
          <a:p>
            <a:endParaRPr 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97364" y="4464229"/>
                <a:ext cx="8946636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Taking the simplest extension of the SM: </a:t>
                </a:r>
              </a:p>
              <a:p>
                <a:r>
                  <a:rPr lang="en-US" sz="2000" dirty="0"/>
                  <a:t>SM+1 singlet O</a:t>
                </a:r>
                <a:r>
                  <a:rPr lang="en-US" sz="2000" baseline="-25000" dirty="0"/>
                  <a:t>H</a:t>
                </a:r>
                <a:r>
                  <a:rPr lang="en-US" sz="2000" dirty="0"/>
                  <a:t> and O</a:t>
                </a:r>
                <a:r>
                  <a:rPr lang="en-US" sz="2000" baseline="-25000" dirty="0"/>
                  <a:t>6</a:t>
                </a:r>
                <a:r>
                  <a:rPr lang="en-US" sz="2000" dirty="0"/>
                  <a:t> are simultaneously generated, can be translated into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</a:rPr>
                          <m:t>𝛿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</a:rPr>
                          <m:t>𝛿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</a:rPr>
                          <m:t>𝑍</m:t>
                        </m:r>
                      </m:sub>
                    </m:sSub>
                  </m:oMath>
                </a14:m>
                <a:r>
                  <a:rPr lang="en-US" sz="2000" dirty="0"/>
                  <a:t> here;* </a:t>
                </a:r>
              </a:p>
              <a:p>
                <a:r>
                  <a:rPr lang="en-US" sz="2000" dirty="0"/>
                  <a:t>One can use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charset="0"/>
                          </a:rPr>
                          <m:t>𝒆</m:t>
                        </m:r>
                      </m:e>
                      <m:sup>
                        <m:r>
                          <a:rPr lang="en-US" sz="2000" i="1">
                            <a:latin typeface="Cambria Math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charset="0"/>
                          </a:rPr>
                          <m:t>𝒆</m:t>
                        </m:r>
                      </m:e>
                      <m:sup>
                        <m:r>
                          <a:rPr lang="en-US" sz="2000" i="1">
                            <a:latin typeface="Cambria Math" charset="0"/>
                          </a:rPr>
                          <m:t>−</m:t>
                        </m:r>
                      </m:sup>
                    </m:sSup>
                    <m:r>
                      <a:rPr lang="en-US" sz="2000" i="1">
                        <a:latin typeface="Cambria Math" charset="0"/>
                      </a:rPr>
                      <m:t>→</m:t>
                    </m:r>
                    <m:r>
                      <a:rPr lang="en-US" sz="2000" i="1">
                        <a:latin typeface="Cambria Math" charset="0"/>
                      </a:rPr>
                      <m:t>𝒁𝑯</m:t>
                    </m:r>
                  </m:oMath>
                </a14:m>
                <a:r>
                  <a:rPr lang="en-US" sz="2000" dirty="0"/>
                  <a:t> cross section at different center of mass energy to constrain the Higgs trilinear coupling.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364" y="4464229"/>
                <a:ext cx="8946636" cy="1631216"/>
              </a:xfrm>
              <a:prstGeom prst="rect">
                <a:avLst/>
              </a:prstGeom>
              <a:blipFill rotWithShape="0">
                <a:blip r:embed="rId4"/>
                <a:stretch>
                  <a:fillRect l="-681" t="-1866" r="-272" b="-55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961884" y="3267335"/>
            <a:ext cx="14971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M. McCullough </a:t>
            </a:r>
            <a:r>
              <a:rPr lang="hr-HR" sz="1600" b="1" dirty="0">
                <a:solidFill>
                  <a:srgbClr val="6699CC"/>
                </a:solidFill>
                <a:latin typeface="arial" charset="0"/>
                <a:hlinkClick r:id="rId5"/>
              </a:rPr>
              <a:t>1312.3322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4132991" y="6361245"/>
            <a:ext cx="51774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*for more detailed discussion using fuller set of observables, see next talk by S. Su, on work J. Gu, H. Li, </a:t>
            </a:r>
            <a:r>
              <a:rPr lang="en-US" sz="1400" b="1" dirty="0">
                <a:solidFill>
                  <a:srgbClr val="FF0000"/>
                </a:solidFill>
              </a:rPr>
              <a:t>ZL</a:t>
            </a:r>
            <a:r>
              <a:rPr lang="en-US" sz="1400" dirty="0"/>
              <a:t>, S. Su, W. Su </a:t>
            </a:r>
            <a:r>
              <a:rPr lang="is-IS" sz="1400" b="1" dirty="0">
                <a:hlinkClick r:id="rId6"/>
              </a:rPr>
              <a:t>1709.06103</a:t>
            </a:r>
            <a:r>
              <a:rPr lang="en-US" sz="1400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110759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Constraints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charset="0"/>
                          </a:rPr>
                          <m:t>𝒆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charset="0"/>
                          </a:rPr>
                          <m:t>𝒆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</a:rPr>
                          <m:t>−</m:t>
                        </m:r>
                      </m:sup>
                    </m:sSup>
                    <m:r>
                      <a:rPr lang="en-US" i="1">
                        <a:latin typeface="Cambria Math" charset="0"/>
                      </a:rPr>
                      <m:t>→</m:t>
                    </m:r>
                    <m:r>
                      <a:rPr lang="en-US" i="1">
                        <a:latin typeface="Cambria Math" charset="0"/>
                      </a:rPr>
                      <m:t>𝒁𝑯</m:t>
                    </m:r>
                  </m:oMath>
                </a14:m>
                <a:r>
                  <a:rPr lang="en-US" dirty="0"/>
                  <a:t> : discussion</a:t>
                </a:r>
              </a:p>
            </p:txBody>
          </p:sp>
        </mc:Choice>
        <mc:Fallback xmlns="">
          <p:sp>
            <p:nvSpPr>
              <p:cNvPr id="3" name="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526" t="-25714" b="-5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45" y="679629"/>
            <a:ext cx="4102100" cy="3784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433707" y="805017"/>
            <a:ext cx="427983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Hard to achieve single O</a:t>
            </a:r>
            <a:r>
              <a:rPr lang="en-US" baseline="-25000" dirty="0"/>
              <a:t>6</a:t>
            </a:r>
            <a:r>
              <a:rPr lang="en-US" dirty="0"/>
              <a:t> operator from UV point of view;</a:t>
            </a:r>
          </a:p>
          <a:p>
            <a:endParaRPr lang="en-US" baseline="-25000" dirty="0"/>
          </a:p>
          <a:p>
            <a:r>
              <a:rPr lang="en-US" dirty="0"/>
              <a:t>To gain knowledge about the O</a:t>
            </a:r>
            <a:r>
              <a:rPr lang="en-US" baseline="-25000" dirty="0"/>
              <a:t>6 </a:t>
            </a:r>
            <a:r>
              <a:rPr lang="en-US" dirty="0"/>
              <a:t> in presence of other operators one needs to include more observables;</a:t>
            </a:r>
          </a:p>
          <a:p>
            <a:endParaRPr 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97364" y="4464229"/>
                <a:ext cx="8946636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Taking the simplest extension of the SM: </a:t>
                </a:r>
              </a:p>
              <a:p>
                <a:r>
                  <a:rPr lang="en-US" sz="2000" dirty="0"/>
                  <a:t>SM+1 singlet O</a:t>
                </a:r>
                <a:r>
                  <a:rPr lang="en-US" sz="2000" baseline="-25000" dirty="0"/>
                  <a:t>H</a:t>
                </a:r>
                <a:r>
                  <a:rPr lang="en-US" sz="2000" dirty="0"/>
                  <a:t> and O</a:t>
                </a:r>
                <a:r>
                  <a:rPr lang="en-US" sz="2000" baseline="-25000" dirty="0"/>
                  <a:t>6</a:t>
                </a:r>
                <a:r>
                  <a:rPr lang="en-US" sz="2000" dirty="0"/>
                  <a:t> are simultaneously generated, can be translated into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</a:rPr>
                          <m:t>𝛿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</a:rPr>
                          <m:t>𝛿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</a:rPr>
                          <m:t>𝑍</m:t>
                        </m:r>
                      </m:sub>
                    </m:sSub>
                  </m:oMath>
                </a14:m>
                <a:r>
                  <a:rPr lang="en-US" sz="2000" dirty="0"/>
                  <a:t> here;* </a:t>
                </a:r>
              </a:p>
              <a:p>
                <a:r>
                  <a:rPr lang="en-US" sz="2000" dirty="0"/>
                  <a:t>One can use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charset="0"/>
                          </a:rPr>
                          <m:t>𝒆</m:t>
                        </m:r>
                      </m:e>
                      <m:sup>
                        <m:r>
                          <a:rPr lang="en-US" sz="2000" i="1">
                            <a:latin typeface="Cambria Math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charset="0"/>
                          </a:rPr>
                          <m:t>𝒆</m:t>
                        </m:r>
                      </m:e>
                      <m:sup>
                        <m:r>
                          <a:rPr lang="en-US" sz="2000" i="1">
                            <a:latin typeface="Cambria Math" charset="0"/>
                          </a:rPr>
                          <m:t>−</m:t>
                        </m:r>
                      </m:sup>
                    </m:sSup>
                    <m:r>
                      <a:rPr lang="en-US" sz="2000" i="1">
                        <a:latin typeface="Cambria Math" charset="0"/>
                      </a:rPr>
                      <m:t>→</m:t>
                    </m:r>
                    <m:r>
                      <a:rPr lang="en-US" sz="2000" i="1">
                        <a:latin typeface="Cambria Math" charset="0"/>
                      </a:rPr>
                      <m:t>𝒁𝑯</m:t>
                    </m:r>
                  </m:oMath>
                </a14:m>
                <a:r>
                  <a:rPr lang="en-US" sz="2000" dirty="0"/>
                  <a:t> cross section at different center of mass energy to constrain the Higgs trilinear coupling.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364" y="4464229"/>
                <a:ext cx="8946636" cy="1631216"/>
              </a:xfrm>
              <a:prstGeom prst="rect">
                <a:avLst/>
              </a:prstGeom>
              <a:blipFill rotWithShape="0">
                <a:blip r:embed="rId4"/>
                <a:stretch>
                  <a:fillRect l="-681" t="-1866" r="-272" b="-55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961884" y="3267335"/>
            <a:ext cx="14971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M. McCullough </a:t>
            </a:r>
            <a:r>
              <a:rPr lang="hr-HR" sz="1600" b="1" dirty="0">
                <a:solidFill>
                  <a:srgbClr val="6699CC"/>
                </a:solidFill>
                <a:latin typeface="arial" charset="0"/>
                <a:hlinkClick r:id="rId5"/>
              </a:rPr>
              <a:t>1312.3322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4132991" y="6361245"/>
            <a:ext cx="51774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*for more detailed discussion using fuller set of observables, see next talk by S. Su, on work J. Gu, H. Li, </a:t>
            </a:r>
            <a:r>
              <a:rPr lang="en-US" sz="1400" b="1" dirty="0">
                <a:solidFill>
                  <a:srgbClr val="FF0000"/>
                </a:solidFill>
              </a:rPr>
              <a:t>ZL</a:t>
            </a:r>
            <a:r>
              <a:rPr lang="en-US" sz="1400" dirty="0"/>
              <a:t>, S. Su, W. Su </a:t>
            </a:r>
            <a:r>
              <a:rPr lang="is-IS" sz="1400" b="1" dirty="0">
                <a:hlinkClick r:id="rId6"/>
              </a:rPr>
              <a:t>1709.06103</a:t>
            </a:r>
            <a:r>
              <a:rPr lang="en-US" sz="1400" dirty="0"/>
              <a:t>;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63105" y="2211861"/>
            <a:ext cx="4815153" cy="2677656"/>
          </a:xfrm>
          <a:prstGeom prst="rect">
            <a:avLst/>
          </a:prstGeom>
          <a:solidFill>
            <a:schemeClr val="lt1"/>
          </a:solidFill>
          <a:ln w="3810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i="1" dirty="0"/>
              <a:t>How many more do we need to include to robustly extract trilinear Higgs couplings from this process? </a:t>
            </a:r>
          </a:p>
          <a:p>
            <a:endParaRPr lang="en-US" i="1" dirty="0"/>
          </a:p>
          <a:p>
            <a:r>
              <a:rPr lang="en-US" sz="1800" dirty="0"/>
              <a:t>In particular, we are extracting loop-level corrections from SM corrections on a tree-level process; any in precise determination of other BSM contributions could spoil this.</a:t>
            </a:r>
          </a:p>
        </p:txBody>
      </p:sp>
    </p:spTree>
    <p:extLst>
      <p:ext uri="{BB962C8B-B14F-4D97-AF65-F5344CB8AC3E}">
        <p14:creationId xmlns:p14="http://schemas.microsoft.com/office/powerpoint/2010/main" val="534118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operators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2250" y="852281"/>
            <a:ext cx="254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How many more do we need to include to robustly extract trilinear Higgs couplings from this process</a:t>
            </a:r>
            <a:r>
              <a:rPr lang="en-US" i="1"/>
              <a:t>? 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3563608"/>
            <a:ext cx="62092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EFT is a nice framework to address this issue: </a:t>
            </a:r>
          </a:p>
          <a:p>
            <a:r>
              <a:rPr lang="en-US" sz="2000" dirty="0"/>
              <a:t>a) ``model blind’’;</a:t>
            </a:r>
          </a:p>
          <a:p>
            <a:r>
              <a:rPr lang="en-US" sz="2000" dirty="0"/>
              <a:t>b) Can relate different measurements at different scales and observables, allowing a more consistent/transparent treatment beyond Higgs observables; </a:t>
            </a:r>
            <a:r>
              <a:rPr lang="en-US" sz="1600" dirty="0"/>
              <a:t>(see </a:t>
            </a:r>
            <a:r>
              <a:rPr lang="en-US" sz="1600" dirty="0">
                <a:solidFill>
                  <a:srgbClr val="0070C0"/>
                </a:solidFill>
              </a:rPr>
              <a:t>M. Trott</a:t>
            </a:r>
            <a:r>
              <a:rPr lang="en-US" sz="1600" dirty="0"/>
              <a:t>’s talk earlier in the Higgs session)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411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600" y="679629"/>
            <a:ext cx="3111500" cy="26289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operators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100" y="679629"/>
            <a:ext cx="3263900" cy="431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2250" y="852281"/>
            <a:ext cx="254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How many more do we need to include to robustly extract trilinear Higgs couplings from this process?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8600" y="3563608"/>
            <a:ext cx="62092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EFT is a nice framework to address this issue: </a:t>
            </a:r>
          </a:p>
          <a:p>
            <a:r>
              <a:rPr lang="en-US" sz="2000" dirty="0"/>
              <a:t>a) ``model blind’’;</a:t>
            </a:r>
          </a:p>
          <a:p>
            <a:r>
              <a:rPr lang="en-US" sz="2000" dirty="0"/>
              <a:t>b) Can relate different measurements at different scales and observables, allowing a more consistent/transparent treatment beyond Higgs observables; </a:t>
            </a:r>
            <a:r>
              <a:rPr lang="en-US" sz="1600" dirty="0"/>
              <a:t>(see </a:t>
            </a:r>
            <a:r>
              <a:rPr lang="en-US" sz="1600" dirty="0">
                <a:solidFill>
                  <a:srgbClr val="0070C0"/>
                </a:solidFill>
              </a:rPr>
              <a:t>M. Trott</a:t>
            </a:r>
            <a:r>
              <a:rPr lang="en-US" sz="1600" dirty="0"/>
              <a:t>’s talk earlier in the Higgs session)</a:t>
            </a:r>
            <a:endParaRPr lang="en-US" sz="2000" dirty="0"/>
          </a:p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28600" y="5057737"/>
            <a:ext cx="90206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dirty="0"/>
              <a:t>9 tree-level CP even dimension-6 operators contributing at linear level;</a:t>
            </a:r>
          </a:p>
          <a:p>
            <a:r>
              <a:rPr lang="en-US" u="sng" dirty="0"/>
              <a:t>and more if we include some of the SM input parameter uncertainties;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327557" y="1458097"/>
            <a:ext cx="1587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N. Craig, M. Farina, M. McCullough, M. </a:t>
            </a:r>
            <a:r>
              <a:rPr lang="en-US" sz="1200" dirty="0" err="1"/>
              <a:t>Perelstein</a:t>
            </a:r>
            <a:r>
              <a:rPr lang="en-US" sz="1200" dirty="0"/>
              <a:t>, </a:t>
            </a:r>
            <a:r>
              <a:rPr lang="is-IS" sz="1200" b="1" dirty="0">
                <a:hlinkClick r:id="rId4"/>
              </a:rPr>
              <a:t>1411.0676</a:t>
            </a:r>
            <a:r>
              <a:rPr lang="is-IS" sz="1200" b="1" dirty="0"/>
              <a:t> </a:t>
            </a:r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C10D04-4900-4366-AE39-69C15B5319E9}"/>
              </a:ext>
            </a:extLst>
          </p:cNvPr>
          <p:cNvSpPr txBox="1"/>
          <p:nvPr/>
        </p:nvSpPr>
        <p:spPr>
          <a:xfrm>
            <a:off x="3676454" y="6258066"/>
            <a:ext cx="532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Angular asymmetries help probe these operators, see N. Craig, J. Gu, </a:t>
            </a:r>
            <a:r>
              <a:rPr lang="en-US" sz="1400" dirty="0">
                <a:solidFill>
                  <a:srgbClr val="FF0000"/>
                </a:solidFill>
              </a:rPr>
              <a:t>ZL</a:t>
            </a:r>
            <a:r>
              <a:rPr lang="en-US" sz="1400" dirty="0"/>
              <a:t>, K. Wang, </a:t>
            </a:r>
            <a:r>
              <a:rPr lang="en-US" sz="1400" b="1" dirty="0">
                <a:hlinkClick r:id="rId5"/>
              </a:rPr>
              <a:t>1512.06877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771784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operators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71" r="49865"/>
          <a:stretch/>
        </p:blipFill>
        <p:spPr>
          <a:xfrm>
            <a:off x="2551670" y="778476"/>
            <a:ext cx="6592330" cy="32411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" y="6384660"/>
            <a:ext cx="3525280" cy="47638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538232" y="6365972"/>
            <a:ext cx="43990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</a:t>
            </a:r>
            <a:r>
              <a:rPr lang="en-US" sz="1400" baseline="-25000" dirty="0"/>
              <a:t>1</a:t>
            </a:r>
            <a:r>
              <a:rPr lang="en-US" sz="1400" dirty="0"/>
              <a:t> linear dependence on trilinear modifications</a:t>
            </a:r>
          </a:p>
          <a:p>
            <a:r>
              <a:rPr lang="en-US" sz="1400" dirty="0"/>
              <a:t>G. </a:t>
            </a:r>
            <a:r>
              <a:rPr lang="en-US" sz="1400" dirty="0" err="1"/>
              <a:t>Degrassi</a:t>
            </a:r>
            <a:r>
              <a:rPr lang="en-US" sz="1400" dirty="0"/>
              <a:t>, P. </a:t>
            </a:r>
            <a:r>
              <a:rPr lang="en-US" sz="1400" dirty="0" err="1"/>
              <a:t>Giardino</a:t>
            </a:r>
            <a:r>
              <a:rPr lang="en-US" sz="1400" dirty="0"/>
              <a:t>, F. </a:t>
            </a:r>
            <a:r>
              <a:rPr lang="en-US" sz="1400" dirty="0" err="1"/>
              <a:t>Maltoni</a:t>
            </a:r>
            <a:r>
              <a:rPr lang="en-US" sz="1400" dirty="0"/>
              <a:t>, D. </a:t>
            </a:r>
            <a:r>
              <a:rPr lang="en-US" sz="1400" dirty="0" err="1"/>
              <a:t>Pagani</a:t>
            </a:r>
            <a:r>
              <a:rPr lang="en-US" sz="1400" dirty="0"/>
              <a:t>, </a:t>
            </a:r>
            <a:r>
              <a:rPr lang="is-IS" sz="1400" b="1" dirty="0">
                <a:hlinkClick r:id="rId4"/>
              </a:rPr>
              <a:t>1607.04251</a:t>
            </a:r>
            <a:r>
              <a:rPr lang="is-IS" sz="1400" b="1" dirty="0"/>
              <a:t> 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31341" y="4019636"/>
            <a:ext cx="861265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dirty="0"/>
              <a:t>The impact of adding the new </a:t>
            </a:r>
            <a:r>
              <a:rPr lang="en-US" dirty="0" err="1"/>
              <a:t>d.o.f</a:t>
            </a:r>
            <a:r>
              <a:rPr lang="en-US" dirty="0"/>
              <a:t>. of Higgs trilinear modifications is quite sizable;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Strong correlations between the trilinear modification and the parameter (</a:t>
            </a:r>
            <a:r>
              <a:rPr lang="en-US" dirty="0" err="1"/>
              <a:t>hZZ</a:t>
            </a:r>
            <a:r>
              <a:rPr lang="en-US" dirty="0"/>
              <a:t> shifting); already seen in the simplest example for the singlet extension;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Sizable reduction in other ``coupled’’ coefficients;</a:t>
            </a:r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2A49CF-5061-418F-837E-701F7D028E44}"/>
              </a:ext>
            </a:extLst>
          </p:cNvPr>
          <p:cNvSpPr txBox="1"/>
          <p:nvPr/>
        </p:nvSpPr>
        <p:spPr>
          <a:xfrm>
            <a:off x="3308811" y="84841"/>
            <a:ext cx="61179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Higgs fit *without* trilinear, see Durieux, </a:t>
            </a:r>
            <a:r>
              <a:rPr lang="en-US" sz="1600" dirty="0" err="1"/>
              <a:t>Grojean</a:t>
            </a:r>
            <a:r>
              <a:rPr lang="en-US" sz="1600" dirty="0"/>
              <a:t>, Gu, Wang, </a:t>
            </a:r>
            <a:r>
              <a:rPr lang="en-US" sz="1600" b="1" dirty="0">
                <a:hlinkClick r:id="rId5"/>
              </a:rPr>
              <a:t>1704.02333</a:t>
            </a:r>
            <a:r>
              <a:rPr lang="en-US" sz="1600" b="1" dirty="0"/>
              <a:t> </a:t>
            </a:r>
            <a:r>
              <a:rPr lang="en-US" sz="1600" dirty="0"/>
              <a:t>, with trilinear + more </a:t>
            </a:r>
            <a:r>
              <a:rPr lang="en-US" sz="1600" dirty="0" err="1"/>
              <a:t>observables,+</a:t>
            </a:r>
            <a:r>
              <a:rPr lang="en-US" sz="1600" dirty="0" err="1">
                <a:solidFill>
                  <a:srgbClr val="FF0000"/>
                </a:solidFill>
              </a:rPr>
              <a:t>ZL</a:t>
            </a:r>
            <a:r>
              <a:rPr lang="en-US" sz="1600" dirty="0"/>
              <a:t> et al, </a:t>
            </a:r>
            <a:r>
              <a:rPr lang="is-IS" sz="1600" b="1" dirty="0">
                <a:hlinkClick r:id="rId6"/>
              </a:rPr>
              <a:t>1711.03978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901854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9629"/>
            <a:ext cx="7188200" cy="37719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observables </a:t>
            </a:r>
            <a:r>
              <a:rPr lang="en-US" sz="2000" dirty="0"/>
              <a:t>(that are sensitive to Higgs trilinear)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36588" y="4621427"/>
            <a:ext cx="86062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 probes:</a:t>
            </a:r>
          </a:p>
          <a:p>
            <a:r>
              <a:rPr lang="en-US" dirty="0"/>
              <a:t>Cross sections at different </a:t>
            </a:r>
            <a:r>
              <a:rPr lang="en-US" dirty="0" err="1"/>
              <a:t>c.o.m</a:t>
            </a:r>
            <a:r>
              <a:rPr lang="en-US" dirty="0"/>
              <a:t>. energies, 240 GeV &amp; 350 GeV ;</a:t>
            </a:r>
          </a:p>
          <a:p>
            <a:r>
              <a:rPr lang="en-US" dirty="0"/>
              <a:t>Different production processes, ZH &amp; WW-fusion;</a:t>
            </a:r>
          </a:p>
          <a:p>
            <a:r>
              <a:rPr lang="en-US" dirty="0"/>
              <a:t>Decay processes, WW</a:t>
            </a:r>
            <a:r>
              <a:rPr lang="en-US" baseline="30000" dirty="0"/>
              <a:t>*</a:t>
            </a:r>
            <a:r>
              <a:rPr lang="en-US" dirty="0"/>
              <a:t> and ZZ</a:t>
            </a:r>
            <a:r>
              <a:rPr lang="en-US" baseline="30000" dirty="0"/>
              <a:t>*</a:t>
            </a:r>
            <a:r>
              <a:rPr lang="en-US" dirty="0"/>
              <a:t>;</a:t>
            </a:r>
            <a:endParaRPr lang="en-US" baseline="30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C46D5A-0E51-4362-BB45-73CC30BFC4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" y="6384660"/>
            <a:ext cx="3525280" cy="47638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928286-F35F-4051-BF92-5217014C224B}"/>
              </a:ext>
            </a:extLst>
          </p:cNvPr>
          <p:cNvSpPr txBox="1"/>
          <p:nvPr/>
        </p:nvSpPr>
        <p:spPr>
          <a:xfrm>
            <a:off x="4538232" y="6365972"/>
            <a:ext cx="43990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</a:t>
            </a:r>
            <a:r>
              <a:rPr lang="en-US" sz="1400" baseline="-25000" dirty="0"/>
              <a:t>1</a:t>
            </a:r>
            <a:r>
              <a:rPr lang="en-US" sz="1400" dirty="0"/>
              <a:t> linear dependence on trilinear modifications</a:t>
            </a:r>
          </a:p>
          <a:p>
            <a:r>
              <a:rPr lang="en-US" sz="1400" dirty="0"/>
              <a:t>G. </a:t>
            </a:r>
            <a:r>
              <a:rPr lang="en-US" sz="1400" dirty="0" err="1"/>
              <a:t>Degrassi</a:t>
            </a:r>
            <a:r>
              <a:rPr lang="en-US" sz="1400" dirty="0"/>
              <a:t>, P. </a:t>
            </a:r>
            <a:r>
              <a:rPr lang="en-US" sz="1400" dirty="0" err="1"/>
              <a:t>Giardino</a:t>
            </a:r>
            <a:r>
              <a:rPr lang="en-US" sz="1400" dirty="0"/>
              <a:t>, F. </a:t>
            </a:r>
            <a:r>
              <a:rPr lang="en-US" sz="1400" dirty="0" err="1"/>
              <a:t>Maltoni</a:t>
            </a:r>
            <a:r>
              <a:rPr lang="en-US" sz="1400" dirty="0"/>
              <a:t>, D. </a:t>
            </a:r>
            <a:r>
              <a:rPr lang="en-US" sz="1400" dirty="0" err="1"/>
              <a:t>Pagani</a:t>
            </a:r>
            <a:r>
              <a:rPr lang="en-US" sz="1400" dirty="0"/>
              <a:t>, </a:t>
            </a:r>
            <a:r>
              <a:rPr lang="is-IS" sz="1400" b="1" dirty="0">
                <a:hlinkClick r:id="rId4"/>
              </a:rPr>
              <a:t>1607.04251</a:t>
            </a:r>
            <a:r>
              <a:rPr lang="is-IS" sz="1400" b="1" dirty="0"/>
              <a:t> 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06209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9629"/>
            <a:ext cx="7188200" cy="37719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observables </a:t>
            </a:r>
            <a:r>
              <a:rPr lang="en-US" sz="2000" dirty="0"/>
              <a:t>(that are sensitive to Higgs trilinear)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864973" y="1198605"/>
            <a:ext cx="547222" cy="2434281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36588" y="4621427"/>
            <a:ext cx="86062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 probes:</a:t>
            </a:r>
          </a:p>
          <a:p>
            <a:r>
              <a:rPr lang="en-US" dirty="0"/>
              <a:t>Cross sections at different </a:t>
            </a:r>
            <a:r>
              <a:rPr lang="en-US" dirty="0" err="1"/>
              <a:t>c.o.m</a:t>
            </a:r>
            <a:r>
              <a:rPr lang="en-US" dirty="0"/>
              <a:t>. energies, 240 GeV &amp; 350 GeV ;</a:t>
            </a:r>
          </a:p>
          <a:p>
            <a:r>
              <a:rPr lang="en-US" dirty="0"/>
              <a:t>Different production processes, ZH &amp; WW-fusion;</a:t>
            </a:r>
          </a:p>
          <a:p>
            <a:r>
              <a:rPr lang="en-US" dirty="0"/>
              <a:t>Decay processes, WW</a:t>
            </a:r>
            <a:r>
              <a:rPr lang="en-US" baseline="30000" dirty="0"/>
              <a:t>*</a:t>
            </a:r>
            <a:r>
              <a:rPr lang="en-US" dirty="0"/>
              <a:t> and ZZ</a:t>
            </a:r>
            <a:r>
              <a:rPr lang="en-US" baseline="30000" dirty="0"/>
              <a:t>*</a:t>
            </a:r>
            <a:r>
              <a:rPr lang="en-US" dirty="0"/>
              <a:t>;</a:t>
            </a:r>
            <a:endParaRPr lang="en-US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1313341" y="1028707"/>
            <a:ext cx="1096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Threshold enhancement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4BA1D40-23E9-47AB-BD96-6E5D1ADF1A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" y="6384660"/>
            <a:ext cx="3525280" cy="47638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7507FCB-82BD-4EDB-BB48-50793CDF5617}"/>
              </a:ext>
            </a:extLst>
          </p:cNvPr>
          <p:cNvSpPr txBox="1"/>
          <p:nvPr/>
        </p:nvSpPr>
        <p:spPr>
          <a:xfrm>
            <a:off x="4538232" y="6365972"/>
            <a:ext cx="43990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</a:t>
            </a:r>
            <a:r>
              <a:rPr lang="en-US" sz="1400" baseline="-25000" dirty="0"/>
              <a:t>1</a:t>
            </a:r>
            <a:r>
              <a:rPr lang="en-US" sz="1400" dirty="0"/>
              <a:t> linear dependence on trilinear modifications</a:t>
            </a:r>
          </a:p>
          <a:p>
            <a:r>
              <a:rPr lang="en-US" sz="1400" dirty="0"/>
              <a:t>G. </a:t>
            </a:r>
            <a:r>
              <a:rPr lang="en-US" sz="1400" dirty="0" err="1"/>
              <a:t>Degrassi</a:t>
            </a:r>
            <a:r>
              <a:rPr lang="en-US" sz="1400" dirty="0"/>
              <a:t>, P. </a:t>
            </a:r>
            <a:r>
              <a:rPr lang="en-US" sz="1400" dirty="0" err="1"/>
              <a:t>Giardino</a:t>
            </a:r>
            <a:r>
              <a:rPr lang="en-US" sz="1400" dirty="0"/>
              <a:t>, F. </a:t>
            </a:r>
            <a:r>
              <a:rPr lang="en-US" sz="1400" dirty="0" err="1"/>
              <a:t>Maltoni</a:t>
            </a:r>
            <a:r>
              <a:rPr lang="en-US" sz="1400" dirty="0"/>
              <a:t>, D. </a:t>
            </a:r>
            <a:r>
              <a:rPr lang="en-US" sz="1400" dirty="0" err="1"/>
              <a:t>Pagani</a:t>
            </a:r>
            <a:r>
              <a:rPr lang="en-US" sz="1400" dirty="0"/>
              <a:t>, </a:t>
            </a:r>
            <a:r>
              <a:rPr lang="is-IS" sz="1400" b="1" dirty="0">
                <a:hlinkClick r:id="rId4"/>
              </a:rPr>
              <a:t>1607.04251</a:t>
            </a:r>
            <a:r>
              <a:rPr lang="is-IS" sz="1400" b="1" dirty="0"/>
              <a:t> 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659932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690A20-A62E-4373-84F7-01EBCB0EE9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22548" y="3064300"/>
            <a:ext cx="9117929" cy="5059363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pPr lvl="1"/>
            <a:r>
              <a:rPr lang="en-US" dirty="0"/>
              <a:t>Are we limited by knowledge on other operators entering the 2H process?</a:t>
            </a:r>
          </a:p>
          <a:p>
            <a:pPr lvl="1"/>
            <a:r>
              <a:rPr lang="en-US" dirty="0"/>
              <a:t>Are we limited by knowledge on other operators entering the 1H process?</a:t>
            </a:r>
          </a:p>
          <a:p>
            <a:pPr lvl="1"/>
            <a:r>
              <a:rPr lang="en-US" dirty="0"/>
              <a:t>How complimentary are the HL-LHC and LCs with different energy runs?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733C00B-3948-4FC4-8E08-DF098E3FF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and implications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7FAA72-A95E-498D-AEED-C3E15945B5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1A02C5-CDB4-47E7-AD2E-CDBBA69D3F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253E4-52BA-4FDE-8945-242E678384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9F0EFA-5065-48BF-A99A-2F2A90E5B163}"/>
              </a:ext>
            </a:extLst>
          </p:cNvPr>
          <p:cNvSpPr txBox="1"/>
          <p:nvPr/>
        </p:nvSpPr>
        <p:spPr>
          <a:xfrm>
            <a:off x="636588" y="1244338"/>
            <a:ext cx="42609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/>
              <a:t>ILC results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/>
              <a:t>CLIC results</a:t>
            </a:r>
          </a:p>
        </p:txBody>
      </p:sp>
    </p:spTree>
    <p:extLst>
      <p:ext uri="{BB962C8B-B14F-4D97-AF65-F5344CB8AC3E}">
        <p14:creationId xmlns:p14="http://schemas.microsoft.com/office/powerpoint/2010/main" val="18775336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ILC Results (one parameter fit)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31770" y="4872997"/>
            <a:ext cx="846343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ILC 500 GeV </a:t>
            </a:r>
            <a:r>
              <a:rPr lang="en-US" sz="2000" dirty="0" err="1"/>
              <a:t>Zhh</a:t>
            </a:r>
            <a:endParaRPr lang="en-US" sz="2000" dirty="0"/>
          </a:p>
          <a:p>
            <a:r>
              <a:rPr lang="en-US" sz="2000" dirty="0"/>
              <a:t>ILC 1000 GeV </a:t>
            </a:r>
            <a:r>
              <a:rPr lang="en-US" sz="2000" dirty="0" err="1"/>
              <a:t>vvhh</a:t>
            </a:r>
            <a:endParaRPr lang="en-US" sz="2000" dirty="0"/>
          </a:p>
          <a:p>
            <a:r>
              <a:rPr lang="en-US" sz="2000" dirty="0"/>
              <a:t>ILC 500 GeV + 1000 GeV</a:t>
            </a:r>
          </a:p>
          <a:p>
            <a:endParaRPr lang="en-US" sz="2000" dirty="0"/>
          </a:p>
          <a:p>
            <a:r>
              <a:rPr lang="en-US" sz="2000" dirty="0" err="1"/>
              <a:t>Zhh</a:t>
            </a:r>
            <a:r>
              <a:rPr lang="en-US" sz="2000" dirty="0"/>
              <a:t> and </a:t>
            </a:r>
            <a:r>
              <a:rPr lang="en-US" sz="2000" dirty="0" err="1"/>
              <a:t>vvhh</a:t>
            </a:r>
            <a:r>
              <a:rPr lang="en-US" sz="2000" dirty="0"/>
              <a:t> complementary in removing second minimum from </a:t>
            </a:r>
            <a:r>
              <a:rPr lang="en-US" sz="2000" dirty="0" err="1"/>
              <a:t>vvhh</a:t>
            </a:r>
            <a:r>
              <a:rPr lang="en-US" sz="2000" dirty="0"/>
              <a:t> searches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6175179-1EEE-4154-AE82-BB4F98CC884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89055" y="679629"/>
            <a:ext cx="6994689" cy="5024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0541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26D167E8-FC0E-4A56-982A-0C6F2ACD77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07"/>
          <a:stretch/>
        </p:blipFill>
        <p:spPr>
          <a:xfrm>
            <a:off x="3120271" y="377973"/>
            <a:ext cx="6000367" cy="436538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ILC Results (global fit)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222250" y="879768"/>
                <a:ext cx="3175000" cy="3170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/>
                  <a:t>After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profiling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over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other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12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(11)</a:t>
                </a:r>
                <a:r>
                  <a:rPr lang="zh-CN" altLang="en-US" sz="2000" dirty="0"/>
                  <a:t>  </a:t>
                </a:r>
                <a:r>
                  <a:rPr lang="en-US" altLang="zh-CN" sz="2000" dirty="0"/>
                  <a:t>EFT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coefficients,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we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obtain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latin typeface="Cambria Math" charset="0"/>
                      </a:rPr>
                      <m:t>Δ</m:t>
                    </m:r>
                    <m:sSup>
                      <m:sSup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latin typeface="Cambria Math" charset="0"/>
                          </a:rPr>
                          <m:t>𝜒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zh-CN" altLang="en-US" sz="2000" dirty="0"/>
                  <a:t> </a:t>
                </a:r>
                <a:r>
                  <a:rPr lang="en-US" altLang="zh-CN" sz="2000" dirty="0"/>
                  <a:t>distribution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of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Higgs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trilinear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coupling;</a:t>
                </a:r>
              </a:p>
              <a:p>
                <a:endParaRPr lang="en-US" sz="2000" dirty="0"/>
              </a:p>
              <a:p>
                <a:endParaRPr lang="en-US" sz="2000" dirty="0"/>
              </a:p>
              <a:p>
                <a:r>
                  <a:rPr lang="en-US" altLang="zh-CN" sz="2000" dirty="0"/>
                  <a:t>ILC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can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determine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trilinear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coupling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to the following levels:</a:t>
                </a:r>
                <a:endParaRPr lang="en-US" sz="2000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250" y="879768"/>
                <a:ext cx="3175000" cy="3170099"/>
              </a:xfrm>
              <a:prstGeom prst="rect">
                <a:avLst/>
              </a:prstGeom>
              <a:blipFill>
                <a:blip r:embed="rId3"/>
                <a:stretch>
                  <a:fillRect l="-1919" t="-962" r="-1919" b="-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id="{5ECBCFB4-CEA1-49C0-B569-1D79FC61EBE7}"/>
              </a:ext>
            </a:extLst>
          </p:cNvPr>
          <p:cNvGrpSpPr/>
          <p:nvPr/>
        </p:nvGrpSpPr>
        <p:grpSpPr>
          <a:xfrm>
            <a:off x="-576860" y="4290874"/>
            <a:ext cx="8864819" cy="2436590"/>
            <a:chOff x="-576860" y="4290874"/>
            <a:chExt cx="8864819" cy="2436590"/>
          </a:xfrm>
        </p:grpSpPr>
        <p:pic>
          <p:nvPicPr>
            <p:cNvPr id="15" name="Content Placeholder 6">
              <a:extLst>
                <a:ext uri="{FF2B5EF4-FFF2-40B4-BE49-F238E27FC236}">
                  <a16:creationId xmlns:a16="http://schemas.microsoft.com/office/drawing/2014/main" id="{C81C8B85-0524-4E3F-8935-8F1B8429BB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517" b="27518"/>
            <a:stretch/>
          </p:blipFill>
          <p:spPr>
            <a:xfrm>
              <a:off x="-576860" y="4290874"/>
              <a:ext cx="8864819" cy="1743960"/>
            </a:xfrm>
            <a:prstGeom prst="rect">
              <a:avLst/>
            </a:prstGeom>
          </p:spPr>
        </p:pic>
        <p:pic>
          <p:nvPicPr>
            <p:cNvPr id="16" name="Content Placeholder 6">
              <a:extLst>
                <a:ext uri="{FF2B5EF4-FFF2-40B4-BE49-F238E27FC236}">
                  <a16:creationId xmlns:a16="http://schemas.microsoft.com/office/drawing/2014/main" id="{0005D50F-F77E-402C-A696-50083F58F4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268"/>
            <a:stretch/>
          </p:blipFill>
          <p:spPr>
            <a:xfrm>
              <a:off x="-558005" y="5920156"/>
              <a:ext cx="8845964" cy="807308"/>
            </a:xfrm>
            <a:prstGeom prst="rect">
              <a:avLst/>
            </a:prstGeom>
          </p:spPr>
        </p:pic>
      </p:grp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A4E64B5-1F64-4780-B73F-D947A54E4220}"/>
              </a:ext>
            </a:extLst>
          </p:cNvPr>
          <p:cNvCxnSpPr>
            <a:cxnSpLocks/>
          </p:cNvCxnSpPr>
          <p:nvPr/>
        </p:nvCxnSpPr>
        <p:spPr>
          <a:xfrm flipH="1">
            <a:off x="2111604" y="2771480"/>
            <a:ext cx="3129699" cy="249810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BB2553F-A71C-440F-80DE-A3FB38910B47}"/>
              </a:ext>
            </a:extLst>
          </p:cNvPr>
          <p:cNvCxnSpPr>
            <a:cxnSpLocks/>
          </p:cNvCxnSpPr>
          <p:nvPr/>
        </p:nvCxnSpPr>
        <p:spPr>
          <a:xfrm flipH="1">
            <a:off x="2111604" y="3300952"/>
            <a:ext cx="3678025" cy="236455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3931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FFDE6-1E0F-47CC-9BFB-C209039D3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3DAA75-FE98-4F97-9900-0F6DA9D644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Motivation and probes for Higgs trilinear at linear colliders:</a:t>
            </a:r>
          </a:p>
          <a:p>
            <a:r>
              <a:rPr lang="en-US" dirty="0"/>
              <a:t>Double Higgs observables</a:t>
            </a:r>
          </a:p>
          <a:p>
            <a:r>
              <a:rPr lang="en-US" dirty="0"/>
              <a:t>Singlet Higgs observables</a:t>
            </a:r>
          </a:p>
          <a:p>
            <a:r>
              <a:rPr lang="en-US" dirty="0"/>
              <a:t>EFT global fit</a:t>
            </a:r>
          </a:p>
          <a:p>
            <a:r>
              <a:rPr lang="en-US" b="1" dirty="0"/>
              <a:t>Results and implications:</a:t>
            </a:r>
          </a:p>
          <a:p>
            <a:pPr lvl="1"/>
            <a:r>
              <a:rPr lang="en-US" b="1" dirty="0"/>
              <a:t>Are we limited by knowledge on other operators entering the 2H process?</a:t>
            </a:r>
          </a:p>
          <a:p>
            <a:pPr lvl="1"/>
            <a:r>
              <a:rPr lang="en-US" b="1" dirty="0"/>
              <a:t>Are we limited by knowledge on other operators entering the 1H process?</a:t>
            </a:r>
          </a:p>
          <a:p>
            <a:pPr lvl="1"/>
            <a:r>
              <a:rPr lang="en-US" b="1" dirty="0"/>
              <a:t>How complimentary are the HL-LHC and LCs with different energy runs?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CFE0DF-8B23-4ACF-A6D0-62AA56C00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0CE402-6A16-4C46-AA32-DA35D4CE1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91175-7E67-47AA-8AF2-625E1628A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8417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26D167E8-FC0E-4A56-982A-0C6F2ACD77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07"/>
          <a:stretch/>
        </p:blipFill>
        <p:spPr>
          <a:xfrm>
            <a:off x="3120271" y="377973"/>
            <a:ext cx="6000367" cy="436538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ILC Results (global fit)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222250" y="879768"/>
                <a:ext cx="3175000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/>
                  <a:t>After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profiling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over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other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12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(11)</a:t>
                </a:r>
                <a:r>
                  <a:rPr lang="zh-CN" altLang="en-US" sz="2000" dirty="0"/>
                  <a:t>  </a:t>
                </a:r>
                <a:r>
                  <a:rPr lang="en-US" altLang="zh-CN" sz="2000" dirty="0"/>
                  <a:t>EFT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coefficients,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we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obtain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latin typeface="Cambria Math" charset="0"/>
                      </a:rPr>
                      <m:t>Δ</m:t>
                    </m:r>
                    <m:sSup>
                      <m:sSup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latin typeface="Cambria Math" charset="0"/>
                          </a:rPr>
                          <m:t>𝜒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zh-CN" altLang="en-US" sz="2000" dirty="0"/>
                  <a:t> </a:t>
                </a:r>
                <a:r>
                  <a:rPr lang="en-US" altLang="zh-CN" sz="2000" dirty="0"/>
                  <a:t>distribution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of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Higgs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trilinear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coupling;</a:t>
                </a:r>
              </a:p>
              <a:p>
                <a:endParaRPr lang="en-US" sz="2000" dirty="0"/>
              </a:p>
              <a:p>
                <a:endParaRPr lang="en-US" sz="2000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250" y="879768"/>
                <a:ext cx="3175000" cy="2246769"/>
              </a:xfrm>
              <a:prstGeom prst="rect">
                <a:avLst/>
              </a:prstGeom>
              <a:blipFill>
                <a:blip r:embed="rId3"/>
                <a:stretch>
                  <a:fillRect l="-1919" t="-1355" r="-19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943D7EB-227F-4091-B385-0C5BD1DB4D39}"/>
              </a:ext>
            </a:extLst>
          </p:cNvPr>
          <p:cNvCxnSpPr>
            <a:cxnSpLocks/>
          </p:cNvCxnSpPr>
          <p:nvPr/>
        </p:nvCxnSpPr>
        <p:spPr>
          <a:xfrm flipV="1">
            <a:off x="2686639" y="3126538"/>
            <a:ext cx="2036190" cy="23883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85DA75B-8E11-4031-8415-DF0586D56EB1}"/>
              </a:ext>
            </a:extLst>
          </p:cNvPr>
          <p:cNvSpPr txBox="1"/>
          <p:nvPr/>
        </p:nvSpPr>
        <p:spPr>
          <a:xfrm>
            <a:off x="94268" y="3126537"/>
            <a:ext cx="3157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1h observables only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D1DAB04-37A3-4A06-92D8-E1BDAC1EA91B}"/>
              </a:ext>
            </a:extLst>
          </p:cNvPr>
          <p:cNvGrpSpPr/>
          <p:nvPr/>
        </p:nvGrpSpPr>
        <p:grpSpPr>
          <a:xfrm>
            <a:off x="-576860" y="4421410"/>
            <a:ext cx="8864819" cy="2436590"/>
            <a:chOff x="-576860" y="4290874"/>
            <a:chExt cx="8864819" cy="2436590"/>
          </a:xfrm>
        </p:grpSpPr>
        <p:pic>
          <p:nvPicPr>
            <p:cNvPr id="13" name="Content Placeholder 6">
              <a:extLst>
                <a:ext uri="{FF2B5EF4-FFF2-40B4-BE49-F238E27FC236}">
                  <a16:creationId xmlns:a16="http://schemas.microsoft.com/office/drawing/2014/main" id="{9A2DFBCE-F160-48A8-97EF-C5D10BE40F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517" b="27518"/>
            <a:stretch/>
          </p:blipFill>
          <p:spPr>
            <a:xfrm>
              <a:off x="-576860" y="4290874"/>
              <a:ext cx="8864819" cy="1743960"/>
            </a:xfrm>
            <a:prstGeom prst="rect">
              <a:avLst/>
            </a:prstGeom>
          </p:spPr>
        </p:pic>
        <p:pic>
          <p:nvPicPr>
            <p:cNvPr id="17" name="Content Placeholder 6">
              <a:extLst>
                <a:ext uri="{FF2B5EF4-FFF2-40B4-BE49-F238E27FC236}">
                  <a16:creationId xmlns:a16="http://schemas.microsoft.com/office/drawing/2014/main" id="{FD99CDB5-0E35-41E1-B37B-20E0D8DA9C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268"/>
            <a:stretch/>
          </p:blipFill>
          <p:spPr>
            <a:xfrm>
              <a:off x="-558005" y="5920156"/>
              <a:ext cx="8845964" cy="807308"/>
            </a:xfrm>
            <a:prstGeom prst="rect">
              <a:avLst/>
            </a:prstGeom>
          </p:spPr>
        </p:pic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B08BA05-34E1-4AA4-A0AE-042C93D4F626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1442301" y="3588202"/>
            <a:ext cx="230957" cy="201132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8977BCD-155E-4EBB-8B56-F301963FB4D5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575035" y="3588202"/>
            <a:ext cx="1098223" cy="164367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A1AB84A-328B-48B8-9BA2-A8B096EA1B86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1555423" y="3588202"/>
            <a:ext cx="117835" cy="231612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6E7FD48-81FB-4D34-B678-CAC72D7585AC}"/>
              </a:ext>
            </a:extLst>
          </p:cNvPr>
          <p:cNvSpPr txBox="1"/>
          <p:nvPr/>
        </p:nvSpPr>
        <p:spPr>
          <a:xfrm>
            <a:off x="5203596" y="6050692"/>
            <a:ext cx="39170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Comparable precision gained through 1h processes </a:t>
            </a:r>
          </a:p>
        </p:txBody>
      </p:sp>
    </p:spTree>
    <p:extLst>
      <p:ext uri="{BB962C8B-B14F-4D97-AF65-F5344CB8AC3E}">
        <p14:creationId xmlns:p14="http://schemas.microsoft.com/office/powerpoint/2010/main" val="37790626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D793FDE-D1CD-4ED3-A2F3-2C2BF3424B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8014"/>
            <a:ext cx="5969000" cy="425013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ILC Results (implication)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B464ACB-2C5F-4C8A-9638-829D623BB21D}"/>
              </a:ext>
            </a:extLst>
          </p:cNvPr>
          <p:cNvCxnSpPr>
            <a:cxnSpLocks/>
          </p:cNvCxnSpPr>
          <p:nvPr/>
        </p:nvCxnSpPr>
        <p:spPr>
          <a:xfrm flipH="1">
            <a:off x="4449452" y="2177591"/>
            <a:ext cx="1857080" cy="32993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2058821-8157-45C9-86EF-110E8AD84BD9}"/>
              </a:ext>
            </a:extLst>
          </p:cNvPr>
          <p:cNvSpPr txBox="1"/>
          <p:nvPr/>
        </p:nvSpPr>
        <p:spPr>
          <a:xfrm>
            <a:off x="6213731" y="1938759"/>
            <a:ext cx="315797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Single parameter fit using 2H observable only</a:t>
            </a:r>
          </a:p>
          <a:p>
            <a:endParaRPr lang="en-US" dirty="0"/>
          </a:p>
          <a:p>
            <a:r>
              <a:rPr lang="en-US" dirty="0"/>
              <a:t>Global fit with much enlarged parameter space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58AF58A-8D02-4265-800C-550EE552C702}"/>
              </a:ext>
            </a:extLst>
          </p:cNvPr>
          <p:cNvCxnSpPr>
            <a:cxnSpLocks/>
          </p:cNvCxnSpPr>
          <p:nvPr/>
        </p:nvCxnSpPr>
        <p:spPr>
          <a:xfrm flipH="1" flipV="1">
            <a:off x="4204356" y="2865748"/>
            <a:ext cx="2102176" cy="114064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4CF5161-D017-46EC-B13A-3E33837749F9}"/>
              </a:ext>
            </a:extLst>
          </p:cNvPr>
          <p:cNvSpPr txBox="1"/>
          <p:nvPr/>
        </p:nvSpPr>
        <p:spPr>
          <a:xfrm>
            <a:off x="0" y="4848147"/>
            <a:ext cx="91439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Clearly, the ILC 500 GeV trilinear extrapolation: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Not limited by Higgs coupling uncertainties;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1H trilinear observable even improves the sensitivity;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If Higgs properties worsen by a factor of 3, start limiting the trilinear extrapolation;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improving 1h will continue to improve the trilinear extrapolation (other precision Higgs machines help!)</a:t>
            </a:r>
          </a:p>
        </p:txBody>
      </p:sp>
    </p:spTree>
    <p:extLst>
      <p:ext uri="{BB962C8B-B14F-4D97-AF65-F5344CB8AC3E}">
        <p14:creationId xmlns:p14="http://schemas.microsoft.com/office/powerpoint/2010/main" val="34308187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B7B0C65-3651-451D-A57E-714B61891E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48"/>
          <a:stretch/>
        </p:blipFill>
        <p:spPr>
          <a:xfrm>
            <a:off x="-121072" y="552513"/>
            <a:ext cx="5248986" cy="535809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ILC Results</a:t>
            </a:r>
            <a:r>
              <a:rPr lang="en-US" altLang="zh-CN" dirty="0"/>
              <a:t>:</a:t>
            </a:r>
            <a:r>
              <a:rPr lang="zh-CN" altLang="en-US" dirty="0"/>
              <a:t> </a:t>
            </a:r>
            <a:r>
              <a:rPr lang="en-US" altLang="zh-CN" dirty="0"/>
              <a:t>240</a:t>
            </a:r>
            <a:r>
              <a:rPr lang="zh-CN" altLang="en-US" dirty="0"/>
              <a:t> </a:t>
            </a:r>
            <a:r>
              <a:rPr lang="en-US" altLang="zh-CN" dirty="0"/>
              <a:t>GeV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350</a:t>
            </a:r>
            <a:r>
              <a:rPr lang="zh-CN" altLang="en-US" dirty="0"/>
              <a:t> </a:t>
            </a:r>
            <a:r>
              <a:rPr lang="en-US" altLang="zh-CN" dirty="0"/>
              <a:t>GeV</a:t>
            </a:r>
            <a:r>
              <a:rPr lang="zh-CN" altLang="en-US" dirty="0"/>
              <a:t> </a:t>
            </a:r>
            <a:r>
              <a:rPr lang="en-US" altLang="zh-CN" dirty="0"/>
              <a:t>interplay (1h)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1534018" y="4826401"/>
            <a:ext cx="74140" cy="210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85D0567-4C94-46C3-9DCE-FD141FFBE84A}"/>
              </a:ext>
            </a:extLst>
          </p:cNvPr>
          <p:cNvSpPr/>
          <p:nvPr/>
        </p:nvSpPr>
        <p:spPr>
          <a:xfrm>
            <a:off x="4977353" y="1628507"/>
            <a:ext cx="416664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Optimization of relative size of data sets (run scenarios) remain interesting practice;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Result depend on physics goals; need to be chosen carefully.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Maybe we can consider some other running scenarios? Trilinear would be a nice measure as it requires balanced information about Higgs and EW.</a:t>
            </a:r>
          </a:p>
        </p:txBody>
      </p:sp>
    </p:spTree>
    <p:extLst>
      <p:ext uri="{BB962C8B-B14F-4D97-AF65-F5344CB8AC3E}">
        <p14:creationId xmlns:p14="http://schemas.microsoft.com/office/powerpoint/2010/main" val="1544999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60BB36-0176-4B6D-81E8-0981E509EE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1550"/>
            <a:ext cx="2392052" cy="50593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Single parameter fit and global fit doesn’t diff visibly so only show global here.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012E28-7D46-4492-ACCD-2026FA257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6D4B89-98B8-42A8-A1CF-02D834BE005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247F9D-18B9-4EFF-BDF3-DB6417D24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4D541B-FE37-4C2F-A63E-CFEF3AEE8A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53F51B-3FB2-4A43-A338-348B9A26A61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7178" y="1"/>
            <a:ext cx="6743700" cy="4791075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07300B9-B605-4C25-B6BB-75F9DEAF3648}"/>
              </a:ext>
            </a:extLst>
          </p:cNvPr>
          <p:cNvCxnSpPr>
            <a:cxnSpLocks/>
          </p:cNvCxnSpPr>
          <p:nvPr/>
        </p:nvCxnSpPr>
        <p:spPr>
          <a:xfrm flipV="1">
            <a:off x="2620652" y="2724346"/>
            <a:ext cx="1366886" cy="237555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A76E80B-5A73-492A-8D8C-681634C38583}"/>
              </a:ext>
            </a:extLst>
          </p:cNvPr>
          <p:cNvSpPr txBox="1"/>
          <p:nvPr/>
        </p:nvSpPr>
        <p:spPr>
          <a:xfrm>
            <a:off x="642559" y="4939646"/>
            <a:ext cx="85014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Varying 1H inputs between 0.5~3 do not change the result much: implying at CLIC 1H is not yet sensitive to trilinear but good enough to not affect the trilinear extrapolation from 2H processes</a:t>
            </a:r>
          </a:p>
        </p:txBody>
      </p:sp>
    </p:spTree>
    <p:extLst>
      <p:ext uri="{BB962C8B-B14F-4D97-AF65-F5344CB8AC3E}">
        <p14:creationId xmlns:p14="http://schemas.microsoft.com/office/powerpoint/2010/main" val="16110473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60BB36-0176-4B6D-81E8-0981E509EE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1550"/>
            <a:ext cx="2392052" cy="50593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Single parameter fit and global fit doesn’t diff visibly so only show global here.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012E28-7D46-4492-ACCD-2026FA257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6D4B89-98B8-42A8-A1CF-02D834BE005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247F9D-18B9-4EFF-BDF3-DB6417D24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4D541B-FE37-4C2F-A63E-CFEF3AEE8A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53F51B-3FB2-4A43-A338-348B9A26A61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7178" y="1"/>
            <a:ext cx="6743700" cy="479107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95ECEB3-EF18-422B-A75B-73FFC47E7B3C}"/>
              </a:ext>
            </a:extLst>
          </p:cNvPr>
          <p:cNvCxnSpPr>
            <a:cxnSpLocks/>
          </p:cNvCxnSpPr>
          <p:nvPr/>
        </p:nvCxnSpPr>
        <p:spPr>
          <a:xfrm>
            <a:off x="6561056" y="2809188"/>
            <a:ext cx="612742" cy="119720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72C3723-CED2-4FD6-BDE0-A407666C7A5A}"/>
              </a:ext>
            </a:extLst>
          </p:cNvPr>
          <p:cNvSpPr txBox="1"/>
          <p:nvPr/>
        </p:nvSpPr>
        <p:spPr>
          <a:xfrm>
            <a:off x="5128181" y="1891664"/>
            <a:ext cx="29223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Double solution to be resolved by differential observables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CDF895A-0DE7-4662-96B9-46B523FA9690}"/>
              </a:ext>
            </a:extLst>
          </p:cNvPr>
          <p:cNvCxnSpPr>
            <a:cxnSpLocks/>
          </p:cNvCxnSpPr>
          <p:nvPr/>
        </p:nvCxnSpPr>
        <p:spPr>
          <a:xfrm flipH="1">
            <a:off x="4901938" y="2809188"/>
            <a:ext cx="1659118" cy="134960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AB48C1CA-9A12-44C5-8759-AFBC2535888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0652" y="4515439"/>
            <a:ext cx="3416640" cy="2342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681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6CC3BE7-AA1C-4A2A-BD5B-D3E7F5ABDF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3650" y="0"/>
            <a:ext cx="6610350" cy="4829175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60BB36-0176-4B6D-81E8-0981E509EE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1" y="971550"/>
            <a:ext cx="2392052" cy="5059363"/>
          </a:xfrm>
        </p:spPr>
        <p:txBody>
          <a:bodyPr/>
          <a:lstStyle/>
          <a:p>
            <a:r>
              <a:rPr lang="en-US" dirty="0"/>
              <a:t>1H not good enough to derive trilinear limits, but also not limiting;</a:t>
            </a:r>
          </a:p>
          <a:p>
            <a:r>
              <a:rPr lang="en-US" dirty="0"/>
              <a:t>More modes helps;</a:t>
            </a:r>
          </a:p>
          <a:p>
            <a:r>
              <a:rPr lang="en-US" dirty="0"/>
              <a:t>Differential helps;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012E28-7D46-4492-ACCD-2026FA257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results</a:t>
            </a:r>
          </a:p>
        </p:txBody>
      </p:sp>
      <p:pic>
        <p:nvPicPr>
          <p:cNvPr id="10" name="Content Placeholder 6">
            <a:extLst>
              <a:ext uri="{FF2B5EF4-FFF2-40B4-BE49-F238E27FC236}">
                <a16:creationId xmlns:a16="http://schemas.microsoft.com/office/drawing/2014/main" id="{B4C6AB8C-3684-451E-87A3-322D43D9DA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975" b="-1"/>
          <a:stretch/>
        </p:blipFill>
        <p:spPr>
          <a:xfrm>
            <a:off x="-324332" y="4666268"/>
            <a:ext cx="8731820" cy="2191731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956FB15-127C-45B9-A262-F3414B592FBD}"/>
              </a:ext>
            </a:extLst>
          </p:cNvPr>
          <p:cNvCxnSpPr>
            <a:cxnSpLocks/>
          </p:cNvCxnSpPr>
          <p:nvPr/>
        </p:nvCxnSpPr>
        <p:spPr>
          <a:xfrm flipH="1">
            <a:off x="7022970" y="2658359"/>
            <a:ext cx="989814" cy="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51692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complementarities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11" name="Content Placeholder 6">
            <a:extLst>
              <a:ext uri="{FF2B5EF4-FFF2-40B4-BE49-F238E27FC236}">
                <a16:creationId xmlns:a16="http://schemas.microsoft.com/office/drawing/2014/main" id="{2E4CF7BA-9488-4204-92A9-C92F9ECD84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17"/>
          <a:stretch/>
        </p:blipFill>
        <p:spPr>
          <a:xfrm>
            <a:off x="2088930" y="2705488"/>
            <a:ext cx="7079351" cy="3137470"/>
          </a:xfrm>
        </p:spPr>
      </p:pic>
      <p:pic>
        <p:nvPicPr>
          <p:cNvPr id="12" name="Content Placeholder 6">
            <a:extLst>
              <a:ext uri="{FF2B5EF4-FFF2-40B4-BE49-F238E27FC236}">
                <a16:creationId xmlns:a16="http://schemas.microsoft.com/office/drawing/2014/main" id="{A9F6FE6E-F029-4DC0-A264-28AA6E0848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149"/>
          <a:stretch/>
        </p:blipFill>
        <p:spPr>
          <a:xfrm>
            <a:off x="2088930" y="803318"/>
            <a:ext cx="7079351" cy="1892745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4CEDF39-24D5-4C64-B20B-DE850ED4313F}"/>
              </a:ext>
            </a:extLst>
          </p:cNvPr>
          <p:cNvCxnSpPr>
            <a:cxnSpLocks/>
          </p:cNvCxnSpPr>
          <p:nvPr/>
        </p:nvCxnSpPr>
        <p:spPr>
          <a:xfrm flipH="1">
            <a:off x="4835951" y="2479249"/>
            <a:ext cx="282804" cy="80127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F98A9CB-2B22-4CA1-BBC8-480936AC8F44}"/>
              </a:ext>
            </a:extLst>
          </p:cNvPr>
          <p:cNvSpPr txBox="1"/>
          <p:nvPr/>
        </p:nvSpPr>
        <p:spPr>
          <a:xfrm>
            <a:off x="0" y="1126403"/>
            <a:ext cx="267721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Higgs precision enhances LHC trilinear extrapolation;</a:t>
            </a:r>
          </a:p>
          <a:p>
            <a:endParaRPr lang="en-US" dirty="0"/>
          </a:p>
          <a:p>
            <a:r>
              <a:rPr lang="en-US" dirty="0"/>
              <a:t>HL-LHC also enhances LC trilinear determinations.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8315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1074502"/>
            <a:ext cx="903278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dirty="0"/>
              <a:t>Higgs self-couplings are the keys to reveal nature of EWPT and EWBG;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LCs could use precision Higgs measures to constrain Higgs trilinear couplings in a robust way in the general EFT framework;</a:t>
            </a:r>
            <a:r>
              <a:rPr lang="zh-CN" altLang="en-US" dirty="0"/>
              <a:t> </a:t>
            </a:r>
            <a:r>
              <a:rPr lang="en-US" altLang="zh-CN" dirty="0"/>
              <a:t>w</a:t>
            </a:r>
            <a:r>
              <a:rPr lang="en-US" dirty="0"/>
              <a:t>e setup the framework and include more observables;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The observable set and operator set can be further expanded for a fuller treatment, so far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dirty="0"/>
              <a:t>dropped a few of them constrained by EWPO;</a:t>
            </a:r>
            <a:r>
              <a:rPr lang="zh-CN" altLang="en-US" dirty="0"/>
              <a:t>*</a:t>
            </a:r>
            <a:r>
              <a:rPr lang="en-US" dirty="0"/>
              <a:t> 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Interplay between Higgs precision and EWPO, 240 GeV and 350 GeV, LCs and other future collider programs, can be studied in this framework and provide useful information; </a:t>
            </a:r>
            <a:r>
              <a:rPr lang="en-US" u="sng" dirty="0"/>
              <a:t>This direction needs support from simulation groups for various channels and programs;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Independent probes are always useful, even if we can achieve 5% precision at FCC-</a:t>
            </a:r>
            <a:r>
              <a:rPr lang="en-US" dirty="0" err="1"/>
              <a:t>hh</a:t>
            </a:r>
            <a:r>
              <a:rPr lang="en-US" dirty="0"/>
              <a:t>;</a:t>
            </a:r>
          </a:p>
        </p:txBody>
      </p:sp>
      <p:sp>
        <p:nvSpPr>
          <p:cNvPr id="9" name="Rectangle 8"/>
          <p:cNvSpPr/>
          <p:nvPr/>
        </p:nvSpPr>
        <p:spPr>
          <a:xfrm>
            <a:off x="2162432" y="6358334"/>
            <a:ext cx="70926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/>
              <a:t>*</a:t>
            </a:r>
            <a:r>
              <a:rPr lang="en-US" sz="1400" dirty="0"/>
              <a:t>Studies by </a:t>
            </a:r>
            <a:r>
              <a:rPr lang="en-US" sz="1400" dirty="0" err="1"/>
              <a:t>Peskin</a:t>
            </a:r>
            <a:r>
              <a:rPr lang="en-US" sz="1400" dirty="0"/>
              <a:t> et al (</a:t>
            </a:r>
            <a:r>
              <a:rPr lang="is-IS" sz="1400" b="1" dirty="0">
                <a:hlinkClick r:id="rId2"/>
              </a:rPr>
              <a:t>1708.09079</a:t>
            </a:r>
            <a:r>
              <a:rPr lang="en-US" sz="1400" dirty="0"/>
              <a:t>),  and </a:t>
            </a:r>
            <a:r>
              <a:rPr lang="en-US" sz="1400" dirty="0" err="1"/>
              <a:t>Lian</a:t>
            </a:r>
            <a:r>
              <a:rPr lang="en-US" sz="1400" dirty="0"/>
              <a:t>-Tao Wang et al (</a:t>
            </a:r>
            <a:r>
              <a:rPr lang="is-IS" sz="1400" b="1" dirty="0">
                <a:hlinkClick r:id="rId3"/>
              </a:rPr>
              <a:t>1711.04046</a:t>
            </a:r>
            <a:r>
              <a:rPr lang="en-US" sz="1400" dirty="0"/>
              <a:t>), indicate a larger EFT set analysis will not affect the trilinear determination, consistent with our treatment;</a:t>
            </a:r>
          </a:p>
        </p:txBody>
      </p:sp>
    </p:spTree>
    <p:extLst>
      <p:ext uri="{BB962C8B-B14F-4D97-AF65-F5344CB8AC3E}">
        <p14:creationId xmlns:p14="http://schemas.microsoft.com/office/powerpoint/2010/main" val="20283867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21625"/>
            <a:ext cx="8686800" cy="427877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B1207-0B88-4DDC-B849-C4FFB8BCBA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pic>
        <p:nvPicPr>
          <p:cNvPr id="13" name="Content Placeholder 6">
            <a:extLst>
              <a:ext uri="{FF2B5EF4-FFF2-40B4-BE49-F238E27FC236}">
                <a16:creationId xmlns:a16="http://schemas.microsoft.com/office/drawing/2014/main" id="{EE618DFF-7B70-4020-A958-6F2AE712C1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17"/>
          <a:stretch/>
        </p:blipFill>
        <p:spPr>
          <a:xfrm>
            <a:off x="362264" y="2375546"/>
            <a:ext cx="8806018" cy="3902705"/>
          </a:xfrm>
          <a:prstGeom prst="rect">
            <a:avLst/>
          </a:prstGeom>
        </p:spPr>
      </p:pic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B9790D32-6AC5-4CA7-B476-479E7E7A53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149"/>
          <a:stretch/>
        </p:blipFill>
        <p:spPr>
          <a:xfrm>
            <a:off x="362264" y="58597"/>
            <a:ext cx="8806018" cy="235438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E940C0E-6353-470B-AEFE-7E2589420D14}"/>
              </a:ext>
            </a:extLst>
          </p:cNvPr>
          <p:cNvSpPr txBox="1"/>
          <p:nvPr/>
        </p:nvSpPr>
        <p:spPr>
          <a:xfrm>
            <a:off x="7301860" y="58597"/>
            <a:ext cx="1715771" cy="461665"/>
          </a:xfrm>
          <a:prstGeom prst="rect">
            <a:avLst/>
          </a:prstGeom>
          <a:solidFill>
            <a:schemeClr val="lt1"/>
          </a:solidFill>
          <a:ln w="3810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i="1" dirty="0">
                <a:solidFill>
                  <a:srgbClr val="FF0000"/>
                </a:solidFill>
              </a:rPr>
              <a:t>Thank</a:t>
            </a:r>
            <a:r>
              <a:rPr lang="zh-CN" altLang="en-US" i="1" dirty="0">
                <a:solidFill>
                  <a:srgbClr val="FF0000"/>
                </a:solidFill>
              </a:rPr>
              <a:t> </a:t>
            </a:r>
            <a:r>
              <a:rPr lang="en-US" altLang="zh-CN" i="1" dirty="0">
                <a:solidFill>
                  <a:srgbClr val="FF0000"/>
                </a:solidFill>
              </a:rPr>
              <a:t>you!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7224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888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Higgs Precision and Electroweak Phase-Transition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108479" y="737503"/>
            <a:ext cx="65255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/>
              <a:t> 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" y="679629"/>
            <a:ext cx="2817332" cy="222420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6"/>
          <a:stretch/>
        </p:blipFill>
        <p:spPr>
          <a:xfrm>
            <a:off x="3694671" y="540861"/>
            <a:ext cx="5314241" cy="432851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529" y="3225208"/>
            <a:ext cx="475382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How does the potential look like?</a:t>
            </a:r>
          </a:p>
          <a:p>
            <a:endParaRPr lang="en-US" sz="1800" dirty="0"/>
          </a:p>
          <a:p>
            <a:r>
              <a:rPr lang="en-US" sz="1800" dirty="0"/>
              <a:t>Is EWPT strong enough? </a:t>
            </a:r>
          </a:p>
          <a:p>
            <a:endParaRPr lang="en-US" sz="1800" dirty="0"/>
          </a:p>
          <a:p>
            <a:r>
              <a:rPr lang="en-US" sz="1800" dirty="0"/>
              <a:t>Higgs self-couplings determinations shed lights.</a:t>
            </a:r>
          </a:p>
          <a:p>
            <a:endParaRPr lang="en-US" sz="1800" dirty="0"/>
          </a:p>
          <a:p>
            <a:r>
              <a:rPr lang="en-US" sz="1400" dirty="0"/>
              <a:t>Both the self-coupling determination and the strength of EWPT convolutes with other Higgs property measurements.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5327494" y="2719172"/>
            <a:ext cx="1383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1</a:t>
            </a:r>
            <a:r>
              <a:rPr lang="en-US" sz="1800" baseline="30000" dirty="0"/>
              <a:t>st</a:t>
            </a:r>
            <a:r>
              <a:rPr lang="en-US" sz="1800" dirty="0"/>
              <a:t> order PT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40334" y="2705119"/>
            <a:ext cx="1383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2</a:t>
            </a:r>
            <a:r>
              <a:rPr lang="en-US" sz="1800" baseline="30000" dirty="0"/>
              <a:t>nd</a:t>
            </a:r>
            <a:r>
              <a:rPr lang="en-US" sz="1800" dirty="0"/>
              <a:t> order PT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0486" y="4748547"/>
            <a:ext cx="1223319" cy="157099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083" y="4767212"/>
            <a:ext cx="820735" cy="827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1109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5ADADA-D2B2-456D-9F3E-FA440380C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5E8D81-BB4F-4BBF-A4E7-39342D5B26A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265F34-8F35-41FE-9122-BBB72DD418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3F81F-5B88-469F-A45B-2001F804F1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62F1EC-808F-4AAC-BD52-C47C21829F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15290"/>
            <a:ext cx="9144000" cy="42274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7702BEA-0965-40A9-A40B-AA8B9A164B48}"/>
              </a:ext>
            </a:extLst>
          </p:cNvPr>
          <p:cNvSpPr txBox="1"/>
          <p:nvPr/>
        </p:nvSpPr>
        <p:spPr>
          <a:xfrm>
            <a:off x="4081806" y="5750351"/>
            <a:ext cx="522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Durieux, Gu, </a:t>
            </a:r>
            <a:r>
              <a:rPr lang="en-US" sz="1800" dirty="0" err="1"/>
              <a:t>Vryonidou</a:t>
            </a:r>
            <a:r>
              <a:rPr lang="en-US" sz="1800" dirty="0"/>
              <a:t>, Zhang, 1809.03520</a:t>
            </a:r>
          </a:p>
        </p:txBody>
      </p:sp>
    </p:spTree>
    <p:extLst>
      <p:ext uri="{BB962C8B-B14F-4D97-AF65-F5344CB8AC3E}">
        <p14:creationId xmlns:p14="http://schemas.microsoft.com/office/powerpoint/2010/main" val="27536029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394" y="3050358"/>
            <a:ext cx="6324925" cy="90174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Fuller consideration: input uncertainties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511" y="1745245"/>
            <a:ext cx="7327900" cy="1104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621" y="872854"/>
            <a:ext cx="18161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3124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71" y="971550"/>
            <a:ext cx="8003571" cy="505936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4569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010320"/>
            <a:ext cx="8672513" cy="498182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2287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07" y="971550"/>
            <a:ext cx="7848499" cy="505936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0474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50" y="971550"/>
            <a:ext cx="7616013" cy="505936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57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2976" y="166691"/>
            <a:ext cx="4923315" cy="460984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1565"/>
            <a:ext cx="8915400" cy="812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91" y="2846859"/>
            <a:ext cx="3595920" cy="9785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2307"/>
            <a:ext cx="6326659" cy="10768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412195" y="4035516"/>
            <a:ext cx="24682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Murayama et al, 1412.1837</a:t>
            </a:r>
          </a:p>
        </p:txBody>
      </p:sp>
    </p:spTree>
    <p:extLst>
      <p:ext uri="{BB962C8B-B14F-4D97-AF65-F5344CB8AC3E}">
        <p14:creationId xmlns:p14="http://schemas.microsoft.com/office/powerpoint/2010/main" val="165317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477268"/>
            <a:ext cx="8672513" cy="404792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963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147616"/>
            <a:ext cx="8672513" cy="270723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9713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104245"/>
            <a:ext cx="8672513" cy="479397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348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probes: 2H processes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08479" y="737503"/>
            <a:ext cx="65255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/>
              <a:t>  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93" y="904973"/>
            <a:ext cx="9239401" cy="36778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2548" y="4582793"/>
            <a:ext cx="90214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``direct’’ tree-level dependence on the Higgs trilinear;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Many other 2H processes not originated from Higgs trilinear</a:t>
            </a:r>
          </a:p>
          <a:p>
            <a:r>
              <a:rPr lang="en-US" dirty="0"/>
              <a:t>	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Need to evaluate the impact of trilinear extraction in a EFT 	framework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DDF12E6-F4CB-4998-AFEA-60475578B208}"/>
              </a:ext>
            </a:extLst>
          </p:cNvPr>
          <p:cNvSpPr/>
          <p:nvPr/>
        </p:nvSpPr>
        <p:spPr>
          <a:xfrm>
            <a:off x="6174555" y="3893269"/>
            <a:ext cx="251977" cy="216815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A5D7566-A4F7-47C1-8ABB-DBFC2D21D3B1}"/>
              </a:ext>
            </a:extLst>
          </p:cNvPr>
          <p:cNvSpPr/>
          <p:nvPr/>
        </p:nvSpPr>
        <p:spPr>
          <a:xfrm>
            <a:off x="8476266" y="3762859"/>
            <a:ext cx="251977" cy="216815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9251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EB10AB-7489-4F86-8AF1-635243EC10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634DAC-4401-4617-B247-B1A2E027A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CE0D1B-4D85-426C-BD22-52E30586CDA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04E63-DA21-4508-8164-CD8857A168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28031D-ECA7-4421-AC29-B7E54D6D66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F097D8-6D0B-4685-A757-D86D2E13E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4062" y="1290637"/>
            <a:ext cx="5095875" cy="42767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94BA062-93E1-4F42-AEBA-10CE77C104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6300" y="122549"/>
            <a:ext cx="4457700" cy="32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11945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7460"/>
            <a:ext cx="5488694" cy="415734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49" t="16743" r="24133" b="26060"/>
          <a:stretch/>
        </p:blipFill>
        <p:spPr>
          <a:xfrm>
            <a:off x="5943600" y="1729042"/>
            <a:ext cx="2854410" cy="227364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866769" y="3744098"/>
            <a:ext cx="148281" cy="1359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008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observables in 2h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A16AC1-6AFA-4BDB-9CA6-49F72E33D020}"/>
              </a:ext>
            </a:extLst>
          </p:cNvPr>
          <p:cNvSpPr txBox="1"/>
          <p:nvPr/>
        </p:nvSpPr>
        <p:spPr>
          <a:xfrm>
            <a:off x="636588" y="1068542"/>
            <a:ext cx="30115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Differential observables help resolve interplays between different diagrams.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B6D6312-79A4-4743-BC5B-4CE7DCF635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7780" y="251752"/>
            <a:ext cx="5406220" cy="372270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131E34D-78DB-4B57-B055-5056AECF3F2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316096"/>
            <a:ext cx="5165889" cy="3541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423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probes: 2H processes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08479" y="737503"/>
            <a:ext cx="65255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/>
              <a:t>  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93" y="904973"/>
            <a:ext cx="9239401" cy="36778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2548" y="4582793"/>
            <a:ext cx="90214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Tree-level probes for the Higgs self-couplings are *NOT* kinematically accessible at their baseline running (250 GeV for ILC and 350 GeV for CLIC), we need to think about alternative probes.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Help understanding the staging and complementarity between different running energies.</a:t>
            </a:r>
          </a:p>
        </p:txBody>
      </p:sp>
    </p:spTree>
    <p:extLst>
      <p:ext uri="{BB962C8B-B14F-4D97-AF65-F5344CB8AC3E}">
        <p14:creationId xmlns:p14="http://schemas.microsoft.com/office/powerpoint/2010/main" val="1014705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7215985-82C3-4F92-83E7-BE9F64CADB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77" y="646245"/>
            <a:ext cx="4229099" cy="364577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probes for Higgs trilinear at Linear Colliders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714400" y="2507911"/>
            <a:ext cx="395416" cy="1441919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432486" y="4265705"/>
                <a:ext cx="8167817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 charset="0"/>
                          </a:rPr>
                          <m:t>𝒆</m:t>
                        </m:r>
                      </m:e>
                      <m:sup>
                        <m:r>
                          <a:rPr lang="en-US" b="1" i="1">
                            <a:latin typeface="Cambria Math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 charset="0"/>
                          </a:rPr>
                          <m:t>𝒆</m:t>
                        </m:r>
                      </m:e>
                      <m:sup>
                        <m:r>
                          <a:rPr lang="en-US" b="1" i="1">
                            <a:latin typeface="Cambria Math" charset="0"/>
                          </a:rPr>
                          <m:t>−</m:t>
                        </m:r>
                      </m:sup>
                    </m:sSup>
                    <m:r>
                      <a:rPr lang="en-US" b="1" i="1">
                        <a:latin typeface="Cambria Math" charset="0"/>
                      </a:rPr>
                      <m:t>→</m:t>
                    </m:r>
                    <m:r>
                      <a:rPr lang="en-US" b="1" i="1">
                        <a:latin typeface="Cambria Math" charset="0"/>
                      </a:rPr>
                      <m:t>𝒁𝑯</m:t>
                    </m:r>
                  </m:oMath>
                </a14:m>
                <a:r>
                  <a:rPr lang="en-US" dirty="0"/>
                  <a:t>, the best determined process without dependence on the exclusive decay of the Higgs boson</a:t>
                </a:r>
              </a:p>
              <a:p>
                <a:endParaRPr lang="en-US" dirty="0"/>
              </a:p>
              <a:p>
                <a:r>
                  <a:rPr lang="en-US" dirty="0"/>
                  <a:t>Use precision to gain knowledge (directly) accessible at higher energy.</a:t>
                </a:r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486" y="4265705"/>
                <a:ext cx="8167817" cy="1938992"/>
              </a:xfrm>
              <a:prstGeom prst="rect">
                <a:avLst/>
              </a:prstGeom>
              <a:blipFill>
                <a:blip r:embed="rId4"/>
                <a:stretch>
                  <a:fillRect l="-1194" t="-2516" r="-597" b="-62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954163" y="6361245"/>
                <a:ext cx="523926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*here I choose the fit result on </a:t>
                </a:r>
                <a:r>
                  <a:rPr lang="en-US" sz="1400" dirty="0" err="1"/>
                  <a:t>hZZ</a:t>
                </a:r>
                <a:r>
                  <a:rPr lang="en-US" sz="1400" dirty="0"/>
                  <a:t> coupling in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charset="0"/>
                      </a:rPr>
                      <m:t>𝜅</m:t>
                    </m:r>
                  </m:oMath>
                </a14:m>
                <a:r>
                  <a:rPr lang="en-US" sz="1400" dirty="0"/>
                  <a:t>-framework instead the direct measurement, just to visualize the precision. </a:t>
                </a: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4163" y="6361245"/>
                <a:ext cx="5239264" cy="523220"/>
              </a:xfrm>
              <a:prstGeom prst="rect">
                <a:avLst/>
              </a:prstGeom>
              <a:blipFill rotWithShape="0">
                <a:blip r:embed="rId6"/>
                <a:stretch>
                  <a:fillRect l="-349" t="-2353" b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7865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b="1" dirty="0"/>
                  <a:t>Constraints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charset="0"/>
                          </a:rPr>
                          <m:t>𝒆</m:t>
                        </m:r>
                      </m:e>
                      <m:sup>
                        <m:r>
                          <a:rPr lang="en-US" b="1" i="1" smtClean="0">
                            <a:latin typeface="Cambria Math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charset="0"/>
                          </a:rPr>
                          <m:t>𝒆</m:t>
                        </m:r>
                      </m:e>
                      <m:sup>
                        <m:r>
                          <a:rPr lang="en-US" b="1" i="1" smtClean="0">
                            <a:latin typeface="Cambria Math" charset="0"/>
                          </a:rPr>
                          <m:t>−</m:t>
                        </m:r>
                      </m:sup>
                    </m:sSup>
                    <m:r>
                      <a:rPr lang="en-US" b="1" i="1" smtClean="0">
                        <a:latin typeface="Cambria Math" charset="0"/>
                      </a:rPr>
                      <m:t>→</m:t>
                    </m:r>
                    <m:r>
                      <a:rPr lang="en-US" b="1" i="1" smtClean="0">
                        <a:latin typeface="Cambria Math" charset="0"/>
                      </a:rPr>
                      <m:t>𝒁𝑯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526" t="-25714" b="-5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0562" y="569363"/>
            <a:ext cx="4831492" cy="38045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9628"/>
            <a:ext cx="4671358" cy="213026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561454" y="827963"/>
            <a:ext cx="24625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M. McCullough </a:t>
            </a:r>
            <a:r>
              <a:rPr lang="hr-HR" sz="1600" b="1" dirty="0">
                <a:solidFill>
                  <a:srgbClr val="6699CC"/>
                </a:solidFill>
                <a:latin typeface="arial" charset="0"/>
                <a:hlinkClick r:id="rId5"/>
              </a:rPr>
              <a:t>1312.3322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32486" y="3163330"/>
            <a:ext cx="52145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natural/free threshold enhancement helps enhancing the sensitivity;</a:t>
            </a:r>
          </a:p>
          <a:p>
            <a:endParaRPr lang="en-US" dirty="0"/>
          </a:p>
          <a:p>
            <a:r>
              <a:rPr lang="en-US" dirty="0"/>
              <a:t>O(30%) precision achievable, </a:t>
            </a:r>
            <a:r>
              <a:rPr lang="en-US" sz="1600" dirty="0"/>
              <a:t>at 5 ab^-1 for an unpolarized </a:t>
            </a:r>
            <a:r>
              <a:rPr lang="en-US" sz="1600" dirty="0" err="1"/>
              <a:t>e+e</a:t>
            </a:r>
            <a:r>
              <a:rPr lang="en-US" sz="1600" dirty="0"/>
              <a:t>- machine, with some assumptions that we will break down in the next few slides;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H="1" flipV="1">
            <a:off x="1421029" y="951471"/>
            <a:ext cx="24714" cy="1692875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  <a:effectLst>
            <a:glow rad="88900">
              <a:schemeClr val="accent4">
                <a:lumMod val="40000"/>
                <a:lumOff val="60000"/>
                <a:alpha val="64000"/>
              </a:schemeClr>
            </a:glow>
            <a:outerShdw blurRad="38100" dist="38100" dir="684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8403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Constraints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charset="0"/>
                          </a:rPr>
                          <m:t>𝒆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charset="0"/>
                          </a:rPr>
                          <m:t>𝒆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</a:rPr>
                          <m:t>−</m:t>
                        </m:r>
                      </m:sup>
                    </m:sSup>
                    <m:r>
                      <a:rPr lang="en-US" i="1">
                        <a:latin typeface="Cambria Math" charset="0"/>
                      </a:rPr>
                      <m:t>→</m:t>
                    </m:r>
                    <m:r>
                      <a:rPr lang="en-US" i="1">
                        <a:latin typeface="Cambria Math" charset="0"/>
                      </a:rPr>
                      <m:t>𝒁𝑯</m:t>
                    </m:r>
                  </m:oMath>
                </a14:m>
                <a:r>
                  <a:rPr lang="en-US" dirty="0"/>
                  <a:t> : discussion</a:t>
                </a:r>
              </a:p>
            </p:txBody>
          </p:sp>
        </mc:Choice>
        <mc:Fallback xmlns="">
          <p:sp>
            <p:nvSpPr>
              <p:cNvPr id="3" name="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526" t="-25714" b="-5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Liu   LCWS2018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433707" y="805017"/>
            <a:ext cx="427983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Hard to achieve single O</a:t>
            </a:r>
            <a:r>
              <a:rPr lang="en-US" baseline="-25000" dirty="0"/>
              <a:t>6</a:t>
            </a:r>
            <a:r>
              <a:rPr lang="en-US" dirty="0"/>
              <a:t> operator from UV point of view;</a:t>
            </a:r>
          </a:p>
          <a:p>
            <a:endParaRPr lang="en-US" baseline="-25000" dirty="0"/>
          </a:p>
          <a:p>
            <a:r>
              <a:rPr lang="en-US" dirty="0"/>
              <a:t>To gain knowledge about the O</a:t>
            </a:r>
            <a:r>
              <a:rPr lang="en-US" baseline="-25000" dirty="0"/>
              <a:t>6 </a:t>
            </a:r>
            <a:r>
              <a:rPr lang="en-US" dirty="0"/>
              <a:t> in presence of other operators one needs to include more observables;</a:t>
            </a:r>
          </a:p>
          <a:p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788357856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490F9BF3-2F97-EE44-B494-4A01DC77FAD2}" vid="{BB151D97-DBEF-9F4F-A2B4-45F81817DE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 Template</Template>
  <TotalTime>5448</TotalTime>
  <Words>1966</Words>
  <Application>Microsoft Office PowerPoint</Application>
  <PresentationFormat>On-screen Show (4:3)</PresentationFormat>
  <Paragraphs>285</Paragraphs>
  <Slides>41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54" baseType="lpstr">
      <vt:lpstr>Geneva</vt:lpstr>
      <vt:lpstr>ＭＳ Ｐゴシック</vt:lpstr>
      <vt:lpstr>等线</vt:lpstr>
      <vt:lpstr>等线 Light</vt:lpstr>
      <vt:lpstr>Arial</vt:lpstr>
      <vt:lpstr>Arial</vt:lpstr>
      <vt:lpstr>Calibri</vt:lpstr>
      <vt:lpstr>Calibri Light</vt:lpstr>
      <vt:lpstr>Cambria Math</vt:lpstr>
      <vt:lpstr>Helvetica</vt:lpstr>
      <vt:lpstr>Wingdings</vt:lpstr>
      <vt:lpstr>Fermilab_PPT_090815</vt:lpstr>
      <vt:lpstr>Office Theme</vt:lpstr>
      <vt:lpstr>Higgs Trilinear coupling at Linear Colliders</vt:lpstr>
      <vt:lpstr>Outline </vt:lpstr>
      <vt:lpstr>Higgs Precision and Electroweak Phase-Transition</vt:lpstr>
      <vt:lpstr>Finding probes: 2H processes</vt:lpstr>
      <vt:lpstr>More observables in 2h</vt:lpstr>
      <vt:lpstr>Finding probes: 2H processes</vt:lpstr>
      <vt:lpstr>Finding probes for Higgs trilinear at Linear Colliders</vt:lpstr>
      <vt:lpstr>Constraints from e^+ e^-→ZH</vt:lpstr>
      <vt:lpstr>Constraints from e^+ e^-→ZH : discussion</vt:lpstr>
      <vt:lpstr>Constraints from e^+ e^-→ZH : discussion</vt:lpstr>
      <vt:lpstr>Constraints from e^+ e^-→ZH : discussion</vt:lpstr>
      <vt:lpstr>more operators</vt:lpstr>
      <vt:lpstr>more operators</vt:lpstr>
      <vt:lpstr>more operators</vt:lpstr>
      <vt:lpstr>More observables (that are sensitive to Higgs trilinear)</vt:lpstr>
      <vt:lpstr>More observables (that are sensitive to Higgs trilinear)</vt:lpstr>
      <vt:lpstr>Results and implications</vt:lpstr>
      <vt:lpstr>ILC Results (one parameter fit)</vt:lpstr>
      <vt:lpstr>ILC Results (global fit)</vt:lpstr>
      <vt:lpstr>ILC Results (global fit)</vt:lpstr>
      <vt:lpstr>ILC Results (implication)</vt:lpstr>
      <vt:lpstr>ILC Results: 240 GeV and 350 GeV interplay (1h)</vt:lpstr>
      <vt:lpstr>CLIC results</vt:lpstr>
      <vt:lpstr>CLIC results</vt:lpstr>
      <vt:lpstr>CLIC results</vt:lpstr>
      <vt:lpstr>Results: complementarities</vt:lpstr>
      <vt:lpstr>Summary</vt:lpstr>
      <vt:lpstr>Summary</vt:lpstr>
      <vt:lpstr>Backup</vt:lpstr>
      <vt:lpstr>PowerPoint Presentation</vt:lpstr>
      <vt:lpstr>Fuller consideration: input uncertainties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Zhen Liu</dc:creator>
  <cp:lastModifiedBy>Zhen Liu</cp:lastModifiedBy>
  <cp:revision>116</cp:revision>
  <cp:lastPrinted>2018-01-16T13:06:47Z</cp:lastPrinted>
  <dcterms:created xsi:type="dcterms:W3CDTF">2018-01-15T07:38:17Z</dcterms:created>
  <dcterms:modified xsi:type="dcterms:W3CDTF">2018-10-25T18:12:48Z</dcterms:modified>
</cp:coreProperties>
</file>