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18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3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56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0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9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9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6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7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1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9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7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11F3E-DDA8-4104-A2F9-94BF2983891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8B92A-CAA7-42B9-BC81-1AA48091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3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7F9494B-A459-4C1B-937A-5BDC712E2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28398"/>
            <a:ext cx="91440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800" dirty="0"/>
              <a:t>Banquet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7:00 PM- 9:30 PM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AT&amp;T Stadium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Trolley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will pick up attendees outside the University Center by the Starbucks at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6:15PM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Trolley service will be proved from AT&amp;T back to the Sheraton Hotel/ UTA at 9:15 PM.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Your LCWS lanyard is your admission ticket into the banquet.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Drinks tickets will be provided upon arrival to the reception.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 drink tickets (then cash bar)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Attendees driving to the banquet.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/>
              <a:t>  MAPS available at registration desk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Parking is complimentary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Park in either Lot 6 or 7 located off Cowboys Way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designated entrance for the event is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Entry 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B67277-DF32-4329-84CD-71B7B06AA962}"/>
              </a:ext>
            </a:extLst>
          </p:cNvPr>
          <p:cNvSpPr txBox="1"/>
          <p:nvPr/>
        </p:nvSpPr>
        <p:spPr>
          <a:xfrm>
            <a:off x="2627244" y="451341"/>
            <a:ext cx="3889512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LCWS 2018</a:t>
            </a:r>
          </a:p>
        </p:txBody>
      </p:sp>
    </p:spTree>
    <p:extLst>
      <p:ext uri="{BB962C8B-B14F-4D97-AF65-F5344CB8AC3E}">
        <p14:creationId xmlns:p14="http://schemas.microsoft.com/office/powerpoint/2010/main" val="276832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E85976-746F-4FBC-8996-A92FD524A565}"/>
              </a:ext>
            </a:extLst>
          </p:cNvPr>
          <p:cNvSpPr txBox="1"/>
          <p:nvPr/>
        </p:nvSpPr>
        <p:spPr>
          <a:xfrm>
            <a:off x="2627244" y="610367"/>
            <a:ext cx="3889512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LCWS 2018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F660F9-E7B4-48FA-AFBA-4F0A185692D8}"/>
              </a:ext>
            </a:extLst>
          </p:cNvPr>
          <p:cNvSpPr txBox="1"/>
          <p:nvPr/>
        </p:nvSpPr>
        <p:spPr>
          <a:xfrm>
            <a:off x="874642" y="1934818"/>
            <a:ext cx="71959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Group photo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Friday 10:10am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Assemble in Palo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Duro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lounge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(downstairs on West side of UC)</a:t>
            </a:r>
          </a:p>
        </p:txBody>
      </p:sp>
    </p:spTree>
    <p:extLst>
      <p:ext uri="{BB962C8B-B14F-4D97-AF65-F5344CB8AC3E}">
        <p14:creationId xmlns:p14="http://schemas.microsoft.com/office/powerpoint/2010/main" val="3548361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95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Andrew</dc:creator>
  <cp:lastModifiedBy>White, Andrew</cp:lastModifiedBy>
  <cp:revision>2</cp:revision>
  <dcterms:created xsi:type="dcterms:W3CDTF">2018-10-24T17:19:34Z</dcterms:created>
  <dcterms:modified xsi:type="dcterms:W3CDTF">2018-10-24T19:50:22Z</dcterms:modified>
</cp:coreProperties>
</file>