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9"/>
  </p:notesMasterIdLst>
  <p:sldIdLst>
    <p:sldId id="750" r:id="rId3"/>
    <p:sldId id="794" r:id="rId4"/>
    <p:sldId id="795" r:id="rId5"/>
    <p:sldId id="796" r:id="rId6"/>
    <p:sldId id="797" r:id="rId7"/>
    <p:sldId id="798" r:id="rId8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yamoto" initials="m" lastIdx="1" clrIdx="0">
    <p:extLst>
      <p:ext uri="{19B8F6BF-5375-455C-9EA6-DF929625EA0E}">
        <p15:presenceInfo xmlns:p15="http://schemas.microsoft.com/office/powerpoint/2012/main" userId="miyamo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92D050"/>
    <a:srgbClr val="CDE8EF"/>
    <a:srgbClr val="0033CC"/>
    <a:srgbClr val="009900"/>
    <a:srgbClr val="C9DA2B"/>
    <a:srgbClr val="B7DEE8"/>
    <a:srgbClr val="FCD5B5"/>
    <a:srgbClr val="CCFFCC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6" autoAdjust="0"/>
    <p:restoredTop sz="91930" autoAdjust="0"/>
  </p:normalViewPr>
  <p:slideViewPr>
    <p:cSldViewPr>
      <p:cViewPr varScale="1">
        <p:scale>
          <a:sx n="56" d="100"/>
          <a:sy n="56" d="100"/>
        </p:scale>
        <p:origin x="943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-393"/>
    </p:cViewPr>
  </p:sorterViewPr>
  <p:notesViewPr>
    <p:cSldViewPr showGuides="1">
      <p:cViewPr varScale="1">
        <p:scale>
          <a:sx n="84" d="100"/>
          <a:sy n="84" d="100"/>
        </p:scale>
        <p:origin x="2574" y="96"/>
      </p:cViewPr>
      <p:guideLst>
        <p:guide orient="horz" pos="3224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5"/>
            <a:ext cx="3076364" cy="511731"/>
          </a:xfrm>
          <a:prstGeom prst="rect">
            <a:avLst/>
          </a:prstGeom>
        </p:spPr>
        <p:txBody>
          <a:bodyPr vert="horz" lIns="99006" tIns="49502" rIns="99006" bIns="49502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8" y="5"/>
            <a:ext cx="3076364" cy="511731"/>
          </a:xfrm>
          <a:prstGeom prst="rect">
            <a:avLst/>
          </a:prstGeom>
        </p:spPr>
        <p:txBody>
          <a:bodyPr vert="horz" lIns="99006" tIns="49502" rIns="99006" bIns="49502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2018/3/7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06" tIns="49502" rIns="99006" bIns="4950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1" y="4861441"/>
            <a:ext cx="5679440" cy="4605576"/>
          </a:xfrm>
          <a:prstGeom prst="rect">
            <a:avLst/>
          </a:prstGeom>
        </p:spPr>
        <p:txBody>
          <a:bodyPr vert="horz" lIns="99006" tIns="49502" rIns="99006" bIns="49502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11"/>
            <a:ext cx="3076364" cy="511731"/>
          </a:xfrm>
          <a:prstGeom prst="rect">
            <a:avLst/>
          </a:prstGeom>
        </p:spPr>
        <p:txBody>
          <a:bodyPr vert="horz" lIns="99006" tIns="49502" rIns="99006" bIns="49502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8" y="9721111"/>
            <a:ext cx="3076364" cy="511731"/>
          </a:xfrm>
          <a:prstGeom prst="rect">
            <a:avLst/>
          </a:prstGeom>
        </p:spPr>
        <p:txBody>
          <a:bodyPr vert="horz" lIns="99006" tIns="49502" rIns="99006" bIns="49502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2018/02/21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altLang="ja-JP" smtClean="0"/>
              <a:t>Akiya Miyamoto, ILD Ichinoseki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2018/02/21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altLang="ja-JP" smtClean="0"/>
              <a:t>Akiya Miyamoto, ILD Ichinoseki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1982024" cy="220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2555776" y="6572272"/>
            <a:ext cx="380217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altLang="ja-JP" smtClean="0">
                <a:solidFill>
                  <a:prstClr val="black">
                    <a:tint val="75000"/>
                  </a:prstClr>
                </a:solidFill>
              </a:rPr>
              <a:t>Akiya Miyamoto, ILD Ichinoseki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65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altLang="ja-JP" smtClean="0">
                <a:solidFill>
                  <a:prstClr val="black">
                    <a:tint val="75000"/>
                  </a:prstClr>
                </a:solidFill>
              </a:rPr>
              <a:t>Akiya Miyamoto, ILD Ichinoseki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063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2018/02/21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sv-SE" altLang="ja-JP" smtClean="0"/>
              <a:t>Akiya Miyamoto, ILD Ichinoseki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2018/02/21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sv-SE" altLang="ja-JP" smtClean="0"/>
              <a:t>Akiya Miyamoto, ILD Ichinoseki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469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0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25606" y="1628800"/>
            <a:ext cx="70927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Software Coordinators Report</a:t>
            </a:r>
            <a:br>
              <a:rPr kumimoji="1" lang="en-US" altLang="ja-JP" sz="4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4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 from convener’s meeting)</a:t>
            </a:r>
            <a:endParaRPr kumimoji="1" lang="ja-JP" altLang="en-US" sz="4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39652" y="3933056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Miyamoto</a:t>
            </a:r>
          </a:p>
          <a:p>
            <a:pPr algn="ctr"/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Frank Gaede</a:t>
            </a:r>
            <a:endParaRPr lang="en-US" altLang="ja-JP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endParaRPr lang="en-US" altLang="ja-JP" sz="24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 May </a:t>
            </a:r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2018</a:t>
            </a:r>
          </a:p>
          <a:p>
            <a:pPr algn="ctr"/>
            <a:endParaRPr kumimoji="1" lang="en-US" altLang="ja-JP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 </a:t>
            </a:r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Software &amp; Analysis meeting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418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Generator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8516" y="1063595"/>
            <a:ext cx="8826968" cy="5504686"/>
          </a:xfrm>
        </p:spPr>
        <p:txBody>
          <a:bodyPr/>
          <a:lstStyle/>
          <a:p>
            <a:r>
              <a:rPr lang="en-US" altLang="ja-JP" sz="1600" dirty="0" err="1" smtClean="0"/>
              <a:t>Whizard</a:t>
            </a:r>
            <a:endParaRPr lang="en-US" altLang="ja-JP" sz="1600" dirty="0" smtClean="0"/>
          </a:p>
          <a:p>
            <a:pPr lvl="1"/>
            <a:r>
              <a:rPr lang="en-US" altLang="ja-JP" sz="1600" dirty="0" smtClean="0"/>
              <a:t>no news on </a:t>
            </a:r>
            <a:r>
              <a:rPr lang="en-US" altLang="ja-JP" sz="1600" dirty="0" err="1" smtClean="0"/>
              <a:t>Whizard</a:t>
            </a:r>
            <a:r>
              <a:rPr lang="en-US" altLang="ja-JP" sz="1600" dirty="0" smtClean="0"/>
              <a:t> itself.</a:t>
            </a:r>
          </a:p>
          <a:p>
            <a:pPr lvl="1"/>
            <a:r>
              <a:rPr lang="en-US" altLang="ja-JP" sz="1600" dirty="0" smtClean="0"/>
              <a:t>Investigating a use of </a:t>
            </a:r>
            <a:r>
              <a:rPr lang="en-US" altLang="ja-JP" sz="1600" dirty="0" err="1" smtClean="0"/>
              <a:t>Whizard</a:t>
            </a:r>
            <a:r>
              <a:rPr lang="en-US" altLang="ja-JP" sz="1600" dirty="0" smtClean="0"/>
              <a:t> for converting different generator formats (MB)</a:t>
            </a:r>
          </a:p>
          <a:p>
            <a:pPr lvl="1"/>
            <a:r>
              <a:rPr lang="en-US" altLang="ja-JP" sz="1600" dirty="0" smtClean="0"/>
              <a:t>8f generation with </a:t>
            </a:r>
            <a:r>
              <a:rPr lang="en-US" altLang="ja-JP" sz="1600" dirty="0" err="1" smtClean="0"/>
              <a:t>Whizard</a:t>
            </a:r>
            <a:r>
              <a:rPr lang="en-US" altLang="ja-JP" sz="1600" dirty="0" smtClean="0"/>
              <a:t> multi-threads (JT)</a:t>
            </a:r>
          </a:p>
          <a:p>
            <a:pPr lvl="2"/>
            <a:r>
              <a:rPr lang="en-US" altLang="ja-JP" sz="1600" dirty="0" smtClean="0"/>
              <a:t>Running so far in 20GB/8 core system, 1% level convergence </a:t>
            </a:r>
          </a:p>
          <a:p>
            <a:pPr lvl="2"/>
            <a:endParaRPr lang="en-US" altLang="ja-JP" sz="1600" dirty="0" smtClean="0"/>
          </a:p>
          <a:p>
            <a:r>
              <a:rPr lang="en-US" altLang="ja-JP" sz="1600" dirty="0" smtClean="0"/>
              <a:t>Seeable pair samples (MB)</a:t>
            </a:r>
          </a:p>
          <a:p>
            <a:pPr lvl="1"/>
            <a:r>
              <a:rPr lang="en-US" altLang="ja-JP" sz="1600" dirty="0" smtClean="0"/>
              <a:t>Produced 100k BXs w/ seeable pairs</a:t>
            </a:r>
          </a:p>
          <a:p>
            <a:pPr lvl="1"/>
            <a:r>
              <a:rPr lang="en-US" altLang="ja-JP" sz="1600" dirty="0" smtClean="0"/>
              <a:t>Data for all BXs will be contained in one large file, 230MB</a:t>
            </a:r>
            <a:endParaRPr lang="en-US" altLang="ja-JP" sz="1600" dirty="0"/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Event header information of generator files (AM, MB)</a:t>
            </a:r>
          </a:p>
          <a:p>
            <a:pPr lvl="1"/>
            <a:r>
              <a:rPr lang="en-US" altLang="ja-JP" sz="1600" dirty="0" smtClean="0"/>
              <a:t>Seeable pair file will be created with LCIO format, with event header information “similar” to Whizard2 file, but. </a:t>
            </a:r>
          </a:p>
          <a:p>
            <a:pPr lvl="1"/>
            <a:r>
              <a:rPr lang="en-US" altLang="ja-JP" sz="1600" dirty="0" smtClean="0"/>
              <a:t>BeamPDG0/1 and Pol0/1 event parameter will be taken from DBD gen. meta file, which is not same as Whizard2 (e1, E1, L, R, …)</a:t>
            </a:r>
          </a:p>
          <a:p>
            <a:pPr lvl="1"/>
            <a:r>
              <a:rPr lang="en-US" altLang="ja-JP" sz="1600" dirty="0" smtClean="0"/>
              <a:t>500 GeV sample will use the format similar as seeable pairs. </a:t>
            </a:r>
          </a:p>
          <a:p>
            <a:pPr lvl="1"/>
            <a:r>
              <a:rPr lang="en-US" altLang="ja-JP" sz="1600" dirty="0" smtClean="0"/>
              <a:t>500GeV samples(DBD) and 250 GeV (Whizard2) will have slight difference.</a:t>
            </a:r>
            <a:br>
              <a:rPr lang="en-US" altLang="ja-JP" sz="1600" dirty="0" smtClean="0"/>
            </a:br>
            <a:r>
              <a:rPr lang="en-US" altLang="ja-JP" sz="1600" dirty="0" smtClean="0"/>
              <a:t>Users will have to deal with </a:t>
            </a:r>
            <a:endParaRPr lang="en-US" altLang="ja-JP" sz="1600" dirty="0"/>
          </a:p>
          <a:p>
            <a:endParaRPr lang="en-US" altLang="ja-JP" sz="1600" dirty="0"/>
          </a:p>
          <a:p>
            <a:endParaRPr kumimoji="1" lang="ja-JP" altLang="en-US" sz="1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altLang="ja-JP" smtClean="0">
                <a:solidFill>
                  <a:prstClr val="black">
                    <a:tint val="75000"/>
                  </a:prstClr>
                </a:solidFill>
              </a:rPr>
              <a:t>Akiya Miyamoto, ILD Ichinoseki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44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5720" y="1044861"/>
            <a:ext cx="8750776" cy="5257816"/>
          </a:xfrm>
        </p:spPr>
        <p:txBody>
          <a:bodyPr/>
          <a:lstStyle/>
          <a:p>
            <a:r>
              <a:rPr lang="en-US" altLang="ja-JP" dirty="0" smtClean="0"/>
              <a:t>Issues (SL)</a:t>
            </a:r>
          </a:p>
          <a:p>
            <a:pPr lvl="1"/>
            <a:r>
              <a:rPr lang="en-US" altLang="ja-JP" dirty="0" smtClean="0"/>
              <a:t>step length:</a:t>
            </a:r>
          </a:p>
          <a:p>
            <a:pPr lvl="2"/>
            <a:r>
              <a:rPr lang="en-US" altLang="ja-JP" dirty="0" smtClean="0"/>
              <a:t>validating the step length cut in the new implementation in </a:t>
            </a:r>
            <a:r>
              <a:rPr lang="en-US" altLang="ja-JP" dirty="0" err="1" smtClean="0"/>
              <a:t>ddsim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no hits if incoming particles in generator file:</a:t>
            </a:r>
          </a:p>
          <a:p>
            <a:pPr lvl="2"/>
            <a:r>
              <a:rPr lang="en-US" altLang="ja-JP" dirty="0" smtClean="0"/>
              <a:t>Corrected. Need to test also for new Whizard2 files ( </a:t>
            </a:r>
            <a:r>
              <a:rPr lang="en-US" altLang="ja-JP" dirty="0" err="1" smtClean="0"/>
              <a:t>genstat</a:t>
            </a:r>
            <a:r>
              <a:rPr lang="en-US" altLang="ja-JP" dirty="0" smtClean="0"/>
              <a:t>=4 for beam) </a:t>
            </a:r>
          </a:p>
          <a:p>
            <a:pPr lvl="2"/>
            <a:endParaRPr lang="en-US" altLang="ja-JP" dirty="0" smtClean="0"/>
          </a:p>
          <a:p>
            <a:r>
              <a:rPr lang="en-US" altLang="ja-JP" dirty="0" smtClean="0"/>
              <a:t>Beamline magnets (DJ)</a:t>
            </a:r>
          </a:p>
          <a:p>
            <a:pPr lvl="1"/>
            <a:r>
              <a:rPr lang="en-US" altLang="ja-JP" dirty="0" smtClean="0"/>
              <a:t>A problem in multipole </a:t>
            </a:r>
            <a:r>
              <a:rPr lang="en-US" altLang="ja-JP" dirty="0" err="1" smtClean="0"/>
              <a:t>fileds</a:t>
            </a:r>
            <a:r>
              <a:rPr lang="en-US" altLang="ja-JP" dirty="0" smtClean="0"/>
              <a:t> in DD4hep was found and fixed.  PR merged.</a:t>
            </a:r>
          </a:p>
          <a:p>
            <a:pPr lvl="1"/>
            <a:r>
              <a:rPr lang="en-US" altLang="ja-JP" dirty="0" smtClean="0"/>
              <a:t>This will be used to add the fields of the forward magnets.</a:t>
            </a:r>
          </a:p>
          <a:p>
            <a:pPr lvl="1"/>
            <a:r>
              <a:rPr lang="en-US" altLang="ja-JP" dirty="0" smtClean="0"/>
              <a:t>This is for pair background simulation. </a:t>
            </a:r>
            <a:r>
              <a:rPr lang="en-US" altLang="ja-JP" dirty="0"/>
              <a:t>T</a:t>
            </a:r>
            <a:r>
              <a:rPr lang="en-US" altLang="ja-JP" dirty="0" smtClean="0"/>
              <a:t>his is not mandatory for the optimization production.</a:t>
            </a:r>
          </a:p>
          <a:p>
            <a:pPr lvl="1"/>
            <a:r>
              <a:rPr lang="en-US" altLang="ja-JP" dirty="0" smtClean="0"/>
              <a:t>It was noticed that Compton scattering in </a:t>
            </a:r>
            <a:r>
              <a:rPr lang="en-US" altLang="ja-JP" dirty="0" err="1" smtClean="0"/>
              <a:t>GunieaPig</a:t>
            </a:r>
            <a:r>
              <a:rPr lang="en-US" altLang="ja-JP" dirty="0" smtClean="0"/>
              <a:t> was turned off in the recent background simulation. Therefore, energetic e+/e- in very forward region which would hit beam line components were not generated enough</a:t>
            </a:r>
            <a:br>
              <a:rPr lang="en-US" altLang="ja-JP" dirty="0" smtClean="0"/>
            </a:br>
            <a:r>
              <a:rPr lang="en-US" altLang="ja-JP" dirty="0" smtClean="0"/>
              <a:t>(MB) 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altLang="ja-JP" smtClean="0">
                <a:solidFill>
                  <a:prstClr val="black">
                    <a:tint val="75000"/>
                  </a:prstClr>
                </a:solidFill>
              </a:rPr>
              <a:t>Akiya Miyamoto, ILD Ichinoseki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170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Reconstruction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Calibration (RE) </a:t>
            </a:r>
          </a:p>
          <a:p>
            <a:pPr lvl="1"/>
            <a:r>
              <a:rPr lang="en-US" altLang="ja-JP" dirty="0" smtClean="0"/>
              <a:t>Preparing the calibration </a:t>
            </a:r>
            <a:r>
              <a:rPr lang="en-US" altLang="ja-JP" dirty="0" err="1" smtClean="0"/>
              <a:t>sisyem</a:t>
            </a:r>
            <a:endParaRPr lang="en-US" altLang="ja-JP" dirty="0" smtClean="0"/>
          </a:p>
          <a:p>
            <a:pPr lvl="2"/>
            <a:r>
              <a:rPr lang="en-US" altLang="ja-JP" dirty="0" err="1" smtClean="0"/>
              <a:t>dE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dX</a:t>
            </a:r>
            <a:r>
              <a:rPr lang="en-US" altLang="ja-JP" dirty="0" smtClean="0"/>
              <a:t> and PID code has been updated by Masakazu</a:t>
            </a:r>
          </a:p>
          <a:p>
            <a:pPr lvl="2"/>
            <a:r>
              <a:rPr lang="en-US" altLang="ja-JP" dirty="0" smtClean="0"/>
              <a:t>SDHCAL calibration has updated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Open issues</a:t>
            </a:r>
          </a:p>
          <a:p>
            <a:pPr lvl="1"/>
            <a:r>
              <a:rPr lang="en-US" altLang="ja-JP" dirty="0" err="1" smtClean="0"/>
              <a:t>BeamCalReco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Started to look into this to run at least technically.</a:t>
            </a:r>
          </a:p>
          <a:p>
            <a:pPr lvl="1"/>
            <a:r>
              <a:rPr lang="en-US" altLang="ja-JP" dirty="0" err="1" smtClean="0"/>
              <a:t>LCFIPlus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Continue validating the performance. </a:t>
            </a:r>
          </a:p>
          <a:p>
            <a:pPr lvl="2"/>
            <a:endParaRPr lang="en-US" altLang="ja-JP" dirty="0" smtClean="0"/>
          </a:p>
          <a:p>
            <a:r>
              <a:rPr lang="en-US" altLang="ja-JP" dirty="0"/>
              <a:t>D</a:t>
            </a:r>
            <a:r>
              <a:rPr lang="en-US" altLang="ja-JP" dirty="0" smtClean="0"/>
              <a:t>ecided </a:t>
            </a:r>
            <a:r>
              <a:rPr lang="en-US" altLang="ja-JP" dirty="0"/>
              <a:t>to use </a:t>
            </a:r>
            <a:r>
              <a:rPr lang="en-US" altLang="ja-JP" dirty="0" err="1"/>
              <a:t>SiTracking</a:t>
            </a:r>
            <a:r>
              <a:rPr lang="en-US" altLang="ja-JP" dirty="0"/>
              <a:t> for the 500 GeV optimization production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altLang="ja-JP" smtClean="0">
                <a:solidFill>
                  <a:prstClr val="black">
                    <a:tint val="75000"/>
                  </a:prstClr>
                </a:solidFill>
              </a:rPr>
              <a:t>Akiya Miyamoto, ILD Ichinoseki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023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MC Production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New calibration sample(AM)</a:t>
            </a:r>
          </a:p>
          <a:p>
            <a:pPr lvl="1"/>
            <a:r>
              <a:rPr lang="en-US" altLang="ja-JP" dirty="0" smtClean="0"/>
              <a:t>Production system will be used. </a:t>
            </a:r>
            <a:r>
              <a:rPr lang="en-US" altLang="ja-JP" dirty="0"/>
              <a:t> </a:t>
            </a:r>
            <a:r>
              <a:rPr lang="en-US" altLang="ja-JP" dirty="0" smtClean="0"/>
              <a:t>“</a:t>
            </a:r>
            <a:r>
              <a:rPr lang="en-US" altLang="ja-JP" dirty="0" err="1" smtClean="0"/>
              <a:t>calib</a:t>
            </a:r>
            <a:r>
              <a:rPr lang="en-US" altLang="ja-JP" dirty="0" smtClean="0"/>
              <a:t>” in directory will be “1-calib”, like </a:t>
            </a:r>
          </a:p>
          <a:p>
            <a:pPr lvl="2"/>
            <a:r>
              <a:rPr lang="en-US" altLang="ja-JP" dirty="0" smtClean="0"/>
              <a:t>… /mc-</a:t>
            </a:r>
            <a:r>
              <a:rPr lang="en-US" altLang="ja-JP" dirty="0" err="1" smtClean="0"/>
              <a:t>opt.dsk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ild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dst</a:t>
            </a:r>
            <a:r>
              <a:rPr lang="en-US" altLang="ja-JP" dirty="0" smtClean="0"/>
              <a:t>/1-calib/</a:t>
            </a:r>
            <a:r>
              <a:rPr lang="en-US" altLang="ja-JP" dirty="0" err="1" smtClean="0"/>
              <a:t>uds</a:t>
            </a:r>
            <a:r>
              <a:rPr lang="en-US" altLang="ja-JP" dirty="0" smtClean="0"/>
              <a:t>/…  </a:t>
            </a:r>
          </a:p>
          <a:p>
            <a:pPr lvl="2"/>
            <a:r>
              <a:rPr lang="en-US" altLang="ja-JP" dirty="0" smtClean="0"/>
              <a:t>Filename format: similar to physics sample.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Other</a:t>
            </a:r>
          </a:p>
          <a:p>
            <a:pPr lvl="1"/>
            <a:r>
              <a:rPr lang="en-US" altLang="ja-JP" dirty="0" smtClean="0"/>
              <a:t>“mc-opt” will  be changed to “mc-opt-2(?)”</a:t>
            </a:r>
          </a:p>
          <a:p>
            <a:pPr lvl="1"/>
            <a:endParaRPr lang="en-US" altLang="ja-JP" dirty="0" smtClean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altLang="ja-JP" smtClean="0">
                <a:solidFill>
                  <a:prstClr val="black">
                    <a:tint val="75000"/>
                  </a:prstClr>
                </a:solidFill>
              </a:rPr>
              <a:t>Akiya Miyamoto, ILD Ichinoseki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60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Open issues for the next production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DDSim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Output generator header information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Forward magnetic fields in </a:t>
            </a:r>
            <a:r>
              <a:rPr lang="en-US" altLang="ja-JP" dirty="0" err="1" smtClean="0"/>
              <a:t>DDSim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Not essential for the opt. production, but wish </a:t>
            </a:r>
            <a:r>
              <a:rPr lang="en-US" altLang="ja-JP" dirty="0" err="1" smtClean="0"/>
              <a:t>tohave</a:t>
            </a:r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en-US" altLang="ja-JP" dirty="0" err="1" smtClean="0"/>
              <a:t>BeamCal</a:t>
            </a:r>
            <a:r>
              <a:rPr lang="en-US" altLang="ja-JP" dirty="0" smtClean="0"/>
              <a:t> reconstruction</a:t>
            </a:r>
          </a:p>
          <a:p>
            <a:pPr lvl="1"/>
            <a:r>
              <a:rPr lang="en-US" altLang="ja-JP" dirty="0" smtClean="0"/>
              <a:t>to run, at least</a:t>
            </a:r>
          </a:p>
          <a:p>
            <a:pPr lvl="1"/>
            <a:endParaRPr lang="en-US" altLang="ja-JP" dirty="0"/>
          </a:p>
          <a:p>
            <a:r>
              <a:rPr lang="en-US" altLang="ja-JP" dirty="0" err="1" smtClean="0"/>
              <a:t>LCFIPlus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Vertexing</a:t>
            </a:r>
            <a:r>
              <a:rPr lang="en-US" altLang="ja-JP" dirty="0" smtClean="0"/>
              <a:t> validation</a:t>
            </a:r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Wish to solve them soon and move to 3rd test production, </a:t>
            </a:r>
          </a:p>
          <a:p>
            <a:pPr marL="0" indent="0">
              <a:buNone/>
            </a:pPr>
            <a:r>
              <a:rPr lang="en-US" altLang="ja-JP" dirty="0" smtClean="0"/>
              <a:t>then optimization production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2018/02/21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altLang="ja-JP" smtClean="0">
                <a:solidFill>
                  <a:prstClr val="black">
                    <a:tint val="75000"/>
                  </a:prstClr>
                </a:solidFill>
              </a:rPr>
              <a:t>Akiya Miyamoto, ILD Ichinoseki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51078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5632</TotalTime>
  <Words>492</Words>
  <Application>Microsoft Office PowerPoint</Application>
  <PresentationFormat>画面に合わせる (4:3)</PresentationFormat>
  <Paragraphs>86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3_miyamoto-EnglishTalk</vt:lpstr>
      <vt:lpstr>PowerPoint プレゼンテーション</vt:lpstr>
      <vt:lpstr>Generator</vt:lpstr>
      <vt:lpstr>Simulation</vt:lpstr>
      <vt:lpstr>Reconstruction</vt:lpstr>
      <vt:lpstr>MC Production</vt:lpstr>
      <vt:lpstr>Open issues for the next production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日米分散計算処理体制による ＩＬＣ測定器の最適化と物理研究の推進  Acceleration of ILC detector optimization and physics studies by a distributed computing between US and Japan</dc:title>
  <dc:creator>miyamoto</dc:creator>
  <cp:lastModifiedBy>miyamoto</cp:lastModifiedBy>
  <cp:revision>484</cp:revision>
  <cp:lastPrinted>2018-02-19T01:14:45Z</cp:lastPrinted>
  <dcterms:created xsi:type="dcterms:W3CDTF">2015-01-22T06:48:33Z</dcterms:created>
  <dcterms:modified xsi:type="dcterms:W3CDTF">2018-03-07T11:28:59Z</dcterms:modified>
</cp:coreProperties>
</file>