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0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02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3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76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55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6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1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89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17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99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56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F93AA-46D5-49D0-BC03-E906EB36F374}" type="datetimeFigureOut">
              <a:rPr lang="fr-FR" smtClean="0"/>
              <a:t>29/03/2018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80C9-06E4-45B4-97AC-1065C23BFA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9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8323"/>
          </a:xfrm>
        </p:spPr>
        <p:txBody>
          <a:bodyPr/>
          <a:lstStyle/>
          <a:p>
            <a:r>
              <a:rPr lang="fr-FR" dirty="0" smtClean="0"/>
              <a:t>Topics for </a:t>
            </a:r>
            <a:r>
              <a:rPr lang="fr-FR" dirty="0" err="1" smtClean="0"/>
              <a:t>next</a:t>
            </a:r>
            <a:r>
              <a:rPr lang="fr-FR" dirty="0" smtClean="0"/>
              <a:t> meetings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469910"/>
            <a:ext cx="9144000" cy="525825"/>
          </a:xfrm>
        </p:spPr>
        <p:txBody>
          <a:bodyPr/>
          <a:lstStyle/>
          <a:p>
            <a:r>
              <a:rPr lang="fr-FR" dirty="0" smtClean="0"/>
              <a:t>Thursday May 3?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830286" y="3596640"/>
            <a:ext cx="718457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Z </a:t>
            </a:r>
            <a:r>
              <a:rPr lang="fr-FR" sz="2000" dirty="0" err="1" smtClean="0"/>
              <a:t>coordinate</a:t>
            </a:r>
            <a:r>
              <a:rPr lang="fr-FR" sz="2000" dirty="0" smtClean="0"/>
              <a:t> </a:t>
            </a:r>
            <a:r>
              <a:rPr lang="fr-FR" sz="2000" dirty="0" err="1" smtClean="0"/>
              <a:t>resolution</a:t>
            </a:r>
            <a:r>
              <a:rPr lang="fr-FR" sz="2000" dirty="0" smtClean="0"/>
              <a:t>, </a:t>
            </a:r>
            <a:r>
              <a:rPr lang="fr-FR" sz="2000" dirty="0" err="1" smtClean="0"/>
              <a:t>event</a:t>
            </a:r>
            <a:r>
              <a:rPr lang="fr-FR" sz="2000" dirty="0" smtClean="0"/>
              <a:t> time </a:t>
            </a:r>
            <a:r>
              <a:rPr lang="fr-FR" sz="2000" dirty="0" err="1" smtClean="0"/>
              <a:t>resolution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2-track </a:t>
            </a:r>
            <a:r>
              <a:rPr lang="fr-FR" sz="2000" dirty="0" err="1" smtClean="0"/>
              <a:t>separation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Distortions</a:t>
            </a:r>
            <a:r>
              <a:rPr lang="fr-FR" sz="2000" dirty="0" smtClean="0"/>
              <a:t> and </a:t>
            </a:r>
            <a:r>
              <a:rPr lang="fr-FR" sz="2000" dirty="0" err="1" smtClean="0"/>
              <a:t>their</a:t>
            </a:r>
            <a:r>
              <a:rPr lang="fr-FR" sz="2000" dirty="0" smtClean="0"/>
              <a:t>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Gas</a:t>
            </a:r>
            <a:r>
              <a:rPr lang="fr-FR" sz="2000" dirty="0" smtClean="0"/>
              <a:t> Gain </a:t>
            </a:r>
            <a:r>
              <a:rPr lang="fr-FR" sz="2000" dirty="0" err="1" smtClean="0"/>
              <a:t>studies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Others</a:t>
            </a:r>
            <a:r>
              <a:rPr lang="fr-FR" sz="2000" dirty="0" smtClean="0"/>
              <a:t>…?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64224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Topics for next meetings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for next meetings</dc:title>
  <dc:creator>Colas Paul</dc:creator>
  <cp:lastModifiedBy>Colas Paul</cp:lastModifiedBy>
  <cp:revision>2</cp:revision>
  <dcterms:created xsi:type="dcterms:W3CDTF">2018-03-29T05:29:09Z</dcterms:created>
  <dcterms:modified xsi:type="dcterms:W3CDTF">2018-03-29T05:30:17Z</dcterms:modified>
</cp:coreProperties>
</file>