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19.png" ContentType="image/png"/>
  <Override PartName="/ppt/media/image18.png" ContentType="image/png"/>
  <Override PartName="/ppt/media/image17.png" ContentType="image/png"/>
  <Override PartName="/ppt/media/image16.png" ContentType="image/png"/>
  <Override PartName="/ppt/media/image15.png" ContentType="image/png"/>
  <Override PartName="/ppt/media/image14.png" ContentType="image/png"/>
  <Override PartName="/ppt/media/image13.png" ContentType="image/png"/>
  <Override PartName="/ppt/media/image12.png" ContentType="image/png"/>
  <Override PartName="/ppt/media/image10.png" ContentType="image/png"/>
  <Override PartName="/ppt/media/image9.png" ContentType="image/png"/>
  <Override PartName="/ppt/media/image8.png" ContentType="image/png"/>
  <Override PartName="/ppt/media/image7.png" ContentType="image/png"/>
  <Override PartName="/ppt/media/image11.png" ContentType="image/png"/>
  <Override PartName="/ppt/media/image6.png" ContentType="image/png"/>
  <Override PartName="/ppt/media/image5.png" ContentType="image/png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10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0080625" cy="5670550"/>
  <p:notesSz cx="7772400" cy="100584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/>
          <a:p>
            <a:pPr algn="r"/>
            <a:fld id="{D8D179FE-A1CE-4A6D-B51C-9E0A84592CEB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Shape 1"/>
          <p:cNvSpPr txBox="1"/>
          <p:nvPr/>
        </p:nvSpPr>
        <p:spPr>
          <a:xfrm>
            <a:off x="504000" y="74160"/>
            <a:ext cx="9071640" cy="1250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WIMP search in Mono-Photon </a:t>
            </a:r>
            <a:br/>
            <a:r>
              <a:rPr b="0" lang="en-US" sz="4400" spc="-1" strike="noStrike">
                <a:latin typeface="Arial"/>
              </a:rPr>
              <a:t>Channel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2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504000" y="74160"/>
            <a:ext cx="9071640" cy="1250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Tranverse momentum-phi correlation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66" name="" descr=""/>
          <p:cNvPicPr/>
          <p:nvPr/>
        </p:nvPicPr>
        <p:blipFill>
          <a:blip r:embed="rId1"/>
          <a:stretch/>
        </p:blipFill>
        <p:spPr>
          <a:xfrm>
            <a:off x="182880" y="1645920"/>
            <a:ext cx="4989600" cy="3128760"/>
          </a:xfrm>
          <a:prstGeom prst="rect">
            <a:avLst/>
          </a:prstGeom>
          <a:ln>
            <a:noFill/>
          </a:ln>
        </p:spPr>
      </p:pic>
      <p:pic>
        <p:nvPicPr>
          <p:cNvPr id="67" name="" descr=""/>
          <p:cNvPicPr/>
          <p:nvPr/>
        </p:nvPicPr>
        <p:blipFill>
          <a:blip r:embed="rId2"/>
          <a:stretch/>
        </p:blipFill>
        <p:spPr>
          <a:xfrm>
            <a:off x="5416560" y="1648080"/>
            <a:ext cx="4663440" cy="2923920"/>
          </a:xfrm>
          <a:prstGeom prst="rect">
            <a:avLst/>
          </a:prstGeom>
          <a:ln>
            <a:noFill/>
          </a:ln>
        </p:spPr>
      </p:pic>
      <p:sp>
        <p:nvSpPr>
          <p:cNvPr id="68" name="CustomShape 2"/>
          <p:cNvSpPr/>
          <p:nvPr/>
        </p:nvSpPr>
        <p:spPr>
          <a:xfrm>
            <a:off x="365760" y="2377440"/>
            <a:ext cx="4663440" cy="1463040"/>
          </a:xfrm>
          <a:custGeom>
            <a:avLst/>
            <a:gdLst/>
            <a:ahLst/>
            <a:rect l="0" t="0" r="r" b="b"/>
            <a:pathLst>
              <a:path w="12956" h="4066">
                <a:moveTo>
                  <a:pt x="677" y="0"/>
                </a:moveTo>
                <a:cubicBezTo>
                  <a:pt x="338" y="0"/>
                  <a:pt x="0" y="338"/>
                  <a:pt x="0" y="677"/>
                </a:cubicBezTo>
                <a:lnTo>
                  <a:pt x="0" y="3387"/>
                </a:lnTo>
                <a:cubicBezTo>
                  <a:pt x="0" y="3726"/>
                  <a:pt x="338" y="4065"/>
                  <a:pt x="677" y="4065"/>
                </a:cubicBezTo>
                <a:lnTo>
                  <a:pt x="12277" y="4065"/>
                </a:lnTo>
                <a:cubicBezTo>
                  <a:pt x="12616" y="4065"/>
                  <a:pt x="12955" y="3726"/>
                  <a:pt x="12955" y="3387"/>
                </a:cubicBezTo>
                <a:lnTo>
                  <a:pt x="12955" y="677"/>
                </a:lnTo>
                <a:cubicBezTo>
                  <a:pt x="12955" y="338"/>
                  <a:pt x="12616" y="0"/>
                  <a:pt x="12277" y="0"/>
                </a:cubicBezTo>
                <a:lnTo>
                  <a:pt x="677" y="0"/>
                </a:lnTo>
              </a:path>
            </a:pathLst>
          </a:cu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9" name="CustomShape 3"/>
          <p:cNvSpPr/>
          <p:nvPr/>
        </p:nvSpPr>
        <p:spPr>
          <a:xfrm>
            <a:off x="5029200" y="2743200"/>
            <a:ext cx="365760" cy="457200"/>
          </a:xfrm>
          <a:custGeom>
            <a:avLst/>
            <a:gdLst/>
            <a:ahLst/>
            <a:rect l="0" t="0" r="r" b="b"/>
            <a:pathLst>
              <a:path w="1018" h="1272">
                <a:moveTo>
                  <a:pt x="1017" y="317"/>
                </a:moveTo>
                <a:lnTo>
                  <a:pt x="254" y="317"/>
                </a:lnTo>
                <a:lnTo>
                  <a:pt x="254" y="0"/>
                </a:lnTo>
                <a:lnTo>
                  <a:pt x="0" y="635"/>
                </a:lnTo>
                <a:lnTo>
                  <a:pt x="254" y="1271"/>
                </a:lnTo>
                <a:lnTo>
                  <a:pt x="254" y="953"/>
                </a:lnTo>
                <a:lnTo>
                  <a:pt x="1017" y="953"/>
                </a:lnTo>
                <a:lnTo>
                  <a:pt x="1017" y="317"/>
                </a:lnTo>
              </a:path>
            </a:pathLst>
          </a:custGeom>
          <a:solidFill>
            <a:srgbClr val="ef413d"/>
          </a:solidFill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9" dur="indefinite" restart="never" nodeType="tmRoot">
          <p:childTnLst>
            <p:seq>
              <p:cTn id="2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Needs explanation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71" name="" descr=""/>
          <p:cNvPicPr/>
          <p:nvPr/>
        </p:nvPicPr>
        <p:blipFill>
          <a:blip r:embed="rId1"/>
          <a:stretch/>
        </p:blipFill>
        <p:spPr>
          <a:xfrm>
            <a:off x="274320" y="1668960"/>
            <a:ext cx="4775760" cy="2994480"/>
          </a:xfrm>
          <a:prstGeom prst="rect">
            <a:avLst/>
          </a:prstGeom>
          <a:ln>
            <a:noFill/>
          </a:ln>
        </p:spPr>
      </p:pic>
      <p:pic>
        <p:nvPicPr>
          <p:cNvPr id="72" name="" descr=""/>
          <p:cNvPicPr/>
          <p:nvPr/>
        </p:nvPicPr>
        <p:blipFill>
          <a:blip r:embed="rId2"/>
          <a:stretch/>
        </p:blipFill>
        <p:spPr>
          <a:xfrm>
            <a:off x="5303520" y="1830960"/>
            <a:ext cx="4663440" cy="2923920"/>
          </a:xfrm>
          <a:prstGeom prst="rect">
            <a:avLst/>
          </a:prstGeom>
          <a:ln>
            <a:noFill/>
          </a:ln>
        </p:spPr>
      </p:pic>
      <p:sp>
        <p:nvSpPr>
          <p:cNvPr id="73" name="CustomShape 2"/>
          <p:cNvSpPr/>
          <p:nvPr/>
        </p:nvSpPr>
        <p:spPr>
          <a:xfrm>
            <a:off x="365760" y="3291840"/>
            <a:ext cx="4480560" cy="914400"/>
          </a:xfrm>
          <a:custGeom>
            <a:avLst/>
            <a:gdLst/>
            <a:ahLst/>
            <a:rect l="0" t="0" r="r" b="b"/>
            <a:pathLst>
              <a:path w="12448" h="2542">
                <a:moveTo>
                  <a:pt x="423" y="0"/>
                </a:moveTo>
                <a:cubicBezTo>
                  <a:pt x="211" y="0"/>
                  <a:pt x="0" y="211"/>
                  <a:pt x="0" y="423"/>
                </a:cubicBezTo>
                <a:lnTo>
                  <a:pt x="0" y="2117"/>
                </a:lnTo>
                <a:cubicBezTo>
                  <a:pt x="0" y="2329"/>
                  <a:pt x="211" y="2541"/>
                  <a:pt x="423" y="2541"/>
                </a:cubicBezTo>
                <a:lnTo>
                  <a:pt x="12023" y="2541"/>
                </a:lnTo>
                <a:cubicBezTo>
                  <a:pt x="12235" y="2541"/>
                  <a:pt x="12447" y="2329"/>
                  <a:pt x="12447" y="2117"/>
                </a:cubicBezTo>
                <a:lnTo>
                  <a:pt x="12447" y="423"/>
                </a:lnTo>
                <a:cubicBezTo>
                  <a:pt x="12447" y="211"/>
                  <a:pt x="12235" y="0"/>
                  <a:pt x="12023" y="0"/>
                </a:cubicBezTo>
                <a:lnTo>
                  <a:pt x="423" y="0"/>
                </a:lnTo>
              </a:path>
            </a:pathLst>
          </a:cu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1" dur="indefinite" restart="never" nodeType="tmRoot">
          <p:childTnLst>
            <p:seq>
              <p:cTn id="2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Problem in the invariant mass?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75" name="" descr=""/>
          <p:cNvPicPr/>
          <p:nvPr/>
        </p:nvPicPr>
        <p:blipFill>
          <a:blip r:embed="rId1"/>
          <a:stretch/>
        </p:blipFill>
        <p:spPr>
          <a:xfrm>
            <a:off x="91440" y="1418040"/>
            <a:ext cx="5029920" cy="3153960"/>
          </a:xfrm>
          <a:prstGeom prst="rect">
            <a:avLst/>
          </a:prstGeom>
          <a:ln>
            <a:noFill/>
          </a:ln>
        </p:spPr>
      </p:pic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5120640" y="1565280"/>
            <a:ext cx="4958640" cy="3108960"/>
          </a:xfrm>
          <a:prstGeom prst="rect">
            <a:avLst/>
          </a:prstGeom>
          <a:ln>
            <a:noFill/>
          </a:ln>
        </p:spPr>
      </p:pic>
      <p:sp>
        <p:nvSpPr>
          <p:cNvPr id="77" name="CustomShape 2"/>
          <p:cNvSpPr/>
          <p:nvPr/>
        </p:nvSpPr>
        <p:spPr>
          <a:xfrm>
            <a:off x="8138160" y="4023360"/>
            <a:ext cx="650880" cy="650880"/>
          </a:xfrm>
          <a:prstGeom prst="ellipse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23" dur="indefinite" restart="never" nodeType="tmRoot">
          <p:childTnLst>
            <p:seq>
              <p:cTn id="2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274320" y="27432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Future tasks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79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Create relevant plots for the samples at 500 GeV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3200" spc="-1" strike="noStrike">
              <a:latin typeface="Arial"/>
            </a:endParaRPr>
          </a:p>
        </p:txBody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-182880" y="549000"/>
            <a:ext cx="10149840" cy="10648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Problems in the previous work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44" name="" descr=""/>
          <p:cNvPicPr/>
          <p:nvPr/>
        </p:nvPicPr>
        <p:blipFill>
          <a:blip r:embed="rId1"/>
          <a:stretch/>
        </p:blipFill>
        <p:spPr>
          <a:xfrm>
            <a:off x="940320" y="1787040"/>
            <a:ext cx="7903080" cy="3699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Shape 1"/>
          <p:cNvSpPr txBox="1"/>
          <p:nvPr/>
        </p:nvSpPr>
        <p:spPr>
          <a:xfrm>
            <a:off x="346680" y="33372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Plots according to current sample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46" name="" descr=""/>
          <p:cNvPicPr/>
          <p:nvPr/>
        </p:nvPicPr>
        <p:blipFill>
          <a:blip r:embed="rId1"/>
          <a:stretch/>
        </p:blipFill>
        <p:spPr>
          <a:xfrm>
            <a:off x="91440" y="1466640"/>
            <a:ext cx="5098320" cy="3196800"/>
          </a:xfrm>
          <a:prstGeom prst="rect">
            <a:avLst/>
          </a:prstGeom>
          <a:ln>
            <a:noFill/>
          </a:ln>
        </p:spPr>
      </p:pic>
      <p:pic>
        <p:nvPicPr>
          <p:cNvPr id="47" name="" descr=""/>
          <p:cNvPicPr/>
          <p:nvPr/>
        </p:nvPicPr>
        <p:blipFill>
          <a:blip r:embed="rId2"/>
          <a:stretch/>
        </p:blipFill>
        <p:spPr>
          <a:xfrm>
            <a:off x="5189760" y="1645920"/>
            <a:ext cx="4777200" cy="29955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Problems in the previous work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49" name="" descr=""/>
          <p:cNvPicPr/>
          <p:nvPr/>
        </p:nvPicPr>
        <p:blipFill>
          <a:blip r:embed="rId1"/>
          <a:stretch/>
        </p:blipFill>
        <p:spPr>
          <a:xfrm>
            <a:off x="968760" y="1192320"/>
            <a:ext cx="8723880" cy="453960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822960" y="226080"/>
            <a:ext cx="8752680" cy="917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Plots according to current sample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51" name="" descr=""/>
          <p:cNvPicPr/>
          <p:nvPr/>
        </p:nvPicPr>
        <p:blipFill>
          <a:blip r:embed="rId1"/>
          <a:stretch/>
        </p:blipFill>
        <p:spPr>
          <a:xfrm>
            <a:off x="91440" y="1475640"/>
            <a:ext cx="4914720" cy="3096360"/>
          </a:xfrm>
          <a:prstGeom prst="rect">
            <a:avLst/>
          </a:prstGeom>
          <a:ln>
            <a:noFill/>
          </a:ln>
        </p:spPr>
      </p:pic>
      <p:pic>
        <p:nvPicPr>
          <p:cNvPr id="52" name="" descr=""/>
          <p:cNvPicPr/>
          <p:nvPr/>
        </p:nvPicPr>
        <p:blipFill>
          <a:blip r:embed="rId2"/>
          <a:stretch/>
        </p:blipFill>
        <p:spPr>
          <a:xfrm>
            <a:off x="5135760" y="1634400"/>
            <a:ext cx="4831200" cy="3029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Verifying photon reconstruction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54" name="" descr=""/>
          <p:cNvPicPr/>
          <p:nvPr/>
        </p:nvPicPr>
        <p:blipFill>
          <a:blip r:embed="rId1"/>
          <a:stretch/>
        </p:blipFill>
        <p:spPr>
          <a:xfrm>
            <a:off x="5029200" y="1554480"/>
            <a:ext cx="4958280" cy="3108960"/>
          </a:xfrm>
          <a:prstGeom prst="rect">
            <a:avLst/>
          </a:prstGeom>
          <a:ln>
            <a:noFill/>
          </a:ln>
        </p:spPr>
      </p:pic>
      <p:pic>
        <p:nvPicPr>
          <p:cNvPr id="55" name="" descr=""/>
          <p:cNvPicPr/>
          <p:nvPr/>
        </p:nvPicPr>
        <p:blipFill>
          <a:blip r:embed="rId2"/>
          <a:stretch/>
        </p:blipFill>
        <p:spPr>
          <a:xfrm>
            <a:off x="236520" y="1645920"/>
            <a:ext cx="4884120" cy="3062520"/>
          </a:xfrm>
          <a:prstGeom prst="rect">
            <a:avLst/>
          </a:prstGeom>
          <a:ln>
            <a:noFill/>
          </a:ln>
        </p:spPr>
      </p:pic>
      <p:sp>
        <p:nvSpPr>
          <p:cNvPr id="56" name="CustomShape 2"/>
          <p:cNvSpPr/>
          <p:nvPr/>
        </p:nvSpPr>
        <p:spPr>
          <a:xfrm>
            <a:off x="3474720" y="3383280"/>
            <a:ext cx="1280160" cy="1371600"/>
          </a:xfrm>
          <a:prstGeom prst="ellipse">
            <a:avLst/>
          </a:prstGeom>
          <a:noFill/>
          <a:ln>
            <a:solidFill>
              <a:srgbClr val="ed1c24"/>
            </a:solidFill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11" dur="indefinite" restart="never" nodeType="tmRoot">
          <p:childTnLst>
            <p:seq>
              <p:cTn id="1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Particles involved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58" name="" descr=""/>
          <p:cNvPicPr/>
          <p:nvPr/>
        </p:nvPicPr>
        <p:blipFill>
          <a:blip r:embed="rId1"/>
          <a:stretch/>
        </p:blipFill>
        <p:spPr>
          <a:xfrm>
            <a:off x="5120640" y="1554480"/>
            <a:ext cx="4959360" cy="3109680"/>
          </a:xfrm>
          <a:prstGeom prst="rect">
            <a:avLst/>
          </a:prstGeom>
          <a:ln>
            <a:noFill/>
          </a:ln>
        </p:spPr>
      </p:pic>
      <p:pic>
        <p:nvPicPr>
          <p:cNvPr id="59" name="" descr=""/>
          <p:cNvPicPr/>
          <p:nvPr/>
        </p:nvPicPr>
        <p:blipFill>
          <a:blip r:embed="rId2"/>
          <a:stretch/>
        </p:blipFill>
        <p:spPr>
          <a:xfrm>
            <a:off x="216720" y="1645920"/>
            <a:ext cx="4812480" cy="30175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Shape 1"/>
          <p:cNvSpPr txBox="1"/>
          <p:nvPr/>
        </p:nvSpPr>
        <p:spPr>
          <a:xfrm>
            <a:off x="504000" y="74160"/>
            <a:ext cx="9071640" cy="1250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Direction of the photon with respect to beam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61" name="" descr=""/>
          <p:cNvPicPr/>
          <p:nvPr/>
        </p:nvPicPr>
        <p:blipFill>
          <a:blip r:embed="rId1"/>
          <a:stretch/>
        </p:blipFill>
        <p:spPr>
          <a:xfrm>
            <a:off x="2415600" y="1554480"/>
            <a:ext cx="5082480" cy="31867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504000" y="226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0" lang="en-US" sz="4400" spc="-1" strike="noStrike">
                <a:latin typeface="Arial"/>
              </a:rPr>
              <a:t>Transverse momentum</a:t>
            </a:r>
            <a:endParaRPr b="0" lang="en-US" sz="4400" spc="-1" strike="noStrike">
              <a:latin typeface="Arial"/>
            </a:endParaRPr>
          </a:p>
        </p:txBody>
      </p:sp>
      <p:pic>
        <p:nvPicPr>
          <p:cNvPr id="63" name="" descr=""/>
          <p:cNvPicPr/>
          <p:nvPr/>
        </p:nvPicPr>
        <p:blipFill>
          <a:blip r:embed="rId1"/>
          <a:stretch/>
        </p:blipFill>
        <p:spPr>
          <a:xfrm>
            <a:off x="0" y="1463040"/>
            <a:ext cx="4846320" cy="3038400"/>
          </a:xfrm>
          <a:prstGeom prst="rect">
            <a:avLst/>
          </a:prstGeom>
          <a:ln>
            <a:noFill/>
          </a:ln>
        </p:spPr>
      </p:pic>
      <p:pic>
        <p:nvPicPr>
          <p:cNvPr id="64" name="" descr=""/>
          <p:cNvPicPr/>
          <p:nvPr/>
        </p:nvPicPr>
        <p:blipFill>
          <a:blip r:embed="rId2"/>
          <a:stretch/>
        </p:blipFill>
        <p:spPr>
          <a:xfrm>
            <a:off x="4788720" y="1645920"/>
            <a:ext cx="4538160" cy="28454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7" dur="indefinite" restart="never" nodeType="tmRoot">
          <p:childTnLst>
            <p:seq>
              <p:cTn id="18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</TotalTime>
  <Application>LibreOffice/6.0.3.2$MacOSX_X86_64 LibreOffice_project/8f48d515416608e3a835360314dac7e47fd0b821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2018-04-17T19:53:15Z</dcterms:created>
  <dc:creator/>
  <dc:description/>
  <dc:language>en-US</dc:language>
  <cp:lastModifiedBy/>
  <dcterms:modified xsi:type="dcterms:W3CDTF">2018-04-17T21:54:41Z</dcterms:modified>
  <cp:revision>1</cp:revision>
  <dc:subject/>
  <dc:title/>
</cp:coreProperties>
</file>