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1" r:id="rId4"/>
    <p:sldId id="258" r:id="rId5"/>
    <p:sldId id="25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6EBF9-F47C-4F13-90ED-15BBA45B6372}" type="datetimeFigureOut">
              <a:rPr lang="fr-FR" smtClean="0"/>
              <a:t>05/04/2018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50DA20-1B9A-4035-939D-7D4A17BE35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853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05/04/2018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E5A1-494D-4BC4-ACC2-F3B6D732A1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407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05/04/2018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E5A1-494D-4BC4-ACC2-F3B6D732A1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5097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05/04/2018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E5A1-494D-4BC4-ACC2-F3B6D732A1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523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05/04/2018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E5A1-494D-4BC4-ACC2-F3B6D732A1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529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05/04/2018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E5A1-494D-4BC4-ACC2-F3B6D732A1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556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05/04/2018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E5A1-494D-4BC4-ACC2-F3B6D732A1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9614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05/04/2018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E5A1-494D-4BC4-ACC2-F3B6D732A1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1377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05/04/2018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E5A1-494D-4BC4-ACC2-F3B6D732A1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7221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05/04/2018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E5A1-494D-4BC4-ACC2-F3B6D732A1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1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05/04/2018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E5A1-494D-4BC4-ACC2-F3B6D732A1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9526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05/04/2018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E5A1-494D-4BC4-ACC2-F3B6D732A1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0013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05/04/2018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4E5A1-494D-4BC4-ACC2-F3B6D732A1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247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odle.com/poll/ygf59q6naudad38k" TargetMode="External"/><Relationship Id="rId2" Type="http://schemas.openxmlformats.org/officeDocument/2006/relationships/hyperlink" Target="https://agenda.linearcollider.org/event/7909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NEWS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LCTPC phone meeting April 5, 2018</a:t>
            </a:r>
          </a:p>
          <a:p>
            <a:r>
              <a:rPr lang="fr-FR" dirty="0" smtClean="0"/>
              <a:t>P. Colas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1783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NEWS FROM SACLAY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85990"/>
            <a:ext cx="10515600" cy="4731929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Active </a:t>
            </a:r>
            <a:r>
              <a:rPr lang="fr-FR" dirty="0" err="1" smtClean="0"/>
              <a:t>preparation</a:t>
            </a:r>
            <a:r>
              <a:rPr lang="fr-FR" dirty="0" smtClean="0"/>
              <a:t> of the </a:t>
            </a:r>
            <a:r>
              <a:rPr lang="fr-FR" dirty="0" err="1" smtClean="0"/>
              <a:t>beam</a:t>
            </a:r>
            <a:r>
              <a:rPr lang="fr-FR" dirty="0" smtClean="0"/>
              <a:t> test </a:t>
            </a:r>
            <a:r>
              <a:rPr lang="fr-FR" dirty="0" err="1" smtClean="0"/>
              <a:t>planned</a:t>
            </a:r>
            <a:r>
              <a:rPr lang="fr-FR" dirty="0" smtClean="0"/>
              <a:t> for </a:t>
            </a:r>
            <a:r>
              <a:rPr lang="fr-FR" dirty="0" err="1" smtClean="0"/>
              <a:t>November</a:t>
            </a:r>
            <a:r>
              <a:rPr lang="fr-FR" dirty="0"/>
              <a:t> </a:t>
            </a:r>
            <a:r>
              <a:rPr lang="fr-FR" dirty="0" smtClean="0"/>
              <a:t>10 to 24 (Ralf, </a:t>
            </a:r>
            <a:r>
              <a:rPr lang="fr-FR" dirty="0" err="1" smtClean="0"/>
              <a:t>please</a:t>
            </a:r>
            <a:r>
              <a:rPr lang="fr-FR" dirty="0" smtClean="0"/>
              <a:t> </a:t>
            </a:r>
            <a:r>
              <a:rPr lang="fr-FR" dirty="0" err="1" smtClean="0"/>
              <a:t>confirm</a:t>
            </a:r>
            <a:r>
              <a:rPr lang="fr-FR" dirty="0" smtClean="0"/>
              <a:t>)</a:t>
            </a:r>
          </a:p>
          <a:p>
            <a:r>
              <a:rPr lang="fr-FR" dirty="0" smtClean="0"/>
              <a:t>Last </a:t>
            </a:r>
            <a:r>
              <a:rPr lang="fr-FR" dirty="0" err="1" smtClean="0"/>
              <a:t>week</a:t>
            </a:r>
            <a:r>
              <a:rPr lang="fr-FR" dirty="0" smtClean="0"/>
              <a:t> at DESY : </a:t>
            </a:r>
          </a:p>
          <a:p>
            <a:pPr lvl="1"/>
            <a:r>
              <a:rPr lang="fr-FR" dirty="0" err="1" smtClean="0"/>
              <a:t>Commissioning</a:t>
            </a:r>
            <a:r>
              <a:rPr lang="fr-FR" dirty="0" smtClean="0"/>
              <a:t> </a:t>
            </a:r>
            <a:r>
              <a:rPr lang="fr-FR" dirty="0" err="1" smtClean="0"/>
              <a:t>SiPM</a:t>
            </a:r>
            <a:r>
              <a:rPr lang="fr-FR" dirty="0" smtClean="0"/>
              <a:t> </a:t>
            </a:r>
            <a:r>
              <a:rPr lang="fr-FR" dirty="0" err="1" smtClean="0"/>
              <a:t>cosmic</a:t>
            </a:r>
            <a:r>
              <a:rPr lang="fr-FR" dirty="0" smtClean="0"/>
              <a:t> trigger (</a:t>
            </a:r>
            <a:r>
              <a:rPr lang="fr-FR" dirty="0" err="1" smtClean="0"/>
              <a:t>with</a:t>
            </a:r>
            <a:r>
              <a:rPr lang="fr-FR" dirty="0" smtClean="0"/>
              <a:t> Serguei </a:t>
            </a:r>
            <a:r>
              <a:rPr lang="fr-FR" dirty="0" err="1" smtClean="0"/>
              <a:t>Ganjour</a:t>
            </a:r>
            <a:r>
              <a:rPr lang="fr-FR" dirty="0" smtClean="0"/>
              <a:t> and Oliver Schäfer)</a:t>
            </a:r>
          </a:p>
          <a:p>
            <a:pPr lvl="1"/>
            <a:r>
              <a:rPr lang="fr-FR" dirty="0" err="1" smtClean="0"/>
              <a:t>Assess</a:t>
            </a:r>
            <a:r>
              <a:rPr lang="fr-FR" dirty="0" smtClean="0"/>
              <a:t> possible use of LP2 </a:t>
            </a:r>
            <a:r>
              <a:rPr lang="fr-FR" dirty="0" err="1" smtClean="0"/>
              <a:t>endplate</a:t>
            </a:r>
            <a:r>
              <a:rPr lang="fr-FR" dirty="0" smtClean="0"/>
              <a:t> (</a:t>
            </a:r>
            <a:r>
              <a:rPr lang="fr-FR" dirty="0" err="1" smtClean="0"/>
              <a:t>with</a:t>
            </a:r>
            <a:r>
              <a:rPr lang="fr-FR" dirty="0" smtClean="0"/>
              <a:t> Ralf and Volker) :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adapt</a:t>
            </a:r>
            <a:r>
              <a:rPr lang="fr-FR" dirty="0" smtClean="0"/>
              <a:t> the </a:t>
            </a:r>
            <a:r>
              <a:rPr lang="fr-FR" dirty="0" err="1" smtClean="0"/>
              <a:t>mounting</a:t>
            </a:r>
            <a:r>
              <a:rPr lang="fr-FR" dirty="0" smtClean="0"/>
              <a:t> </a:t>
            </a:r>
            <a:r>
              <a:rPr lang="fr-FR" dirty="0" err="1" smtClean="0"/>
              <a:t>tool</a:t>
            </a:r>
            <a:r>
              <a:rPr lang="fr-FR" dirty="0" smtClean="0"/>
              <a:t>.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OK. </a:t>
            </a:r>
            <a:r>
              <a:rPr lang="fr-FR" dirty="0" err="1" smtClean="0"/>
              <a:t>Probably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make</a:t>
            </a:r>
            <a:r>
              <a:rPr lang="fr-FR" dirty="0" smtClean="0"/>
              <a:t> 7 new </a:t>
            </a:r>
            <a:r>
              <a:rPr lang="fr-FR" dirty="0" err="1" smtClean="0"/>
              <a:t>dummy</a:t>
            </a:r>
            <a:r>
              <a:rPr lang="fr-FR" dirty="0" smtClean="0"/>
              <a:t> modules,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discussed</a:t>
            </a:r>
            <a:r>
              <a:rPr lang="fr-FR" dirty="0" smtClean="0"/>
              <a:t> how.  </a:t>
            </a:r>
          </a:p>
          <a:p>
            <a:r>
              <a:rPr lang="fr-FR" dirty="0" smtClean="0"/>
              <a:t>Construction of 4 new modules in </a:t>
            </a:r>
            <a:r>
              <a:rPr lang="fr-FR" dirty="0" err="1" smtClean="0"/>
              <a:t>progress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DLC 2.5 </a:t>
            </a:r>
            <a:r>
              <a:rPr lang="fr-FR" dirty="0" err="1" smtClean="0"/>
              <a:t>Mohm</a:t>
            </a:r>
            <a:r>
              <a:rPr lang="fr-FR" dirty="0" smtClean="0"/>
              <a:t>/</a:t>
            </a:r>
            <a:r>
              <a:rPr lang="fr-FR" dirty="0" err="1" smtClean="0"/>
              <a:t>sq</a:t>
            </a:r>
            <a:r>
              <a:rPr lang="fr-FR" dirty="0" smtClean="0"/>
              <a:t> </a:t>
            </a:r>
            <a:r>
              <a:rPr lang="fr-FR" dirty="0" err="1" smtClean="0"/>
              <a:t>procured</a:t>
            </a:r>
            <a:endParaRPr lang="fr-FR" dirty="0" smtClean="0"/>
          </a:p>
          <a:p>
            <a:pPr lvl="1"/>
            <a:r>
              <a:rPr lang="fr-FR" dirty="0" smtClean="0"/>
              <a:t>New </a:t>
            </a:r>
            <a:r>
              <a:rPr lang="fr-FR" dirty="0" err="1" smtClean="0"/>
              <a:t>mechanics</a:t>
            </a:r>
            <a:r>
              <a:rPr lang="fr-FR" dirty="0" smtClean="0"/>
              <a:t> for </a:t>
            </a:r>
            <a:r>
              <a:rPr lang="fr-FR" dirty="0" err="1" smtClean="0"/>
              <a:t>connection</a:t>
            </a:r>
            <a:r>
              <a:rPr lang="fr-FR" dirty="0" smtClean="0"/>
              <a:t> of pads to the </a:t>
            </a:r>
            <a:r>
              <a:rPr lang="fr-FR" dirty="0" err="1" smtClean="0"/>
              <a:t>electronics</a:t>
            </a:r>
            <a:endParaRPr lang="fr-FR" dirty="0" smtClean="0"/>
          </a:p>
          <a:p>
            <a:pPr lvl="1"/>
            <a:r>
              <a:rPr lang="fr-FR" dirty="0" err="1" smtClean="0"/>
              <a:t>Details</a:t>
            </a:r>
            <a:r>
              <a:rPr lang="fr-FR" dirty="0" smtClean="0"/>
              <a:t> of the design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r>
              <a:rPr lang="fr-FR" dirty="0" smtClean="0"/>
              <a:t>, minor changes to the </a:t>
            </a:r>
            <a:r>
              <a:rPr lang="fr-FR" dirty="0" err="1" smtClean="0"/>
              <a:t>gerbers</a:t>
            </a:r>
            <a:r>
              <a:rPr lang="fr-FR" dirty="0" smtClean="0"/>
              <a:t>. PCB </a:t>
            </a:r>
            <a:r>
              <a:rPr lang="fr-FR" dirty="0" err="1" smtClean="0"/>
              <a:t>almost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ordered</a:t>
            </a:r>
            <a:r>
              <a:rPr lang="fr-FR" dirty="0" smtClean="0"/>
              <a:t>.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05/04/2018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E5A1-494D-4BC4-ACC2-F3B6D732A10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770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NEWS FROM SACLAY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1" y="1503404"/>
            <a:ext cx="4267200" cy="4351338"/>
          </a:xfrm>
        </p:spPr>
        <p:txBody>
          <a:bodyPr/>
          <a:lstStyle/>
          <a:p>
            <a:r>
              <a:rPr lang="fr-FR" dirty="0" smtClean="0"/>
              <a:t>Information meeting on ILC </a:t>
            </a:r>
            <a:r>
              <a:rPr lang="fr-FR" dirty="0" err="1" smtClean="0"/>
              <a:t>organized</a:t>
            </a:r>
            <a:r>
              <a:rPr lang="fr-FR" dirty="0" smtClean="0"/>
              <a:t> at Saclay (</a:t>
            </a:r>
            <a:r>
              <a:rPr lang="fr-FR" dirty="0" err="1" smtClean="0"/>
              <a:t>Monday</a:t>
            </a:r>
            <a:r>
              <a:rPr lang="fr-FR" dirty="0" smtClean="0"/>
              <a:t> 9th) </a:t>
            </a:r>
          </a:p>
          <a:p>
            <a:r>
              <a:rPr lang="fr-FR" dirty="0" err="1" smtClean="0"/>
              <a:t>Presentations</a:t>
            </a:r>
            <a:r>
              <a:rPr lang="fr-FR" dirty="0" smtClean="0"/>
              <a:t> of new </a:t>
            </a:r>
            <a:r>
              <a:rPr lang="fr-FR" dirty="0" err="1" smtClean="0"/>
              <a:t>developments</a:t>
            </a:r>
            <a:r>
              <a:rPr lang="fr-FR" dirty="0" smtClean="0"/>
              <a:t> and </a:t>
            </a:r>
            <a:r>
              <a:rPr lang="fr-FR" dirty="0" err="1" smtClean="0"/>
              <a:t>expected</a:t>
            </a:r>
            <a:r>
              <a:rPr lang="fr-FR" dirty="0" smtClean="0"/>
              <a:t> </a:t>
            </a:r>
            <a:r>
              <a:rPr lang="fr-FR" dirty="0" err="1" smtClean="0"/>
              <a:t>context</a:t>
            </a:r>
            <a:endParaRPr lang="fr-FR" dirty="0" smtClean="0"/>
          </a:p>
          <a:p>
            <a:r>
              <a:rPr lang="fr-FR" dirty="0" smtClean="0"/>
              <a:t>Discussion on ILC in </a:t>
            </a:r>
            <a:r>
              <a:rPr lang="fr-FR" dirty="0" err="1" smtClean="0"/>
              <a:t>European</a:t>
            </a:r>
            <a:r>
              <a:rPr lang="fr-FR" dirty="0" smtClean="0"/>
              <a:t> </a:t>
            </a:r>
            <a:r>
              <a:rPr lang="fr-FR" dirty="0" err="1" smtClean="0"/>
              <a:t>Strategy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4116" y="824255"/>
            <a:ext cx="6248400" cy="4023145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05/04/2018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E5A1-494D-4BC4-ACC2-F3B6D732A10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0777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OTHER NEWS : ANALYSIS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83475" y="1825625"/>
            <a:ext cx="11155680" cy="4351338"/>
          </a:xfrm>
        </p:spPr>
        <p:txBody>
          <a:bodyPr/>
          <a:lstStyle/>
          <a:p>
            <a:r>
              <a:rPr lang="fr-FR" dirty="0" err="1" smtClean="0"/>
              <a:t>Analysis</a:t>
            </a:r>
            <a:r>
              <a:rPr lang="fr-FR" dirty="0" smtClean="0"/>
              <a:t> meeting on </a:t>
            </a:r>
            <a:r>
              <a:rPr lang="fr-FR" dirty="0" err="1" smtClean="0"/>
              <a:t>dE</a:t>
            </a:r>
            <a:r>
              <a:rPr lang="fr-FR" dirty="0" smtClean="0"/>
              <a:t>/dx last </a:t>
            </a:r>
            <a:r>
              <a:rPr lang="fr-FR" dirty="0" err="1" smtClean="0"/>
              <a:t>week</a:t>
            </a:r>
            <a:r>
              <a:rPr lang="fr-FR" dirty="0" smtClean="0"/>
              <a:t>. </a:t>
            </a:r>
            <a:r>
              <a:rPr lang="fr-FR" dirty="0" err="1" smtClean="0"/>
              <a:t>Quite</a:t>
            </a:r>
            <a:r>
              <a:rPr lang="fr-FR" dirty="0" smtClean="0"/>
              <a:t> </a:t>
            </a:r>
            <a:r>
              <a:rPr lang="fr-FR" dirty="0" err="1" smtClean="0"/>
              <a:t>succesful</a:t>
            </a:r>
            <a:r>
              <a:rPr lang="fr-FR" dirty="0" smtClean="0"/>
              <a:t> (&gt;27 </a:t>
            </a:r>
            <a:r>
              <a:rPr lang="fr-FR" dirty="0" err="1" smtClean="0"/>
              <a:t>connected</a:t>
            </a:r>
            <a:r>
              <a:rPr lang="fr-FR" dirty="0" smtClean="0"/>
              <a:t>), </a:t>
            </a:r>
            <a:r>
              <a:rPr lang="fr-FR" dirty="0" err="1" smtClean="0"/>
              <a:t>interesting</a:t>
            </a:r>
            <a:r>
              <a:rPr lang="fr-FR" dirty="0" smtClean="0"/>
              <a:t> </a:t>
            </a:r>
            <a:r>
              <a:rPr lang="fr-FR" dirty="0" err="1" smtClean="0"/>
              <a:t>talks</a:t>
            </a:r>
            <a:r>
              <a:rPr lang="fr-FR" dirty="0" smtClean="0"/>
              <a:t>, lots of news </a:t>
            </a:r>
            <a:r>
              <a:rPr lang="fr-FR" dirty="0" err="1" smtClean="0"/>
              <a:t>ideas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comparisons</a:t>
            </a:r>
            <a:r>
              <a:rPr lang="fr-FR" dirty="0" smtClean="0"/>
              <a:t> made possible </a:t>
            </a:r>
            <a:r>
              <a:rPr lang="en-US" u="sng" dirty="0">
                <a:hlinkClick r:id="rId2"/>
              </a:rPr>
              <a:t>https://agenda.linearcollider.org/event/7909</a:t>
            </a:r>
            <a:r>
              <a:rPr lang="en-US" u="sng" dirty="0" smtClean="0">
                <a:hlinkClick r:id="rId2"/>
              </a:rPr>
              <a:t>/</a:t>
            </a:r>
            <a:endParaRPr lang="en-US" u="sng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err="1" smtClean="0"/>
              <a:t>Summary</a:t>
            </a:r>
            <a:r>
              <a:rPr lang="fr-FR" dirty="0" smtClean="0"/>
              <a:t> in </a:t>
            </a:r>
            <a:r>
              <a:rPr lang="fr-FR" dirty="0" err="1" smtClean="0"/>
              <a:t>preparation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err="1" smtClean="0"/>
              <a:t>Next</a:t>
            </a:r>
            <a:r>
              <a:rPr lang="fr-FR" dirty="0" smtClean="0"/>
              <a:t> meeting </a:t>
            </a:r>
            <a:r>
              <a:rPr lang="fr-FR" dirty="0" err="1" smtClean="0"/>
              <a:t>tentatively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May 15 and 18 on z-</a:t>
            </a:r>
            <a:r>
              <a:rPr lang="fr-FR" dirty="0" err="1" smtClean="0"/>
              <a:t>coordinate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event</a:t>
            </a:r>
            <a:r>
              <a:rPr lang="fr-FR" dirty="0" smtClean="0"/>
              <a:t> time </a:t>
            </a:r>
            <a:r>
              <a:rPr lang="fr-FR" dirty="0" err="1" smtClean="0"/>
              <a:t>measurement</a:t>
            </a:r>
            <a:r>
              <a:rPr lang="fr-FR" dirty="0"/>
              <a:t> </a:t>
            </a:r>
            <a:r>
              <a:rPr lang="fr-FR" dirty="0" smtClean="0"/>
              <a:t>(for </a:t>
            </a:r>
            <a:r>
              <a:rPr lang="fr-FR" dirty="0" err="1" smtClean="0"/>
              <a:t>matching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silicon</a:t>
            </a:r>
            <a:r>
              <a:rPr lang="fr-FR" dirty="0" smtClean="0"/>
              <a:t> </a:t>
            </a:r>
            <a:r>
              <a:rPr lang="fr-FR" dirty="0" err="1" smtClean="0"/>
              <a:t>trackers</a:t>
            </a:r>
            <a:r>
              <a:rPr lang="fr-FR" dirty="0" smtClean="0"/>
              <a:t>). Doodle </a:t>
            </a:r>
            <a:r>
              <a:rPr lang="fr-FR" dirty="0" err="1" smtClean="0"/>
              <a:t>available</a:t>
            </a:r>
            <a:r>
              <a:rPr lang="fr-FR" dirty="0"/>
              <a:t> </a:t>
            </a:r>
            <a:r>
              <a:rPr lang="en-US" u="sng" dirty="0" smtClean="0">
                <a:hlinkClick r:id="rId3"/>
              </a:rPr>
              <a:t>https</a:t>
            </a:r>
            <a:r>
              <a:rPr lang="en-US" u="sng" dirty="0">
                <a:hlinkClick r:id="rId3"/>
              </a:rPr>
              <a:t>://doodle.com/poll/ygf59q6naudad38k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05/04/2018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E5A1-494D-4BC4-ACC2-F3B6D732A10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2928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OTHER NEWS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1" y="1402080"/>
            <a:ext cx="6781800" cy="5068389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Ion </a:t>
            </a:r>
            <a:r>
              <a:rPr lang="fr-FR" dirty="0" err="1" smtClean="0"/>
              <a:t>mobility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, A. Cortez </a:t>
            </a:r>
            <a:r>
              <a:rPr lang="fr-FR" i="1" dirty="0" smtClean="0"/>
              <a:t>et al. </a:t>
            </a:r>
            <a:r>
              <a:rPr lang="fr-FR" dirty="0" smtClean="0"/>
              <a:t>: Xe-CF4 </a:t>
            </a:r>
            <a:r>
              <a:rPr lang="fr-FR" dirty="0" err="1" smtClean="0"/>
              <a:t>study</a:t>
            </a:r>
            <a:r>
              <a:rPr lang="fr-FR" dirty="0" smtClean="0"/>
              <a:t> </a:t>
            </a:r>
            <a:r>
              <a:rPr lang="fr-FR" dirty="0" err="1" smtClean="0"/>
              <a:t>just</a:t>
            </a:r>
            <a:r>
              <a:rPr lang="fr-FR" dirty="0" smtClean="0"/>
              <a:t> </a:t>
            </a:r>
            <a:r>
              <a:rPr lang="fr-FR" dirty="0" err="1" smtClean="0"/>
              <a:t>published</a:t>
            </a:r>
            <a:r>
              <a:rPr lang="fr-FR" dirty="0" smtClean="0"/>
              <a:t> (Ar-CF4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, 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Jan’s</a:t>
            </a:r>
            <a:r>
              <a:rPr lang="fr-FR" dirty="0" smtClean="0"/>
              <a:t> talk in </a:t>
            </a:r>
            <a:r>
              <a:rPr lang="fr-FR" dirty="0" err="1" smtClean="0"/>
              <a:t>Ichinoseki</a:t>
            </a:r>
            <a:r>
              <a:rPr lang="fr-FR" dirty="0" smtClean="0"/>
              <a:t>)</a:t>
            </a:r>
          </a:p>
          <a:p>
            <a:r>
              <a:rPr lang="fr-FR" dirty="0" smtClean="0"/>
              <a:t>Isobutane </a:t>
            </a:r>
            <a:r>
              <a:rPr lang="fr-FR" dirty="0" err="1" smtClean="0"/>
              <a:t>bottle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/>
              <a:t> </a:t>
            </a:r>
            <a:r>
              <a:rPr lang="fr-FR" dirty="0" smtClean="0"/>
              <a:t>at Coimbra,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starting</a:t>
            </a:r>
            <a:r>
              <a:rPr lang="fr-FR" dirty="0" smtClean="0"/>
              <a:t>. Ar-Isobutane and Ar-CF4-Isobutane </a:t>
            </a:r>
            <a:r>
              <a:rPr lang="fr-FR" dirty="0" err="1" smtClean="0"/>
              <a:t>studies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made, to </a:t>
            </a:r>
            <a:r>
              <a:rPr lang="fr-FR" dirty="0" err="1" smtClean="0"/>
              <a:t>assess</a:t>
            </a:r>
            <a:r>
              <a:rPr lang="fr-FR" dirty="0" smtClean="0"/>
              <a:t> the ion </a:t>
            </a:r>
            <a:r>
              <a:rPr lang="fr-FR" dirty="0" err="1" smtClean="0"/>
              <a:t>disk</a:t>
            </a:r>
            <a:r>
              <a:rPr lang="fr-FR" dirty="0" smtClean="0"/>
              <a:t> composition and </a:t>
            </a:r>
            <a:r>
              <a:rPr lang="fr-FR" dirty="0" err="1" smtClean="0"/>
              <a:t>evolution</a:t>
            </a:r>
            <a:r>
              <a:rPr lang="fr-FR" dirty="0" smtClean="0"/>
              <a:t>. </a:t>
            </a:r>
            <a:endParaRPr lang="fr-FR" dirty="0" smtClean="0"/>
          </a:p>
          <a:p>
            <a:r>
              <a:rPr lang="fr-FR" dirty="0" smtClean="0"/>
              <a:t>ILD DAQ </a:t>
            </a:r>
            <a:r>
              <a:rPr lang="fr-FR" dirty="0" err="1" smtClean="0"/>
              <a:t>under</a:t>
            </a:r>
            <a:r>
              <a:rPr lang="fr-FR" dirty="0" smtClean="0"/>
              <a:t> discussion in </a:t>
            </a:r>
            <a:r>
              <a:rPr lang="fr-FR" dirty="0" err="1" smtClean="0"/>
              <a:t>Technical</a:t>
            </a:r>
            <a:r>
              <a:rPr lang="fr-FR" dirty="0" smtClean="0"/>
              <a:t> Board. </a:t>
            </a:r>
            <a:r>
              <a:rPr lang="fr-FR" dirty="0" err="1" smtClean="0"/>
              <a:t>Needs</a:t>
            </a:r>
            <a:r>
              <a:rPr lang="fr-FR" dirty="0" smtClean="0"/>
              <a:t> input </a:t>
            </a:r>
            <a:r>
              <a:rPr lang="fr-FR" dirty="0" err="1" smtClean="0"/>
              <a:t>from</a:t>
            </a:r>
            <a:r>
              <a:rPr lang="fr-FR" dirty="0" smtClean="0"/>
              <a:t> TPC (in the </a:t>
            </a:r>
            <a:r>
              <a:rPr lang="fr-FR" dirty="0" err="1" smtClean="0"/>
              <a:t>past</a:t>
            </a:r>
            <a:r>
              <a:rPr lang="fr-FR" dirty="0" smtClean="0"/>
              <a:t> contacts </a:t>
            </a:r>
            <a:r>
              <a:rPr lang="fr-FR" dirty="0" err="1" smtClean="0"/>
              <a:t>were</a:t>
            </a:r>
            <a:r>
              <a:rPr lang="fr-FR" dirty="0" smtClean="0"/>
              <a:t> Gilles de </a:t>
            </a:r>
            <a:r>
              <a:rPr lang="fr-FR" dirty="0" err="1" smtClean="0"/>
              <a:t>Lentdecker</a:t>
            </a:r>
            <a:r>
              <a:rPr lang="fr-FR" dirty="0" smtClean="0"/>
              <a:t> and Martin </a:t>
            </a:r>
            <a:r>
              <a:rPr lang="fr-FR" dirty="0" err="1" smtClean="0"/>
              <a:t>Killenberg</a:t>
            </a:r>
            <a:r>
              <a:rPr lang="fr-FR" dirty="0" smtClean="0"/>
              <a:t>)  </a:t>
            </a:r>
            <a:endParaRPr lang="fr-FR" dirty="0" smtClean="0"/>
          </a:p>
          <a:p>
            <a:r>
              <a:rPr lang="fr-FR" dirty="0" smtClean="0"/>
              <a:t>ICD </a:t>
            </a:r>
            <a:r>
              <a:rPr lang="fr-FR" dirty="0" err="1" smtClean="0"/>
              <a:t>released</a:t>
            </a:r>
            <a:r>
              <a:rPr lang="fr-FR" dirty="0" smtClean="0"/>
              <a:t>, </a:t>
            </a:r>
            <a:r>
              <a:rPr lang="fr-FR" dirty="0" err="1" smtClean="0"/>
              <a:t>still</a:t>
            </a:r>
            <a:r>
              <a:rPr lang="fr-FR" dirty="0" smtClean="0"/>
              <a:t> far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complete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2217" y="863068"/>
            <a:ext cx="3431268" cy="5455683"/>
          </a:xfrm>
          <a:prstGeom prst="rect">
            <a:avLst/>
          </a:prstGeom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05/04/2018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E5A1-494D-4BC4-ACC2-F3B6D732A10E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39258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312</Words>
  <Application>Microsoft Office PowerPoint</Application>
  <PresentationFormat>Grand écran</PresentationFormat>
  <Paragraphs>35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NEWS</vt:lpstr>
      <vt:lpstr>NEWS FROM SACLAY</vt:lpstr>
      <vt:lpstr>NEWS FROM SACLAY</vt:lpstr>
      <vt:lpstr>OTHER NEWS : ANALYSIS</vt:lpstr>
      <vt:lpstr>OTHER NEWS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Colas Paul</dc:creator>
  <cp:lastModifiedBy>Colas Paul</cp:lastModifiedBy>
  <cp:revision>7</cp:revision>
  <dcterms:created xsi:type="dcterms:W3CDTF">2018-04-05T10:40:04Z</dcterms:created>
  <dcterms:modified xsi:type="dcterms:W3CDTF">2018-04-05T11:25:41Z</dcterms:modified>
</cp:coreProperties>
</file>