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806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28679C-23F4-40EF-88DE-358B95A554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526C0DB-B31B-4A9B-8CD1-A6A93DF29F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6B1095-1845-48FE-93CE-A43DB2B0B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42FD-58F1-417C-BA08-6D0B1771CB01}" type="datetimeFigureOut">
              <a:rPr kumimoji="1" lang="ja-JP" altLang="en-US" smtClean="0"/>
              <a:t>2018/4/14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E80C66-642B-4DFA-ABDA-3962F013D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B110D4-7659-40DD-AC8C-D030FE1B0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9FF9-A976-49A9-845F-BC70DCC063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712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DC29CB-D89E-4821-ACFE-2D74C7D26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5EE17F8-B218-471D-9CEC-9FCE1CF736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134C1D-0992-49A4-BF98-CE4EE0A13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42FD-58F1-417C-BA08-6D0B1771CB01}" type="datetimeFigureOut">
              <a:rPr kumimoji="1" lang="ja-JP" altLang="en-US" smtClean="0"/>
              <a:t>2018/4/14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A73DA7-55C7-4F80-B273-16115C511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3C6023-A666-4D9A-A91D-478B91EEB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9FF9-A976-49A9-845F-BC70DCC063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6376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1EA1EDD-EBB0-47F8-9949-96073EE6D5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D0FC141-A57A-4455-AAD2-E0E0EE34B4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E650BE-0FE8-4C1F-9D68-E795FD14B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42FD-58F1-417C-BA08-6D0B1771CB01}" type="datetimeFigureOut">
              <a:rPr kumimoji="1" lang="ja-JP" altLang="en-US" smtClean="0"/>
              <a:t>2018/4/14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0830D5-8415-4117-A38B-4DCA9B881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64A60DD-B4BE-4757-9A99-B0B26FC1A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9FF9-A976-49A9-845F-BC70DCC063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397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03A38C-924F-4355-AD18-EF2FFF4C4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C5867F6-7F71-4A62-9B9D-42C574E9E0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A0E7B8-28A0-44B6-B8D5-871B95AEB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42FD-58F1-417C-BA08-6D0B1771CB01}" type="datetimeFigureOut">
              <a:rPr kumimoji="1" lang="ja-JP" altLang="en-US" smtClean="0"/>
              <a:t>2018/4/14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5C9D7E-8D57-432C-9640-A849F6B80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2DC993-7A83-4964-828D-76CBB0A3F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9FF9-A976-49A9-845F-BC70DCC063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0975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BAC0E-F2E6-4F81-842A-CA53638F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840C25-9F9E-4BEA-BEE6-783EB7103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EC9B71-063E-44AE-870C-960238EDC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42FD-58F1-417C-BA08-6D0B1771CB01}" type="datetimeFigureOut">
              <a:rPr kumimoji="1" lang="ja-JP" altLang="en-US" smtClean="0"/>
              <a:t>2018/4/14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D00957-1B2C-4838-AB87-726D7D6FA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AC597B-C68B-46D4-A724-FD9ABC4B1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9FF9-A976-49A9-845F-BC70DCC063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0132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6D799B-3DBB-4521-8258-F31CEF2F4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83FE11-6181-4D37-B030-A853DFB9DC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3B28334-7425-4566-9346-45F435868F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616E0DA-4F57-4442-9556-8ADB10832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42FD-58F1-417C-BA08-6D0B1771CB01}" type="datetimeFigureOut">
              <a:rPr kumimoji="1" lang="ja-JP" altLang="en-US" smtClean="0"/>
              <a:t>2018/4/14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295EE40-6B36-4FD2-8695-E4F6ACB43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F40782B-664D-469D-939C-CE7EFCD70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9FF9-A976-49A9-845F-BC70DCC063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179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03DB98-5A11-4DDE-8DEA-306E744F3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1C56465-FCB5-43D7-B10A-D2D8FEB9D7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841874D-FACA-4D67-B74C-44DD2CB510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BFBB652-043F-4B1C-A3E7-E5E437D198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2C4CDEF-FADB-42C7-B357-D42C55F763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F912AE6-BDC1-48BF-B973-01352465C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42FD-58F1-417C-BA08-6D0B1771CB01}" type="datetimeFigureOut">
              <a:rPr kumimoji="1" lang="ja-JP" altLang="en-US" smtClean="0"/>
              <a:t>2018/4/14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ACB51D1-39FC-4DF2-9987-58481F185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C10D793-083E-4DC6-8994-6FE628A68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9FF9-A976-49A9-845F-BC70DCC063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393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09AB89-1B34-41A8-BD11-8EB7C7787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3E9CE88-6D1B-4C2A-AF07-C7D17C9DF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42FD-58F1-417C-BA08-6D0B1771CB01}" type="datetimeFigureOut">
              <a:rPr kumimoji="1" lang="ja-JP" altLang="en-US" smtClean="0"/>
              <a:t>2018/4/14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9CC5B34-62C4-47A0-A274-1141913BD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79353C6-3FBE-4384-94DD-57B430131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9FF9-A976-49A9-845F-BC70DCC063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7350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BCC5206-5A1C-4636-B688-99FA08FE3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42FD-58F1-417C-BA08-6D0B1771CB01}" type="datetimeFigureOut">
              <a:rPr kumimoji="1" lang="ja-JP" altLang="en-US" smtClean="0"/>
              <a:t>2018/4/14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EFF7FC4-07A8-4AB0-8D05-559842E9A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FDCF49B-15AB-404A-A718-D16F7451E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9FF9-A976-49A9-845F-BC70DCC063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991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4F964B-483B-4298-B40A-A886E6A04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93566F8-CEE8-4646-81B1-76D481A0C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F101A64-6A40-43D5-93A9-DA677FAAA3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8DF210F-7F2A-4C92-A20D-D31E926C3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42FD-58F1-417C-BA08-6D0B1771CB01}" type="datetimeFigureOut">
              <a:rPr kumimoji="1" lang="ja-JP" altLang="en-US" smtClean="0"/>
              <a:t>2018/4/14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ACAA62-4FE4-41FB-B3E9-94753FBB9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1F47058-82E3-4BE6-8BD5-D26B4F9A5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9FF9-A976-49A9-845F-BC70DCC063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0529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676B3C-A942-4F96-8E51-6D0BA65CC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DC73DFE-A9BA-4EF9-A5B7-2410D112A3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0D4EB35-A71C-4260-94C1-FAB8CE69C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8D9A293-4E0D-496C-9358-942F49F58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42FD-58F1-417C-BA08-6D0B1771CB01}" type="datetimeFigureOut">
              <a:rPr kumimoji="1" lang="ja-JP" altLang="en-US" smtClean="0"/>
              <a:t>2018/4/14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E244B9C-AF6A-457E-B5AA-69952C7C4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A443C85-8337-4D0C-B96C-5BD404BFE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9FF9-A976-49A9-845F-BC70DCC063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489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7690FA7-FEC2-41AF-8DA4-C9BC1DA8E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65C5D76-C6B5-4751-AEB9-F17F239BC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345058-F951-4B6D-B297-4A7BE91CCB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B42FD-58F1-417C-BA08-6D0B1771CB01}" type="datetimeFigureOut">
              <a:rPr kumimoji="1" lang="ja-JP" altLang="en-US" smtClean="0"/>
              <a:t>2018/4/14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9F712F2-1680-478E-A28A-4356DBB21F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FDEB708-87FD-4920-A83D-29F926C5DF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79FF9-A976-49A9-845F-BC70DCC063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0098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32A07B-8FFE-42C6-B5C9-A75536B2D8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62116"/>
            <a:ext cx="10515600" cy="5909187"/>
          </a:xfrm>
        </p:spPr>
        <p:txBody>
          <a:bodyPr/>
          <a:lstStyle/>
          <a:p>
            <a:r>
              <a:rPr kumimoji="1" lang="en-US" altLang="ja-JP" dirty="0"/>
              <a:t>Candidates for the participants in ALCW2018, Kyushu</a:t>
            </a:r>
            <a:endParaRPr lang="en-US" altLang="ja-JP" dirty="0"/>
          </a:p>
          <a:p>
            <a:pPr lvl="1"/>
            <a:r>
              <a:rPr kumimoji="1" lang="en-US" altLang="ja-JP" dirty="0" err="1"/>
              <a:t>Okugawa</a:t>
            </a:r>
            <a:endParaRPr kumimoji="1" lang="en-US" altLang="ja-JP" dirty="0"/>
          </a:p>
          <a:p>
            <a:pPr lvl="1"/>
            <a:r>
              <a:rPr lang="en-US" altLang="ja-JP" dirty="0"/>
              <a:t>Takayuki Ueno</a:t>
            </a:r>
          </a:p>
          <a:p>
            <a:pPr lvl="1"/>
            <a:r>
              <a:rPr lang="en-US" altLang="ja-JP" dirty="0"/>
              <a:t>Kazuki Fujii</a:t>
            </a:r>
          </a:p>
          <a:p>
            <a:pPr lvl="1"/>
            <a:r>
              <a:rPr lang="en-US" altLang="ja-JP" dirty="0" err="1"/>
              <a:t>Kanemura</a:t>
            </a:r>
            <a:r>
              <a:rPr lang="en-US" altLang="ja-JP" dirty="0"/>
              <a:t>-san’s people: 5person</a:t>
            </a:r>
          </a:p>
          <a:p>
            <a:pPr marL="457200" lvl="1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/>
              <a:t>New comers</a:t>
            </a:r>
            <a:endParaRPr lang="en-US" altLang="ja-JP" dirty="0"/>
          </a:p>
          <a:p>
            <a:r>
              <a:rPr lang="en-US" altLang="ja-JP" dirty="0"/>
              <a:t>Yamashita-lab</a:t>
            </a:r>
          </a:p>
          <a:p>
            <a:pPr lvl="1"/>
            <a:r>
              <a:rPr lang="en-US" altLang="ja-JP" dirty="0"/>
              <a:t>2 people joined</a:t>
            </a:r>
          </a:p>
          <a:p>
            <a:pPr lvl="1"/>
            <a:endParaRPr lang="en-US" altLang="ja-JP" dirty="0"/>
          </a:p>
          <a:p>
            <a:r>
              <a:rPr lang="en-US" altLang="ja-JP" dirty="0"/>
              <a:t>KEK</a:t>
            </a:r>
          </a:p>
          <a:p>
            <a:pPr lvl="1"/>
            <a:r>
              <a:rPr lang="en-US" altLang="ja-JP" dirty="0"/>
              <a:t>2 people joined</a:t>
            </a:r>
          </a:p>
          <a:p>
            <a:pPr lvl="1"/>
            <a:endParaRPr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36303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27</Words>
  <Application>Microsoft Office PowerPoint</Application>
  <PresentationFormat>ワイド画面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倉田正和</dc:creator>
  <cp:lastModifiedBy>倉田 正和</cp:lastModifiedBy>
  <cp:revision>2</cp:revision>
  <dcterms:created xsi:type="dcterms:W3CDTF">2018-04-14T06:57:52Z</dcterms:created>
  <dcterms:modified xsi:type="dcterms:W3CDTF">2018-04-14T07:04:39Z</dcterms:modified>
</cp:coreProperties>
</file>