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9" r:id="rId4"/>
    <p:sldId id="261" r:id="rId5"/>
    <p:sldId id="262" r:id="rId6"/>
    <p:sldId id="263" r:id="rId7"/>
    <p:sldId id="264" r:id="rId8"/>
    <p:sldId id="282" r:id="rId9"/>
    <p:sldId id="268" r:id="rId10"/>
    <p:sldId id="269" r:id="rId11"/>
    <p:sldId id="270" r:id="rId12"/>
    <p:sldId id="271" r:id="rId13"/>
    <p:sldId id="267" r:id="rId14"/>
    <p:sldId id="275" r:id="rId15"/>
    <p:sldId id="276" r:id="rId16"/>
    <p:sldId id="272" r:id="rId17"/>
    <p:sldId id="273" r:id="rId18"/>
    <p:sldId id="274" r:id="rId19"/>
    <p:sldId id="280" r:id="rId20"/>
    <p:sldId id="281" r:id="rId21"/>
    <p:sldId id="278" r:id="rId22"/>
    <p:sldId id="25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0048"/>
    <a:srgbClr val="9999FF"/>
    <a:srgbClr val="5E4FA3"/>
    <a:srgbClr val="5F9ECC"/>
    <a:srgbClr val="5FBCA9"/>
    <a:srgbClr val="FF9933"/>
    <a:srgbClr val="00D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3" d="100"/>
          <a:sy n="53" d="100"/>
        </p:scale>
        <p:origin x="1176" y="3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mjiawan\Documents\LatencyScanApri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mjiawan\Documents\LatencyScanApril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vs. Interpolated</a:t>
            </a:r>
            <a:r>
              <a:rPr lang="en-GB" sz="20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Positions For All Triggers From Calibration Run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9320150261889893"/>
          <c:y val="5.230126599950293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Sheet1!$AD$1:$AD$699</c:f>
              <c:numCache>
                <c:formatCode>General</c:formatCode>
                <c:ptCount val="699"/>
                <c:pt idx="0">
                  <c:v>-37.837344228388694</c:v>
                </c:pt>
                <c:pt idx="1">
                  <c:v>-37.384887970909837</c:v>
                </c:pt>
                <c:pt idx="2">
                  <c:v>-44.732436838250464</c:v>
                </c:pt>
                <c:pt idx="3">
                  <c:v>-39.252742713018364</c:v>
                </c:pt>
                <c:pt idx="4">
                  <c:v>-39.887515768722928</c:v>
                </c:pt>
                <c:pt idx="5">
                  <c:v>-37.524441536001646</c:v>
                </c:pt>
                <c:pt idx="6">
                  <c:v>-46.189269063338152</c:v>
                </c:pt>
                <c:pt idx="7">
                  <c:v>-42.80032401898081</c:v>
                </c:pt>
                <c:pt idx="8">
                  <c:v>-42.172796590674643</c:v>
                </c:pt>
                <c:pt idx="9">
                  <c:v>-39.034482466474103</c:v>
                </c:pt>
                <c:pt idx="10">
                  <c:v>-36.886211581700017</c:v>
                </c:pt>
                <c:pt idx="11">
                  <c:v>-44.567994139880341</c:v>
                </c:pt>
                <c:pt idx="12">
                  <c:v>-33.994098996286368</c:v>
                </c:pt>
                <c:pt idx="13">
                  <c:v>-37.405983800288837</c:v>
                </c:pt>
                <c:pt idx="14">
                  <c:v>-43.09982048999381</c:v>
                </c:pt>
                <c:pt idx="15">
                  <c:v>-34.622980576645347</c:v>
                </c:pt>
                <c:pt idx="16">
                  <c:v>-40.540176919744169</c:v>
                </c:pt>
                <c:pt idx="17">
                  <c:v>-46.286593022488134</c:v>
                </c:pt>
                <c:pt idx="18">
                  <c:v>-41.266168452651129</c:v>
                </c:pt>
                <c:pt idx="19">
                  <c:v>-45.159562283886942</c:v>
                </c:pt>
                <c:pt idx="20">
                  <c:v>-46.247209308850842</c:v>
                </c:pt>
                <c:pt idx="21">
                  <c:v>-39.589659847328242</c:v>
                </c:pt>
                <c:pt idx="22">
                  <c:v>-35.895630171239944</c:v>
                </c:pt>
                <c:pt idx="23">
                  <c:v>-41.634502963688874</c:v>
                </c:pt>
                <c:pt idx="24">
                  <c:v>-40.061195850010314</c:v>
                </c:pt>
                <c:pt idx="25">
                  <c:v>-32.675714489374876</c:v>
                </c:pt>
                <c:pt idx="26">
                  <c:v>-37.583588498040022</c:v>
                </c:pt>
                <c:pt idx="27">
                  <c:v>-35.264246975448735</c:v>
                </c:pt>
                <c:pt idx="28">
                  <c:v>-38.903785059830824</c:v>
                </c:pt>
                <c:pt idx="29">
                  <c:v>-46.871820146482364</c:v>
                </c:pt>
                <c:pt idx="30">
                  <c:v>-38.666503058592944</c:v>
                </c:pt>
                <c:pt idx="31">
                  <c:v>-40.289835694243862</c:v>
                </c:pt>
                <c:pt idx="32">
                  <c:v>-41.442562589230455</c:v>
                </c:pt>
                <c:pt idx="33">
                  <c:v>-40.80671864039612</c:v>
                </c:pt>
                <c:pt idx="34">
                  <c:v>-40.00601497833712</c:v>
                </c:pt>
                <c:pt idx="35">
                  <c:v>-24.689935456983701</c:v>
                </c:pt>
                <c:pt idx="36">
                  <c:v>-31.755673134928823</c:v>
                </c:pt>
                <c:pt idx="37">
                  <c:v>-47.552010267175575</c:v>
                </c:pt>
                <c:pt idx="38">
                  <c:v>-42.761089145863423</c:v>
                </c:pt>
                <c:pt idx="39">
                  <c:v>-33.907579634825666</c:v>
                </c:pt>
                <c:pt idx="40">
                  <c:v>-36.828786610274399</c:v>
                </c:pt>
                <c:pt idx="41">
                  <c:v>-44.750697122962656</c:v>
                </c:pt>
                <c:pt idx="42">
                  <c:v>-41.662978987002269</c:v>
                </c:pt>
                <c:pt idx="43">
                  <c:v>-39.963062552094087</c:v>
                </c:pt>
                <c:pt idx="44">
                  <c:v>-33.143313286569004</c:v>
                </c:pt>
                <c:pt idx="45">
                  <c:v>-43.532041974417169</c:v>
                </c:pt>
                <c:pt idx="46">
                  <c:v>-44.03398524860738</c:v>
                </c:pt>
                <c:pt idx="47">
                  <c:v>-39.240851650092843</c:v>
                </c:pt>
                <c:pt idx="48">
                  <c:v>-37.518489357334438</c:v>
                </c:pt>
                <c:pt idx="49">
                  <c:v>-40.521574169589442</c:v>
                </c:pt>
                <c:pt idx="50">
                  <c:v>-38.010775964514131</c:v>
                </c:pt>
                <c:pt idx="51">
                  <c:v>-42.263711872498448</c:v>
                </c:pt>
                <c:pt idx="52">
                  <c:v>-43.495607247782139</c:v>
                </c:pt>
                <c:pt idx="53">
                  <c:v>-40.88960850732412</c:v>
                </c:pt>
                <c:pt idx="54">
                  <c:v>-35.969964137610894</c:v>
                </c:pt>
                <c:pt idx="55">
                  <c:v>-32.910908352279762</c:v>
                </c:pt>
                <c:pt idx="56">
                  <c:v>-32.689663200949042</c:v>
                </c:pt>
                <c:pt idx="57">
                  <c:v>-38.427853407262226</c:v>
                </c:pt>
                <c:pt idx="58">
                  <c:v>-31.772290401279143</c:v>
                </c:pt>
                <c:pt idx="59">
                  <c:v>-31.369942851248197</c:v>
                </c:pt>
                <c:pt idx="60">
                  <c:v>-41.215144125644727</c:v>
                </c:pt>
                <c:pt idx="61">
                  <c:v>-47.950704200536421</c:v>
                </c:pt>
                <c:pt idx="62">
                  <c:v>-36.629676642252939</c:v>
                </c:pt>
                <c:pt idx="63">
                  <c:v>-27.927627290076334</c:v>
                </c:pt>
                <c:pt idx="64">
                  <c:v>-41.938409671962035</c:v>
                </c:pt>
                <c:pt idx="65">
                  <c:v>-40.249875185681859</c:v>
                </c:pt>
                <c:pt idx="66">
                  <c:v>-37.525227043532077</c:v>
                </c:pt>
                <c:pt idx="67">
                  <c:v>-42.738134557458224</c:v>
                </c:pt>
                <c:pt idx="68">
                  <c:v>-38.423064270682893</c:v>
                </c:pt>
                <c:pt idx="69">
                  <c:v>-37.552400422942029</c:v>
                </c:pt>
                <c:pt idx="70">
                  <c:v>-30.530662778007013</c:v>
                </c:pt>
                <c:pt idx="71">
                  <c:v>-31.581962409737983</c:v>
                </c:pt>
                <c:pt idx="72">
                  <c:v>-41.490690742727459</c:v>
                </c:pt>
                <c:pt idx="73">
                  <c:v>-35.620372366721689</c:v>
                </c:pt>
                <c:pt idx="74">
                  <c:v>-37.511689783371153</c:v>
                </c:pt>
                <c:pt idx="75">
                  <c:v>-36.260028052403548</c:v>
                </c:pt>
                <c:pt idx="76">
                  <c:v>-45.671193756963063</c:v>
                </c:pt>
                <c:pt idx="77">
                  <c:v>-43.268811916649476</c:v>
                </c:pt>
                <c:pt idx="78">
                  <c:v>-31.438049741076956</c:v>
                </c:pt>
                <c:pt idx="79">
                  <c:v>-36.38971155353827</c:v>
                </c:pt>
                <c:pt idx="80">
                  <c:v>-47.449604861770169</c:v>
                </c:pt>
                <c:pt idx="81">
                  <c:v>-45.443716738188563</c:v>
                </c:pt>
                <c:pt idx="82">
                  <c:v>-41.759451471012994</c:v>
                </c:pt>
                <c:pt idx="83">
                  <c:v>-43.228383217454095</c:v>
                </c:pt>
                <c:pt idx="84">
                  <c:v>-35.560100167113674</c:v>
                </c:pt>
                <c:pt idx="85">
                  <c:v>-37.289159490406433</c:v>
                </c:pt>
                <c:pt idx="86">
                  <c:v>-35.088381972869811</c:v>
                </c:pt>
                <c:pt idx="87">
                  <c:v>-37.028944362492268</c:v>
                </c:pt>
                <c:pt idx="88">
                  <c:v>-38.829121356715497</c:v>
                </c:pt>
                <c:pt idx="89">
                  <c:v>-42.001124562616049</c:v>
                </c:pt>
                <c:pt idx="90">
                  <c:v>-35.557412707860536</c:v>
                </c:pt>
                <c:pt idx="91">
                  <c:v>-39.672378252527338</c:v>
                </c:pt>
                <c:pt idx="92">
                  <c:v>-44.267680262017741</c:v>
                </c:pt>
                <c:pt idx="93">
                  <c:v>-33.116698605322881</c:v>
                </c:pt>
                <c:pt idx="94">
                  <c:v>-39.382766233752832</c:v>
                </c:pt>
                <c:pt idx="95">
                  <c:v>-45.40623254487312</c:v>
                </c:pt>
                <c:pt idx="96">
                  <c:v>-49.992486128533109</c:v>
                </c:pt>
                <c:pt idx="97">
                  <c:v>-32.715993605322879</c:v>
                </c:pt>
                <c:pt idx="98">
                  <c:v>-36.113767393232926</c:v>
                </c:pt>
                <c:pt idx="99">
                  <c:v>-36.326098842583043</c:v>
                </c:pt>
                <c:pt idx="100">
                  <c:v>-14.102759642046626</c:v>
                </c:pt>
                <c:pt idx="101">
                  <c:v>-20.251580212502578</c:v>
                </c:pt>
                <c:pt idx="102">
                  <c:v>-25.915587774912318</c:v>
                </c:pt>
                <c:pt idx="103">
                  <c:v>-26.907074831854757</c:v>
                </c:pt>
                <c:pt idx="104">
                  <c:v>-26.716410129977305</c:v>
                </c:pt>
                <c:pt idx="105">
                  <c:v>-20.719580413657933</c:v>
                </c:pt>
                <c:pt idx="106">
                  <c:v>-23.517786317309678</c:v>
                </c:pt>
                <c:pt idx="107">
                  <c:v>-24.118864101506087</c:v>
                </c:pt>
                <c:pt idx="108">
                  <c:v>-16.727091118217455</c:v>
                </c:pt>
                <c:pt idx="109">
                  <c:v>-25.555695440478644</c:v>
                </c:pt>
                <c:pt idx="110">
                  <c:v>-30.65157190736538</c:v>
                </c:pt>
                <c:pt idx="111">
                  <c:v>-18.039457680008255</c:v>
                </c:pt>
                <c:pt idx="112">
                  <c:v>-22.955560331132656</c:v>
                </c:pt>
                <c:pt idx="113">
                  <c:v>-21.115203643490819</c:v>
                </c:pt>
                <c:pt idx="114">
                  <c:v>-20.45877408809573</c:v>
                </c:pt>
                <c:pt idx="115">
                  <c:v>-21.109598958118422</c:v>
                </c:pt>
                <c:pt idx="116">
                  <c:v>-23.345150299154117</c:v>
                </c:pt>
                <c:pt idx="117">
                  <c:v>-30.488272909015887</c:v>
                </c:pt>
                <c:pt idx="118">
                  <c:v>-24.127206529812252</c:v>
                </c:pt>
                <c:pt idx="119">
                  <c:v>-18.863864699814322</c:v>
                </c:pt>
                <c:pt idx="120">
                  <c:v>-14.615741350319784</c:v>
                </c:pt>
                <c:pt idx="121">
                  <c:v>-32.497428831235823</c:v>
                </c:pt>
                <c:pt idx="122">
                  <c:v>-23.869405106251286</c:v>
                </c:pt>
                <c:pt idx="123">
                  <c:v>-30.207325321848568</c:v>
                </c:pt>
                <c:pt idx="124">
                  <c:v>-23.530213687848153</c:v>
                </c:pt>
                <c:pt idx="125">
                  <c:v>-20.756972684134514</c:v>
                </c:pt>
                <c:pt idx="126">
                  <c:v>-20.653461367856405</c:v>
                </c:pt>
                <c:pt idx="127">
                  <c:v>-19.011765402310708</c:v>
                </c:pt>
                <c:pt idx="128">
                  <c:v>-15.665372442748092</c:v>
                </c:pt>
                <c:pt idx="129">
                  <c:v>-24.971287033216424</c:v>
                </c:pt>
                <c:pt idx="130">
                  <c:v>-21.14579202393233</c:v>
                </c:pt>
                <c:pt idx="131">
                  <c:v>-27.950407063131834</c:v>
                </c:pt>
                <c:pt idx="132">
                  <c:v>-29.754475009284089</c:v>
                </c:pt>
                <c:pt idx="133">
                  <c:v>-12.427242636682482</c:v>
                </c:pt>
                <c:pt idx="134">
                  <c:v>-14.346223821951721</c:v>
                </c:pt>
                <c:pt idx="135">
                  <c:v>-29.61471303074066</c:v>
                </c:pt>
                <c:pt idx="136">
                  <c:v>-14.378942172477821</c:v>
                </c:pt>
                <c:pt idx="137">
                  <c:v>-12.702259026201773</c:v>
                </c:pt>
                <c:pt idx="138">
                  <c:v>-30.059218712605734</c:v>
                </c:pt>
                <c:pt idx="139">
                  <c:v>-25.914499222199296</c:v>
                </c:pt>
                <c:pt idx="140">
                  <c:v>-24.626848665153702</c:v>
                </c:pt>
                <c:pt idx="141">
                  <c:v>-26.324081349288218</c:v>
                </c:pt>
                <c:pt idx="142">
                  <c:v>-13.600050100061893</c:v>
                </c:pt>
                <c:pt idx="143">
                  <c:v>-19.705728957086855</c:v>
                </c:pt>
                <c:pt idx="144">
                  <c:v>-25.489561215184651</c:v>
                </c:pt>
                <c:pt idx="145">
                  <c:v>-18.726368310295026</c:v>
                </c:pt>
                <c:pt idx="146">
                  <c:v>-20.776682184856611</c:v>
                </c:pt>
                <c:pt idx="147">
                  <c:v>-31.038500707654219</c:v>
                </c:pt>
                <c:pt idx="148">
                  <c:v>-22.824039990715907</c:v>
                </c:pt>
                <c:pt idx="149">
                  <c:v>-25.373283667216839</c:v>
                </c:pt>
                <c:pt idx="150">
                  <c:v>-18.964503961213119</c:v>
                </c:pt>
                <c:pt idx="151">
                  <c:v>-9.8269970538477409</c:v>
                </c:pt>
                <c:pt idx="152">
                  <c:v>-19.8318917433464</c:v>
                </c:pt>
                <c:pt idx="153">
                  <c:v>-24.434061429750361</c:v>
                </c:pt>
                <c:pt idx="154">
                  <c:v>-16.644746668042089</c:v>
                </c:pt>
                <c:pt idx="155">
                  <c:v>-24.283367548999379</c:v>
                </c:pt>
                <c:pt idx="156">
                  <c:v>-22.572276314214978</c:v>
                </c:pt>
                <c:pt idx="157">
                  <c:v>-21.06563161749536</c:v>
                </c:pt>
                <c:pt idx="158">
                  <c:v>-18.834658184443988</c:v>
                </c:pt>
                <c:pt idx="159">
                  <c:v>-21.776319831854753</c:v>
                </c:pt>
                <c:pt idx="160">
                  <c:v>-19.714723446461726</c:v>
                </c:pt>
                <c:pt idx="161">
                  <c:v>-23.107294677119867</c:v>
                </c:pt>
                <c:pt idx="162">
                  <c:v>-24.321291149164431</c:v>
                </c:pt>
                <c:pt idx="163">
                  <c:v>-23.543987597482975</c:v>
                </c:pt>
                <c:pt idx="164">
                  <c:v>-10.354587310707654</c:v>
                </c:pt>
                <c:pt idx="165">
                  <c:v>-19.725745708685785</c:v>
                </c:pt>
                <c:pt idx="166">
                  <c:v>-26.321589730761293</c:v>
                </c:pt>
                <c:pt idx="167">
                  <c:v>-24.114616401898083</c:v>
                </c:pt>
                <c:pt idx="168">
                  <c:v>-17.648584791623687</c:v>
                </c:pt>
                <c:pt idx="169">
                  <c:v>-25.501469145863421</c:v>
                </c:pt>
                <c:pt idx="170">
                  <c:v>-29.915894981431812</c:v>
                </c:pt>
                <c:pt idx="171">
                  <c:v>-32.04254355787085</c:v>
                </c:pt>
                <c:pt idx="172">
                  <c:v>-22.471717330307406</c:v>
                </c:pt>
                <c:pt idx="173">
                  <c:v>-28.878541352382914</c:v>
                </c:pt>
                <c:pt idx="174">
                  <c:v>-23.082502213740458</c:v>
                </c:pt>
                <c:pt idx="175">
                  <c:v>-21.668957117804826</c:v>
                </c:pt>
                <c:pt idx="176">
                  <c:v>-14.275882566535998</c:v>
                </c:pt>
                <c:pt idx="177">
                  <c:v>-23.90175287084795</c:v>
                </c:pt>
                <c:pt idx="178">
                  <c:v>-19.254402300391995</c:v>
                </c:pt>
                <c:pt idx="179">
                  <c:v>-17.678220853105014</c:v>
                </c:pt>
                <c:pt idx="180">
                  <c:v>-25.111217402517021</c:v>
                </c:pt>
                <c:pt idx="181">
                  <c:v>-20.782894316071797</c:v>
                </c:pt>
                <c:pt idx="182">
                  <c:v>-27.927721807303485</c:v>
                </c:pt>
                <c:pt idx="183">
                  <c:v>-17.625832064163397</c:v>
                </c:pt>
                <c:pt idx="184">
                  <c:v>-18.686118661027439</c:v>
                </c:pt>
                <c:pt idx="185">
                  <c:v>-28.95737545904683</c:v>
                </c:pt>
                <c:pt idx="186">
                  <c:v>-25.510567949246958</c:v>
                </c:pt>
                <c:pt idx="187">
                  <c:v>-24.521273199917474</c:v>
                </c:pt>
                <c:pt idx="188">
                  <c:v>-32.03912532597483</c:v>
                </c:pt>
                <c:pt idx="189">
                  <c:v>-29.511472787291105</c:v>
                </c:pt>
                <c:pt idx="190">
                  <c:v>-15.826318851867134</c:v>
                </c:pt>
                <c:pt idx="191">
                  <c:v>-24.283249259335673</c:v>
                </c:pt>
                <c:pt idx="192">
                  <c:v>-20.364753011140913</c:v>
                </c:pt>
                <c:pt idx="193">
                  <c:v>-22.486085970703527</c:v>
                </c:pt>
                <c:pt idx="194">
                  <c:v>-22.49145826284299</c:v>
                </c:pt>
                <c:pt idx="195">
                  <c:v>-25.392133979781306</c:v>
                </c:pt>
                <c:pt idx="196">
                  <c:v>-17.263513142149783</c:v>
                </c:pt>
                <c:pt idx="197">
                  <c:v>-28.297390561171859</c:v>
                </c:pt>
                <c:pt idx="198">
                  <c:v>-13.37676790798432</c:v>
                </c:pt>
                <c:pt idx="199">
                  <c:v>-2.7793060862389094</c:v>
                </c:pt>
                <c:pt idx="200">
                  <c:v>-16.649178326800083</c:v>
                </c:pt>
                <c:pt idx="201">
                  <c:v>-8.6956652981225488</c:v>
                </c:pt>
                <c:pt idx="202">
                  <c:v>-8.6987723437177635</c:v>
                </c:pt>
                <c:pt idx="203">
                  <c:v>-5.8633033629048885</c:v>
                </c:pt>
                <c:pt idx="204">
                  <c:v>-7.9648830720032979</c:v>
                </c:pt>
                <c:pt idx="205">
                  <c:v>-11.39486205900557</c:v>
                </c:pt>
                <c:pt idx="206">
                  <c:v>-11.432977057974004</c:v>
                </c:pt>
                <c:pt idx="207">
                  <c:v>-8.2988931504023071</c:v>
                </c:pt>
                <c:pt idx="208">
                  <c:v>-10.75493928203012</c:v>
                </c:pt>
                <c:pt idx="209">
                  <c:v>-10.134970115535381</c:v>
                </c:pt>
                <c:pt idx="210">
                  <c:v>-6.5721459665772635</c:v>
                </c:pt>
                <c:pt idx="211">
                  <c:v>-7.34296800082525</c:v>
                </c:pt>
                <c:pt idx="212">
                  <c:v>-1.1751603156591699</c:v>
                </c:pt>
                <c:pt idx="213">
                  <c:v>-10.325788590880956</c:v>
                </c:pt>
                <c:pt idx="214">
                  <c:v>-8.7330620796368894</c:v>
                </c:pt>
                <c:pt idx="215">
                  <c:v>-14.524114400660201</c:v>
                </c:pt>
                <c:pt idx="216">
                  <c:v>-16.451861636063541</c:v>
                </c:pt>
                <c:pt idx="217">
                  <c:v>-6.6364223334021002</c:v>
                </c:pt>
                <c:pt idx="218">
                  <c:v>-0.1595334227357128</c:v>
                </c:pt>
                <c:pt idx="219">
                  <c:v>-10.461685836599955</c:v>
                </c:pt>
                <c:pt idx="220">
                  <c:v>-12.155123653806475</c:v>
                </c:pt>
                <c:pt idx="221">
                  <c:v>-15.071795100061895</c:v>
                </c:pt>
                <c:pt idx="222">
                  <c:v>-10.189165576645346</c:v>
                </c:pt>
                <c:pt idx="223">
                  <c:v>-14.822623189601813</c:v>
                </c:pt>
                <c:pt idx="224">
                  <c:v>-5.2972767278729087</c:v>
                </c:pt>
                <c:pt idx="225">
                  <c:v>-7.7951582215803583</c:v>
                </c:pt>
                <c:pt idx="226">
                  <c:v>-0.68134559521353211</c:v>
                </c:pt>
                <c:pt idx="227">
                  <c:v>-10.679337095110375</c:v>
                </c:pt>
                <c:pt idx="228">
                  <c:v>-12.6785955023726</c:v>
                </c:pt>
                <c:pt idx="229">
                  <c:v>-5.1649554879306798</c:v>
                </c:pt>
                <c:pt idx="230">
                  <c:v>-8.6752781926965099</c:v>
                </c:pt>
                <c:pt idx="231">
                  <c:v>-17.253251217247779</c:v>
                </c:pt>
                <c:pt idx="232">
                  <c:v>-15.850390334227358</c:v>
                </c:pt>
                <c:pt idx="233">
                  <c:v>0.19582171446255714</c:v>
                </c:pt>
                <c:pt idx="234">
                  <c:v>-1.086033164844233</c:v>
                </c:pt>
                <c:pt idx="235">
                  <c:v>-9.0141649783371154</c:v>
                </c:pt>
                <c:pt idx="236">
                  <c:v>-12.046752537652154</c:v>
                </c:pt>
                <c:pt idx="237">
                  <c:v>-10.943081638126674</c:v>
                </c:pt>
                <c:pt idx="238">
                  <c:v>-3.4753950072209605</c:v>
                </c:pt>
                <c:pt idx="239">
                  <c:v>-3.3242358778625931</c:v>
                </c:pt>
                <c:pt idx="240">
                  <c:v>-5.3723143387662446</c:v>
                </c:pt>
                <c:pt idx="241">
                  <c:v>-8.6008159995873736</c:v>
                </c:pt>
                <c:pt idx="242">
                  <c:v>-4.9240233237053843</c:v>
                </c:pt>
                <c:pt idx="243">
                  <c:v>-7.9634955126882563</c:v>
                </c:pt>
                <c:pt idx="244">
                  <c:v>-5.4027133278316466</c:v>
                </c:pt>
                <c:pt idx="245">
                  <c:v>-5.8490526511244054</c:v>
                </c:pt>
                <c:pt idx="246">
                  <c:v>-7.216038879719413</c:v>
                </c:pt>
                <c:pt idx="247">
                  <c:v>-12.615215401279142</c:v>
                </c:pt>
                <c:pt idx="248">
                  <c:v>-2.4641774809160317</c:v>
                </c:pt>
                <c:pt idx="249">
                  <c:v>-7.3974019290282627</c:v>
                </c:pt>
                <c:pt idx="250">
                  <c:v>-12.764590561171858</c:v>
                </c:pt>
                <c:pt idx="251">
                  <c:v>-5.7560586445223842</c:v>
                </c:pt>
                <c:pt idx="252">
                  <c:v>-2.740902558283473</c:v>
                </c:pt>
                <c:pt idx="253">
                  <c:v>-7.3823878997317891</c:v>
                </c:pt>
                <c:pt idx="254">
                  <c:v>-6.0735910975861351</c:v>
                </c:pt>
                <c:pt idx="255">
                  <c:v>-9.3019063131834123</c:v>
                </c:pt>
                <c:pt idx="256">
                  <c:v>-12.161880358984936</c:v>
                </c:pt>
                <c:pt idx="257">
                  <c:v>-4.8551218485661227</c:v>
                </c:pt>
                <c:pt idx="258">
                  <c:v>-6.7689633897256005</c:v>
                </c:pt>
                <c:pt idx="259">
                  <c:v>-10.946580173303072</c:v>
                </c:pt>
                <c:pt idx="260">
                  <c:v>-2.6238162162162144</c:v>
                </c:pt>
                <c:pt idx="261">
                  <c:v>-6.1862908706416331</c:v>
                </c:pt>
                <c:pt idx="262">
                  <c:v>-9.5066780482772817</c:v>
                </c:pt>
                <c:pt idx="263">
                  <c:v>-11.481005003094694</c:v>
                </c:pt>
                <c:pt idx="264">
                  <c:v>-5.4329395399215983</c:v>
                </c:pt>
                <c:pt idx="265">
                  <c:v>-0.56564199504848212</c:v>
                </c:pt>
                <c:pt idx="266">
                  <c:v>-8.9608801526717521</c:v>
                </c:pt>
                <c:pt idx="267">
                  <c:v>-10.311144646172888</c:v>
                </c:pt>
                <c:pt idx="268">
                  <c:v>-3.3250287084794703</c:v>
                </c:pt>
                <c:pt idx="269">
                  <c:v>0.63353847740870961</c:v>
                </c:pt>
                <c:pt idx="270">
                  <c:v>-5.837311852692384</c:v>
                </c:pt>
                <c:pt idx="271">
                  <c:v>-11.804756787703731</c:v>
                </c:pt>
                <c:pt idx="272">
                  <c:v>-5.3486834743140088</c:v>
                </c:pt>
                <c:pt idx="273">
                  <c:v>-0.53933655869609964</c:v>
                </c:pt>
                <c:pt idx="274">
                  <c:v>-13.152179554363519</c:v>
                </c:pt>
                <c:pt idx="275">
                  <c:v>-16.423029770992365</c:v>
                </c:pt>
                <c:pt idx="276">
                  <c:v>-2.2022937693418587</c:v>
                </c:pt>
                <c:pt idx="277">
                  <c:v>-4.6719645244481116</c:v>
                </c:pt>
                <c:pt idx="278">
                  <c:v>-11.323434144831852</c:v>
                </c:pt>
                <c:pt idx="279">
                  <c:v>-8.3212217144625509</c:v>
                </c:pt>
                <c:pt idx="280">
                  <c:v>0.74941152259129318</c:v>
                </c:pt>
                <c:pt idx="281">
                  <c:v>-3.6531591190427068</c:v>
                </c:pt>
                <c:pt idx="282">
                  <c:v>-12.165623447493296</c:v>
                </c:pt>
                <c:pt idx="283">
                  <c:v>-13.482018269032391</c:v>
                </c:pt>
                <c:pt idx="284">
                  <c:v>-4.0206742314833921</c:v>
                </c:pt>
                <c:pt idx="285">
                  <c:v>-4.7292144625541557</c:v>
                </c:pt>
                <c:pt idx="286">
                  <c:v>-9.8925657520115529</c:v>
                </c:pt>
                <c:pt idx="287">
                  <c:v>-4.9782796162574776</c:v>
                </c:pt>
                <c:pt idx="288">
                  <c:v>6.9022270786053248</c:v>
                </c:pt>
                <c:pt idx="289">
                  <c:v>-7.1529322364349088</c:v>
                </c:pt>
                <c:pt idx="290">
                  <c:v>-13.677372849185062</c:v>
                </c:pt>
                <c:pt idx="291">
                  <c:v>-9.6234935733443372</c:v>
                </c:pt>
                <c:pt idx="292">
                  <c:v>-12.37716827934805</c:v>
                </c:pt>
                <c:pt idx="293">
                  <c:v>-4.3975540953166892</c:v>
                </c:pt>
                <c:pt idx="294">
                  <c:v>-10.754812873942644</c:v>
                </c:pt>
                <c:pt idx="295">
                  <c:v>1.3844626882607809</c:v>
                </c:pt>
                <c:pt idx="296">
                  <c:v>1.1897642562409754</c:v>
                </c:pt>
                <c:pt idx="297">
                  <c:v>-8.7879069218073003</c:v>
                </c:pt>
                <c:pt idx="298">
                  <c:v>-5.1782176810398184</c:v>
                </c:pt>
                <c:pt idx="299">
                  <c:v>16.242014590468333</c:v>
                </c:pt>
                <c:pt idx="300">
                  <c:v>24.055882318960183</c:v>
                </c:pt>
                <c:pt idx="301">
                  <c:v>21.31121324943264</c:v>
                </c:pt>
                <c:pt idx="302">
                  <c:v>10.264917526304933</c:v>
                </c:pt>
                <c:pt idx="303">
                  <c:v>13.094330908190635</c:v>
                </c:pt>
                <c:pt idx="304">
                  <c:v>16.506208110171244</c:v>
                </c:pt>
                <c:pt idx="305">
                  <c:v>17.442899816381267</c:v>
                </c:pt>
                <c:pt idx="306">
                  <c:v>11.770967324118011</c:v>
                </c:pt>
                <c:pt idx="307">
                  <c:v>6.2150247678976704</c:v>
                </c:pt>
                <c:pt idx="308">
                  <c:v>17.828697012585106</c:v>
                </c:pt>
                <c:pt idx="309">
                  <c:v>25.154040839694659</c:v>
                </c:pt>
                <c:pt idx="310">
                  <c:v>24.231787353001856</c:v>
                </c:pt>
                <c:pt idx="311">
                  <c:v>15.50150659170621</c:v>
                </c:pt>
                <c:pt idx="312">
                  <c:v>18.191005873736334</c:v>
                </c:pt>
                <c:pt idx="313">
                  <c:v>17.157780903651741</c:v>
                </c:pt>
                <c:pt idx="314">
                  <c:v>13.143822774912319</c:v>
                </c:pt>
                <c:pt idx="315">
                  <c:v>21.382214792655251</c:v>
                </c:pt>
                <c:pt idx="316">
                  <c:v>24.729389447080671</c:v>
                </c:pt>
                <c:pt idx="317">
                  <c:v>12.379771660821129</c:v>
                </c:pt>
                <c:pt idx="318">
                  <c:v>15.93210492675882</c:v>
                </c:pt>
                <c:pt idx="319">
                  <c:v>19.386327429337737</c:v>
                </c:pt>
                <c:pt idx="320">
                  <c:v>25.002350309469776</c:v>
                </c:pt>
                <c:pt idx="321">
                  <c:v>14.258328916855788</c:v>
                </c:pt>
                <c:pt idx="322">
                  <c:v>10.795962430369302</c:v>
                </c:pt>
                <c:pt idx="323">
                  <c:v>14.982600371363731</c:v>
                </c:pt>
                <c:pt idx="324">
                  <c:v>18.870201805240356</c:v>
                </c:pt>
                <c:pt idx="325">
                  <c:v>13.486056447286982</c:v>
                </c:pt>
                <c:pt idx="326">
                  <c:v>10.824261248194762</c:v>
                </c:pt>
                <c:pt idx="327">
                  <c:v>9.727758747678978</c:v>
                </c:pt>
                <c:pt idx="328">
                  <c:v>19.798393616670108</c:v>
                </c:pt>
                <c:pt idx="329">
                  <c:v>23.61647959562616</c:v>
                </c:pt>
                <c:pt idx="330">
                  <c:v>13.969988667216835</c:v>
                </c:pt>
                <c:pt idx="331">
                  <c:v>11.853825974829793</c:v>
                </c:pt>
                <c:pt idx="332">
                  <c:v>11.500981242005365</c:v>
                </c:pt>
                <c:pt idx="333">
                  <c:v>19.404713761089333</c:v>
                </c:pt>
                <c:pt idx="334">
                  <c:v>25.457978780689089</c:v>
                </c:pt>
                <c:pt idx="335">
                  <c:v>19.840940334227362</c:v>
                </c:pt>
                <c:pt idx="336">
                  <c:v>14.933043973591912</c:v>
                </c:pt>
                <c:pt idx="337">
                  <c:v>15.388574739013823</c:v>
                </c:pt>
                <c:pt idx="338">
                  <c:v>20.234006911491647</c:v>
                </c:pt>
                <c:pt idx="339">
                  <c:v>25.926437848153498</c:v>
                </c:pt>
                <c:pt idx="340">
                  <c:v>18.200433525892304</c:v>
                </c:pt>
                <c:pt idx="341">
                  <c:v>19.148263472250878</c:v>
                </c:pt>
                <c:pt idx="342">
                  <c:v>18.843706127501548</c:v>
                </c:pt>
                <c:pt idx="343">
                  <c:v>15.974141270889211</c:v>
                </c:pt>
                <c:pt idx="344">
                  <c:v>15.149113059624511</c:v>
                </c:pt>
                <c:pt idx="345">
                  <c:v>21.340840179492471</c:v>
                </c:pt>
                <c:pt idx="346">
                  <c:v>13.995508599133487</c:v>
                </c:pt>
                <c:pt idx="347">
                  <c:v>15.625623686816589</c:v>
                </c:pt>
                <c:pt idx="348">
                  <c:v>19.016397493294825</c:v>
                </c:pt>
                <c:pt idx="349">
                  <c:v>20.62776668042088</c:v>
                </c:pt>
                <c:pt idx="350">
                  <c:v>17.420336331751599</c:v>
                </c:pt>
                <c:pt idx="351">
                  <c:v>14.969445007220962</c:v>
                </c:pt>
                <c:pt idx="352">
                  <c:v>17.514479327419025</c:v>
                </c:pt>
                <c:pt idx="353">
                  <c:v>24.233879059211887</c:v>
                </c:pt>
                <c:pt idx="354">
                  <c:v>22.664380090777804</c:v>
                </c:pt>
                <c:pt idx="355">
                  <c:v>13.505244588405199</c:v>
                </c:pt>
                <c:pt idx="356">
                  <c:v>17.696474439859706</c:v>
                </c:pt>
                <c:pt idx="357">
                  <c:v>24.481794130389932</c:v>
                </c:pt>
                <c:pt idx="358">
                  <c:v>20.033939220136169</c:v>
                </c:pt>
                <c:pt idx="359">
                  <c:v>11.260119409944297</c:v>
                </c:pt>
                <c:pt idx="360">
                  <c:v>19.094007551062514</c:v>
                </c:pt>
                <c:pt idx="361">
                  <c:v>20.028315236228597</c:v>
                </c:pt>
                <c:pt idx="362">
                  <c:v>19.845196791829999</c:v>
                </c:pt>
                <c:pt idx="363">
                  <c:v>15.0577498184444</c:v>
                </c:pt>
                <c:pt idx="364">
                  <c:v>19.359564670930475</c:v>
                </c:pt>
                <c:pt idx="365">
                  <c:v>19.035992717144627</c:v>
                </c:pt>
                <c:pt idx="366">
                  <c:v>11.977489643078194</c:v>
                </c:pt>
                <c:pt idx="367">
                  <c:v>15.927211213121518</c:v>
                </c:pt>
                <c:pt idx="368">
                  <c:v>21.059425386837219</c:v>
                </c:pt>
                <c:pt idx="369">
                  <c:v>18.538910573550652</c:v>
                </c:pt>
                <c:pt idx="370">
                  <c:v>16.984676315452859</c:v>
                </c:pt>
                <c:pt idx="371">
                  <c:v>9.9904797833711587</c:v>
                </c:pt>
                <c:pt idx="372">
                  <c:v>29.117007540746858</c:v>
                </c:pt>
                <c:pt idx="373">
                  <c:v>25.065790458015268</c:v>
                </c:pt>
                <c:pt idx="374">
                  <c:v>12.778235805652987</c:v>
                </c:pt>
                <c:pt idx="375">
                  <c:v>16.432053928203015</c:v>
                </c:pt>
                <c:pt idx="376">
                  <c:v>27.699414998968436</c:v>
                </c:pt>
                <c:pt idx="377">
                  <c:v>19.680616989890655</c:v>
                </c:pt>
                <c:pt idx="378">
                  <c:v>15.497770654012792</c:v>
                </c:pt>
                <c:pt idx="379">
                  <c:v>17.753769531669075</c:v>
                </c:pt>
                <c:pt idx="380">
                  <c:v>23.440059614194347</c:v>
                </c:pt>
                <c:pt idx="381">
                  <c:v>18.171358118423768</c:v>
                </c:pt>
                <c:pt idx="382">
                  <c:v>19.712184136579328</c:v>
                </c:pt>
                <c:pt idx="383">
                  <c:v>16.293823197854344</c:v>
                </c:pt>
                <c:pt idx="384">
                  <c:v>22.153763544460492</c:v>
                </c:pt>
                <c:pt idx="385">
                  <c:v>18.111813701258512</c:v>
                </c:pt>
                <c:pt idx="386">
                  <c:v>17.286527216835157</c:v>
                </c:pt>
                <c:pt idx="387">
                  <c:v>25.005712554157213</c:v>
                </c:pt>
                <c:pt idx="388">
                  <c:v>15.528323839488344</c:v>
                </c:pt>
                <c:pt idx="389">
                  <c:v>20.587703455745824</c:v>
                </c:pt>
                <c:pt idx="390">
                  <c:v>15.590807839900968</c:v>
                </c:pt>
                <c:pt idx="391">
                  <c:v>19.728793926139883</c:v>
                </c:pt>
                <c:pt idx="392">
                  <c:v>24.394459789560557</c:v>
                </c:pt>
                <c:pt idx="393">
                  <c:v>15.735040307406646</c:v>
                </c:pt>
                <c:pt idx="394">
                  <c:v>18.844069506911492</c:v>
                </c:pt>
                <c:pt idx="395">
                  <c:v>16.626821652568601</c:v>
                </c:pt>
                <c:pt idx="396">
                  <c:v>21.25939790592119</c:v>
                </c:pt>
                <c:pt idx="397">
                  <c:v>18.728591489581188</c:v>
                </c:pt>
                <c:pt idx="398">
                  <c:v>34.565364637920368</c:v>
                </c:pt>
                <c:pt idx="399">
                  <c:v>29.008082556220341</c:v>
                </c:pt>
                <c:pt idx="400">
                  <c:v>31.60989054054054</c:v>
                </c:pt>
                <c:pt idx="401">
                  <c:v>31.986851660821124</c:v>
                </c:pt>
                <c:pt idx="402">
                  <c:v>37.303953476377146</c:v>
                </c:pt>
                <c:pt idx="403">
                  <c:v>32.008783752836806</c:v>
                </c:pt>
                <c:pt idx="404">
                  <c:v>28.54515237260161</c:v>
                </c:pt>
                <c:pt idx="405">
                  <c:v>26.864556003713638</c:v>
                </c:pt>
                <c:pt idx="406">
                  <c:v>31.086394140705593</c:v>
                </c:pt>
                <c:pt idx="407">
                  <c:v>25.987854243862184</c:v>
                </c:pt>
                <c:pt idx="408">
                  <c:v>24.881942906952755</c:v>
                </c:pt>
                <c:pt idx="409">
                  <c:v>35.184740416752632</c:v>
                </c:pt>
                <c:pt idx="410">
                  <c:v>32.432495430162987</c:v>
                </c:pt>
                <c:pt idx="411">
                  <c:v>26.507784805034042</c:v>
                </c:pt>
                <c:pt idx="412">
                  <c:v>20.647261843201981</c:v>
                </c:pt>
                <c:pt idx="413">
                  <c:v>28.691982896637096</c:v>
                </c:pt>
                <c:pt idx="414">
                  <c:v>33.383824458427895</c:v>
                </c:pt>
                <c:pt idx="415">
                  <c:v>31.106201743346404</c:v>
                </c:pt>
                <c:pt idx="416">
                  <c:v>26.290660115535388</c:v>
                </c:pt>
                <c:pt idx="417">
                  <c:v>32.634947410769549</c:v>
                </c:pt>
                <c:pt idx="418">
                  <c:v>33.961550856199707</c:v>
                </c:pt>
                <c:pt idx="419">
                  <c:v>31.68181216216216</c:v>
                </c:pt>
                <c:pt idx="420">
                  <c:v>26.502607664534764</c:v>
                </c:pt>
                <c:pt idx="421">
                  <c:v>32.19068704353208</c:v>
                </c:pt>
                <c:pt idx="422">
                  <c:v>32.233680699401695</c:v>
                </c:pt>
                <c:pt idx="423">
                  <c:v>24.527780204250053</c:v>
                </c:pt>
                <c:pt idx="424">
                  <c:v>30.407139632762537</c:v>
                </c:pt>
                <c:pt idx="425">
                  <c:v>35.541262430369301</c:v>
                </c:pt>
                <c:pt idx="426">
                  <c:v>28.768887936868168</c:v>
                </c:pt>
                <c:pt idx="427">
                  <c:v>21.401915190839699</c:v>
                </c:pt>
                <c:pt idx="428">
                  <c:v>27.481508211264703</c:v>
                </c:pt>
                <c:pt idx="429">
                  <c:v>35.386220455952135</c:v>
                </c:pt>
                <c:pt idx="430">
                  <c:v>34.586144697751187</c:v>
                </c:pt>
                <c:pt idx="431">
                  <c:v>25.540270977924493</c:v>
                </c:pt>
                <c:pt idx="432">
                  <c:v>27.116392019806067</c:v>
                </c:pt>
                <c:pt idx="433">
                  <c:v>24.1328732143594</c:v>
                </c:pt>
                <c:pt idx="434">
                  <c:v>32.154658097792456</c:v>
                </c:pt>
                <c:pt idx="435">
                  <c:v>19.014201452444812</c:v>
                </c:pt>
                <c:pt idx="436">
                  <c:v>23.049424338766251</c:v>
                </c:pt>
                <c:pt idx="437">
                  <c:v>32.785898617701676</c:v>
                </c:pt>
                <c:pt idx="438">
                  <c:v>32.782143005983087</c:v>
                </c:pt>
                <c:pt idx="439">
                  <c:v>22.12419391376109</c:v>
                </c:pt>
                <c:pt idx="440">
                  <c:v>25.494973387662473</c:v>
                </c:pt>
                <c:pt idx="441">
                  <c:v>25.835831048070975</c:v>
                </c:pt>
                <c:pt idx="442">
                  <c:v>31.835673241180114</c:v>
                </c:pt>
                <c:pt idx="443">
                  <c:v>20.632542952547972</c:v>
                </c:pt>
                <c:pt idx="444">
                  <c:v>24.381984996905302</c:v>
                </c:pt>
                <c:pt idx="445">
                  <c:v>40.568841262636681</c:v>
                </c:pt>
                <c:pt idx="446">
                  <c:v>37.220190973798225</c:v>
                </c:pt>
                <c:pt idx="447">
                  <c:v>30.49921357540747</c:v>
                </c:pt>
                <c:pt idx="448">
                  <c:v>30.269217093047246</c:v>
                </c:pt>
                <c:pt idx="449">
                  <c:v>33.297770002063132</c:v>
                </c:pt>
                <c:pt idx="450">
                  <c:v>31.067140901588612</c:v>
                </c:pt>
                <c:pt idx="451">
                  <c:v>22.312725903445436</c:v>
                </c:pt>
                <c:pt idx="452">
                  <c:v>31.882070765421911</c:v>
                </c:pt>
                <c:pt idx="453">
                  <c:v>36.647138890035073</c:v>
                </c:pt>
                <c:pt idx="454">
                  <c:v>33.921275376521564</c:v>
                </c:pt>
                <c:pt idx="455">
                  <c:v>24.718679430575616</c:v>
                </c:pt>
                <c:pt idx="456">
                  <c:v>37.77165044357335</c:v>
                </c:pt>
                <c:pt idx="457">
                  <c:v>28.493940371363735</c:v>
                </c:pt>
                <c:pt idx="458">
                  <c:v>23.649338543428925</c:v>
                </c:pt>
                <c:pt idx="459">
                  <c:v>30.665301671136788</c:v>
                </c:pt>
                <c:pt idx="460">
                  <c:v>30.579176377140499</c:v>
                </c:pt>
                <c:pt idx="461">
                  <c:v>33.4946656901176</c:v>
                </c:pt>
                <c:pt idx="462">
                  <c:v>31.253607664534769</c:v>
                </c:pt>
                <c:pt idx="463">
                  <c:v>26.672842063131835</c:v>
                </c:pt>
                <c:pt idx="464">
                  <c:v>28.831342170414693</c:v>
                </c:pt>
                <c:pt idx="465">
                  <c:v>27.738393445430169</c:v>
                </c:pt>
                <c:pt idx="466">
                  <c:v>22.79405932329276</c:v>
                </c:pt>
                <c:pt idx="467">
                  <c:v>26.750181394677121</c:v>
                </c:pt>
                <c:pt idx="468">
                  <c:v>37.152825881988861</c:v>
                </c:pt>
                <c:pt idx="469">
                  <c:v>34.015334743140087</c:v>
                </c:pt>
                <c:pt idx="470">
                  <c:v>19.945994163812671</c:v>
                </c:pt>
                <c:pt idx="471">
                  <c:v>27.098408033835362</c:v>
                </c:pt>
                <c:pt idx="472">
                  <c:v>34.990122096141945</c:v>
                </c:pt>
                <c:pt idx="473">
                  <c:v>27.042669234578092</c:v>
                </c:pt>
                <c:pt idx="474">
                  <c:v>25.106753918176192</c:v>
                </c:pt>
                <c:pt idx="475">
                  <c:v>24.691401898081288</c:v>
                </c:pt>
                <c:pt idx="476">
                  <c:v>26.707865331132663</c:v>
                </c:pt>
                <c:pt idx="477">
                  <c:v>24.025283253558904</c:v>
                </c:pt>
                <c:pt idx="478">
                  <c:v>29.203599185062927</c:v>
                </c:pt>
                <c:pt idx="479">
                  <c:v>31.788709469775124</c:v>
                </c:pt>
                <c:pt idx="480">
                  <c:v>30.860023963276255</c:v>
                </c:pt>
                <c:pt idx="481">
                  <c:v>32.77137563441304</c:v>
                </c:pt>
                <c:pt idx="482">
                  <c:v>31.42963369094285</c:v>
                </c:pt>
                <c:pt idx="483">
                  <c:v>34.459774365586966</c:v>
                </c:pt>
                <c:pt idx="484">
                  <c:v>31.458343016298745</c:v>
                </c:pt>
                <c:pt idx="485">
                  <c:v>23.992425324943266</c:v>
                </c:pt>
                <c:pt idx="486">
                  <c:v>27.350577811017128</c:v>
                </c:pt>
                <c:pt idx="487">
                  <c:v>44.624623519702908</c:v>
                </c:pt>
                <c:pt idx="488">
                  <c:v>39.225965710748916</c:v>
                </c:pt>
                <c:pt idx="489">
                  <c:v>30.347257994635861</c:v>
                </c:pt>
                <c:pt idx="490">
                  <c:v>30.756794037549003</c:v>
                </c:pt>
                <c:pt idx="491">
                  <c:v>35.534619187126061</c:v>
                </c:pt>
                <c:pt idx="492">
                  <c:v>30.128152444811224</c:v>
                </c:pt>
                <c:pt idx="493">
                  <c:v>32.742179832886322</c:v>
                </c:pt>
                <c:pt idx="494">
                  <c:v>30.792916948628019</c:v>
                </c:pt>
                <c:pt idx="495">
                  <c:v>31.044621724778214</c:v>
                </c:pt>
                <c:pt idx="496">
                  <c:v>36.730305343511446</c:v>
                </c:pt>
                <c:pt idx="497">
                  <c:v>25.616382731586551</c:v>
                </c:pt>
                <c:pt idx="498">
                  <c:v>46.926717546936253</c:v>
                </c:pt>
                <c:pt idx="499">
                  <c:v>55.6812881266763</c:v>
                </c:pt>
                <c:pt idx="500">
                  <c:v>59.542337043532086</c:v>
                </c:pt>
                <c:pt idx="501">
                  <c:v>59.762965504435726</c:v>
                </c:pt>
                <c:pt idx="502">
                  <c:v>53.58378419641015</c:v>
                </c:pt>
                <c:pt idx="503">
                  <c:v>51.703754115948016</c:v>
                </c:pt>
                <c:pt idx="504">
                  <c:v>51.25157575820095</c:v>
                </c:pt>
                <c:pt idx="505">
                  <c:v>54.818531937280795</c:v>
                </c:pt>
                <c:pt idx="506">
                  <c:v>50.196196616463794</c:v>
                </c:pt>
                <c:pt idx="507">
                  <c:v>52.876752878068913</c:v>
                </c:pt>
                <c:pt idx="508">
                  <c:v>55.375642428306172</c:v>
                </c:pt>
                <c:pt idx="509">
                  <c:v>50.837926366824838</c:v>
                </c:pt>
                <c:pt idx="510">
                  <c:v>53.175533959149995</c:v>
                </c:pt>
                <c:pt idx="511">
                  <c:v>50.620409830823192</c:v>
                </c:pt>
                <c:pt idx="512">
                  <c:v>45.570062842995668</c:v>
                </c:pt>
                <c:pt idx="513">
                  <c:v>46.202893078192702</c:v>
                </c:pt>
                <c:pt idx="514">
                  <c:v>53.12239838044151</c:v>
                </c:pt>
                <c:pt idx="515">
                  <c:v>54.614834371776354</c:v>
                </c:pt>
                <c:pt idx="516">
                  <c:v>45.051534464617291</c:v>
                </c:pt>
                <c:pt idx="517">
                  <c:v>48.22767442748092</c:v>
                </c:pt>
                <c:pt idx="518">
                  <c:v>59.236933216422528</c:v>
                </c:pt>
                <c:pt idx="519">
                  <c:v>54.495770889209822</c:v>
                </c:pt>
                <c:pt idx="520">
                  <c:v>46.644446152259135</c:v>
                </c:pt>
                <c:pt idx="521">
                  <c:v>46.920207004332582</c:v>
                </c:pt>
                <c:pt idx="522">
                  <c:v>52.214854951516408</c:v>
                </c:pt>
                <c:pt idx="523">
                  <c:v>48.244808015267182</c:v>
                </c:pt>
                <c:pt idx="524">
                  <c:v>49.636053311326592</c:v>
                </c:pt>
                <c:pt idx="525">
                  <c:v>46.57096735093873</c:v>
                </c:pt>
                <c:pt idx="526">
                  <c:v>50.593047431400862</c:v>
                </c:pt>
                <c:pt idx="527">
                  <c:v>49.624179997936878</c:v>
                </c:pt>
                <c:pt idx="528">
                  <c:v>45.517945120693213</c:v>
                </c:pt>
                <c:pt idx="529">
                  <c:v>52.018195296059417</c:v>
                </c:pt>
                <c:pt idx="530">
                  <c:v>53.603202682071384</c:v>
                </c:pt>
                <c:pt idx="531">
                  <c:v>49.797658768310299</c:v>
                </c:pt>
                <c:pt idx="532">
                  <c:v>50.746947132246753</c:v>
                </c:pt>
                <c:pt idx="533">
                  <c:v>60.860820724159275</c:v>
                </c:pt>
                <c:pt idx="534">
                  <c:v>56.148871528780688</c:v>
                </c:pt>
                <c:pt idx="535">
                  <c:v>46.574070703527951</c:v>
                </c:pt>
                <c:pt idx="536">
                  <c:v>50.385982422116776</c:v>
                </c:pt>
                <c:pt idx="537">
                  <c:v>50.050522003301012</c:v>
                </c:pt>
                <c:pt idx="538">
                  <c:v>52.082700092840938</c:v>
                </c:pt>
                <c:pt idx="539">
                  <c:v>49.087202702702704</c:v>
                </c:pt>
                <c:pt idx="540">
                  <c:v>43.957299277903857</c:v>
                </c:pt>
                <c:pt idx="541">
                  <c:v>44.958408170002066</c:v>
                </c:pt>
                <c:pt idx="542">
                  <c:v>51.807013100887147</c:v>
                </c:pt>
                <c:pt idx="543">
                  <c:v>54.390656313183413</c:v>
                </c:pt>
                <c:pt idx="544">
                  <c:v>51.714866618526926</c:v>
                </c:pt>
                <c:pt idx="545">
                  <c:v>50.819686073860126</c:v>
                </c:pt>
                <c:pt idx="546">
                  <c:v>39.9371375696307</c:v>
                </c:pt>
                <c:pt idx="547">
                  <c:v>48.157717980193937</c:v>
                </c:pt>
                <c:pt idx="548">
                  <c:v>43.65522818238086</c:v>
                </c:pt>
                <c:pt idx="549">
                  <c:v>52.977283402104398</c:v>
                </c:pt>
                <c:pt idx="550">
                  <c:v>45.641603950897462</c:v>
                </c:pt>
                <c:pt idx="551">
                  <c:v>54.571937187951306</c:v>
                </c:pt>
                <c:pt idx="552">
                  <c:v>56.409143501134729</c:v>
                </c:pt>
                <c:pt idx="553">
                  <c:v>45.891694481122343</c:v>
                </c:pt>
                <c:pt idx="554">
                  <c:v>40.842790623065817</c:v>
                </c:pt>
                <c:pt idx="555">
                  <c:v>47.026554941200743</c:v>
                </c:pt>
                <c:pt idx="556">
                  <c:v>51.38416512275635</c:v>
                </c:pt>
                <c:pt idx="557">
                  <c:v>53.652994883433053</c:v>
                </c:pt>
                <c:pt idx="558">
                  <c:v>49.08287182793481</c:v>
                </c:pt>
                <c:pt idx="559">
                  <c:v>49.859227625335265</c:v>
                </c:pt>
                <c:pt idx="560">
                  <c:v>52.497701206932128</c:v>
                </c:pt>
                <c:pt idx="561">
                  <c:v>61.218051402929646</c:v>
                </c:pt>
                <c:pt idx="562">
                  <c:v>46.889333515576645</c:v>
                </c:pt>
                <c:pt idx="563">
                  <c:v>43.885833845677737</c:v>
                </c:pt>
                <c:pt idx="564">
                  <c:v>53.265637198266973</c:v>
                </c:pt>
                <c:pt idx="565">
                  <c:v>53.74805129977306</c:v>
                </c:pt>
                <c:pt idx="566">
                  <c:v>48.202257726428726</c:v>
                </c:pt>
                <c:pt idx="567">
                  <c:v>47.822599515164015</c:v>
                </c:pt>
                <c:pt idx="568">
                  <c:v>50.393864668867344</c:v>
                </c:pt>
                <c:pt idx="569">
                  <c:v>55.559393449556431</c:v>
                </c:pt>
                <c:pt idx="570">
                  <c:v>53.227135846915623</c:v>
                </c:pt>
                <c:pt idx="571">
                  <c:v>48.400280740664329</c:v>
                </c:pt>
                <c:pt idx="572">
                  <c:v>44.141725345574585</c:v>
                </c:pt>
                <c:pt idx="573">
                  <c:v>50.812510779863835</c:v>
                </c:pt>
                <c:pt idx="574">
                  <c:v>51.677148865277488</c:v>
                </c:pt>
                <c:pt idx="575">
                  <c:v>45.893422405611716</c:v>
                </c:pt>
                <c:pt idx="576">
                  <c:v>49.987229255209414</c:v>
                </c:pt>
                <c:pt idx="577">
                  <c:v>51.891438209201567</c:v>
                </c:pt>
                <c:pt idx="578">
                  <c:v>42.9333350938725</c:v>
                </c:pt>
                <c:pt idx="579">
                  <c:v>54.279451743346399</c:v>
                </c:pt>
                <c:pt idx="580">
                  <c:v>50.172925469362497</c:v>
                </c:pt>
                <c:pt idx="581">
                  <c:v>51.074707819269655</c:v>
                </c:pt>
                <c:pt idx="582">
                  <c:v>45.34779333608418</c:v>
                </c:pt>
                <c:pt idx="583">
                  <c:v>46.276963100887144</c:v>
                </c:pt>
                <c:pt idx="584">
                  <c:v>54.686498174128332</c:v>
                </c:pt>
                <c:pt idx="585">
                  <c:v>53.317586280173309</c:v>
                </c:pt>
                <c:pt idx="586">
                  <c:v>59.92603776562823</c:v>
                </c:pt>
                <c:pt idx="587">
                  <c:v>46.484102155972771</c:v>
                </c:pt>
                <c:pt idx="588">
                  <c:v>56.900478842583041</c:v>
                </c:pt>
                <c:pt idx="589">
                  <c:v>54.372176397771817</c:v>
                </c:pt>
                <c:pt idx="590">
                  <c:v>42.145522209614199</c:v>
                </c:pt>
                <c:pt idx="591">
                  <c:v>47.599117299360429</c:v>
                </c:pt>
                <c:pt idx="592">
                  <c:v>59.00234898906541</c:v>
                </c:pt>
                <c:pt idx="593">
                  <c:v>57.357875448731178</c:v>
                </c:pt>
                <c:pt idx="594">
                  <c:v>45.777796616463796</c:v>
                </c:pt>
                <c:pt idx="595">
                  <c:v>57.900012017742931</c:v>
                </c:pt>
                <c:pt idx="596">
                  <c:v>55.904136146069739</c:v>
                </c:pt>
                <c:pt idx="597">
                  <c:v>47.283013534144828</c:v>
                </c:pt>
                <c:pt idx="598">
                  <c:v>64.459408819888594</c:v>
                </c:pt>
                <c:pt idx="599">
                  <c:v>71.489519981431812</c:v>
                </c:pt>
                <c:pt idx="600">
                  <c:v>70.081362512894572</c:v>
                </c:pt>
                <c:pt idx="601">
                  <c:v>74.511783690942849</c:v>
                </c:pt>
                <c:pt idx="602">
                  <c:v>63.621727687229217</c:v>
                </c:pt>
                <c:pt idx="603">
                  <c:v>71.100587868784828</c:v>
                </c:pt>
                <c:pt idx="604">
                  <c:v>77.72432240561173</c:v>
                </c:pt>
                <c:pt idx="605">
                  <c:v>62.978258531050137</c:v>
                </c:pt>
                <c:pt idx="606">
                  <c:v>64.467419888590882</c:v>
                </c:pt>
                <c:pt idx="607">
                  <c:v>69.215494769960799</c:v>
                </c:pt>
                <c:pt idx="608">
                  <c:v>73.558621673199923</c:v>
                </c:pt>
                <c:pt idx="609">
                  <c:v>71.66625038167939</c:v>
                </c:pt>
                <c:pt idx="610">
                  <c:v>79.496116979574992</c:v>
                </c:pt>
                <c:pt idx="611">
                  <c:v>66.230235764390343</c:v>
                </c:pt>
                <c:pt idx="612">
                  <c:v>62.171547709923672</c:v>
                </c:pt>
                <c:pt idx="613">
                  <c:v>61.496358304105634</c:v>
                </c:pt>
                <c:pt idx="614">
                  <c:v>70.701131772230241</c:v>
                </c:pt>
                <c:pt idx="615">
                  <c:v>69.45621205900558</c:v>
                </c:pt>
                <c:pt idx="616">
                  <c:v>66.149502929647213</c:v>
                </c:pt>
                <c:pt idx="617">
                  <c:v>64.956273220548795</c:v>
                </c:pt>
                <c:pt idx="618">
                  <c:v>70.187456643284506</c:v>
                </c:pt>
                <c:pt idx="619">
                  <c:v>70.205192407674843</c:v>
                </c:pt>
                <c:pt idx="620">
                  <c:v>67.539258520734478</c:v>
                </c:pt>
                <c:pt idx="621">
                  <c:v>61.352646461728909</c:v>
                </c:pt>
                <c:pt idx="622">
                  <c:v>70.831036156385395</c:v>
                </c:pt>
                <c:pt idx="623">
                  <c:v>72.303417660408499</c:v>
                </c:pt>
                <c:pt idx="624">
                  <c:v>69.393992046626778</c:v>
                </c:pt>
                <c:pt idx="625">
                  <c:v>65.255047988446464</c:v>
                </c:pt>
                <c:pt idx="626">
                  <c:v>61.819387848153504</c:v>
                </c:pt>
                <c:pt idx="627">
                  <c:v>71.682802950278528</c:v>
                </c:pt>
                <c:pt idx="628">
                  <c:v>56.898484578089544</c:v>
                </c:pt>
                <c:pt idx="629">
                  <c:v>68.82414280998556</c:v>
                </c:pt>
                <c:pt idx="630">
                  <c:v>63.676910026820714</c:v>
                </c:pt>
                <c:pt idx="631">
                  <c:v>63.563562853311325</c:v>
                </c:pt>
                <c:pt idx="632">
                  <c:v>74.625559201567981</c:v>
                </c:pt>
                <c:pt idx="633">
                  <c:v>66.131460356921806</c:v>
                </c:pt>
                <c:pt idx="634">
                  <c:v>66.459421147101295</c:v>
                </c:pt>
                <c:pt idx="635">
                  <c:v>65.135841881576241</c:v>
                </c:pt>
                <c:pt idx="636">
                  <c:v>63.424677480916031</c:v>
                </c:pt>
                <c:pt idx="637">
                  <c:v>57.806730276459668</c:v>
                </c:pt>
                <c:pt idx="638">
                  <c:v>71.332621662884264</c:v>
                </c:pt>
                <c:pt idx="639">
                  <c:v>67.537935754074681</c:v>
                </c:pt>
                <c:pt idx="640">
                  <c:v>66.162402620177431</c:v>
                </c:pt>
                <c:pt idx="641">
                  <c:v>74.242531978543425</c:v>
                </c:pt>
                <c:pt idx="642">
                  <c:v>72.166341272952337</c:v>
                </c:pt>
                <c:pt idx="643">
                  <c:v>65.806079667835775</c:v>
                </c:pt>
                <c:pt idx="644">
                  <c:v>65.750530462141541</c:v>
                </c:pt>
                <c:pt idx="645">
                  <c:v>66.321447379822573</c:v>
                </c:pt>
                <c:pt idx="646">
                  <c:v>65.892277357128123</c:v>
                </c:pt>
                <c:pt idx="647">
                  <c:v>73.172157159067467</c:v>
                </c:pt>
                <c:pt idx="648">
                  <c:v>75.910422323086451</c:v>
                </c:pt>
                <c:pt idx="649">
                  <c:v>70.080743377346806</c:v>
                </c:pt>
                <c:pt idx="650">
                  <c:v>63.416465607592329</c:v>
                </c:pt>
                <c:pt idx="651">
                  <c:v>66.691785227976069</c:v>
                </c:pt>
                <c:pt idx="652">
                  <c:v>71.642507386011971</c:v>
                </c:pt>
                <c:pt idx="653">
                  <c:v>74.120431101712398</c:v>
                </c:pt>
                <c:pt idx="654">
                  <c:v>72.617690581803174</c:v>
                </c:pt>
                <c:pt idx="655">
                  <c:v>59.116846936249232</c:v>
                </c:pt>
                <c:pt idx="656">
                  <c:v>70.281252599546121</c:v>
                </c:pt>
                <c:pt idx="657">
                  <c:v>64.625255064988664</c:v>
                </c:pt>
                <c:pt idx="658">
                  <c:v>62.94597743965339</c:v>
                </c:pt>
                <c:pt idx="659">
                  <c:v>62.345505446668042</c:v>
                </c:pt>
                <c:pt idx="660">
                  <c:v>60.87318938518672</c:v>
                </c:pt>
                <c:pt idx="661">
                  <c:v>77.975477150814925</c:v>
                </c:pt>
                <c:pt idx="662">
                  <c:v>68.004303414483189</c:v>
                </c:pt>
                <c:pt idx="663">
                  <c:v>65.340579399628638</c:v>
                </c:pt>
                <c:pt idx="664">
                  <c:v>70.375404621415299</c:v>
                </c:pt>
                <c:pt idx="665">
                  <c:v>71.231431411182172</c:v>
                </c:pt>
                <c:pt idx="666">
                  <c:v>65.00590446668042</c:v>
                </c:pt>
                <c:pt idx="667">
                  <c:v>61.490706436971323</c:v>
                </c:pt>
                <c:pt idx="668">
                  <c:v>67.386758221580351</c:v>
                </c:pt>
                <c:pt idx="669">
                  <c:v>71.62178977718176</c:v>
                </c:pt>
                <c:pt idx="670">
                  <c:v>66.947789343924086</c:v>
                </c:pt>
                <c:pt idx="671">
                  <c:v>57.367293026614405</c:v>
                </c:pt>
                <c:pt idx="672">
                  <c:v>61.936415029915409</c:v>
                </c:pt>
                <c:pt idx="673">
                  <c:v>76.888147018774504</c:v>
                </c:pt>
                <c:pt idx="674">
                  <c:v>64.198057375696308</c:v>
                </c:pt>
                <c:pt idx="675">
                  <c:v>65.299525840726233</c:v>
                </c:pt>
                <c:pt idx="676">
                  <c:v>68.503046090365174</c:v>
                </c:pt>
                <c:pt idx="677">
                  <c:v>71.594843336084182</c:v>
                </c:pt>
                <c:pt idx="678">
                  <c:v>62.117097967815141</c:v>
                </c:pt>
                <c:pt idx="679">
                  <c:v>55.857862203424801</c:v>
                </c:pt>
                <c:pt idx="680">
                  <c:v>71.534241221374046</c:v>
                </c:pt>
                <c:pt idx="681">
                  <c:v>71.725915968640408</c:v>
                </c:pt>
                <c:pt idx="682">
                  <c:v>70.863933433051372</c:v>
                </c:pt>
                <c:pt idx="683">
                  <c:v>70.990620270270284</c:v>
                </c:pt>
                <c:pt idx="684">
                  <c:v>66.055311945533333</c:v>
                </c:pt>
                <c:pt idx="685">
                  <c:v>65.056024891685581</c:v>
                </c:pt>
                <c:pt idx="686">
                  <c:v>60.928539199504847</c:v>
                </c:pt>
                <c:pt idx="687">
                  <c:v>70.641953435114502</c:v>
                </c:pt>
                <c:pt idx="688">
                  <c:v>67.055342521147097</c:v>
                </c:pt>
                <c:pt idx="689">
                  <c:v>64.201690488962242</c:v>
                </c:pt>
                <c:pt idx="690">
                  <c:v>69.636291778419647</c:v>
                </c:pt>
                <c:pt idx="691">
                  <c:v>77.974581916649484</c:v>
                </c:pt>
                <c:pt idx="692">
                  <c:v>70.699834000412622</c:v>
                </c:pt>
                <c:pt idx="693">
                  <c:v>60.702272911079021</c:v>
                </c:pt>
                <c:pt idx="694">
                  <c:v>58.956767154941204</c:v>
                </c:pt>
                <c:pt idx="695">
                  <c:v>69.434973591912524</c:v>
                </c:pt>
                <c:pt idx="696">
                  <c:v>78.088105580771611</c:v>
                </c:pt>
                <c:pt idx="697">
                  <c:v>68.345980874767903</c:v>
                </c:pt>
              </c:numCache>
            </c:numRef>
          </c:xVal>
          <c:yVal>
            <c:numRef>
              <c:f>Sheet1!$AF$1:$AF$699</c:f>
              <c:numCache>
                <c:formatCode>General</c:formatCode>
                <c:ptCount val="699"/>
                <c:pt idx="0">
                  <c:v>-38.605128205128196</c:v>
                </c:pt>
                <c:pt idx="1">
                  <c:v>-39.19572649572649</c:v>
                </c:pt>
                <c:pt idx="2">
                  <c:v>-45.591452991452996</c:v>
                </c:pt>
                <c:pt idx="3">
                  <c:v>-40.351282051282041</c:v>
                </c:pt>
                <c:pt idx="4">
                  <c:v>-41.095726495726481</c:v>
                </c:pt>
                <c:pt idx="5">
                  <c:v>-38.259829059829059</c:v>
                </c:pt>
                <c:pt idx="6">
                  <c:v>-46.030769230769224</c:v>
                </c:pt>
                <c:pt idx="7">
                  <c:v>-43.340170940170935</c:v>
                </c:pt>
                <c:pt idx="8">
                  <c:v>-43.59401709401709</c:v>
                </c:pt>
                <c:pt idx="9">
                  <c:v>-39.988034188034192</c:v>
                </c:pt>
                <c:pt idx="10">
                  <c:v>-37.648717948717945</c:v>
                </c:pt>
                <c:pt idx="11">
                  <c:v>-45.152136752136741</c:v>
                </c:pt>
                <c:pt idx="12">
                  <c:v>-35.688034188034187</c:v>
                </c:pt>
                <c:pt idx="13">
                  <c:v>-38.895726495726493</c:v>
                </c:pt>
                <c:pt idx="14">
                  <c:v>-44.560683760683744</c:v>
                </c:pt>
                <c:pt idx="15">
                  <c:v>-35.726495726495727</c:v>
                </c:pt>
                <c:pt idx="16">
                  <c:v>-41.193162393162382</c:v>
                </c:pt>
                <c:pt idx="17">
                  <c:v>-47.129059829059827</c:v>
                </c:pt>
                <c:pt idx="18">
                  <c:v>-41.917948717948718</c:v>
                </c:pt>
                <c:pt idx="19">
                  <c:v>-46.559829059829056</c:v>
                </c:pt>
                <c:pt idx="20">
                  <c:v>-47.599145299145292</c:v>
                </c:pt>
                <c:pt idx="21">
                  <c:v>-40.590598290598294</c:v>
                </c:pt>
                <c:pt idx="22">
                  <c:v>-35.929914529914527</c:v>
                </c:pt>
                <c:pt idx="23">
                  <c:v>-41.514529914529916</c:v>
                </c:pt>
                <c:pt idx="24">
                  <c:v>-41.145299145299134</c:v>
                </c:pt>
                <c:pt idx="25">
                  <c:v>-33.779487179487177</c:v>
                </c:pt>
                <c:pt idx="26">
                  <c:v>-38.47179487179487</c:v>
                </c:pt>
                <c:pt idx="27">
                  <c:v>-36.06581196581196</c:v>
                </c:pt>
                <c:pt idx="28">
                  <c:v>-40.194871794871787</c:v>
                </c:pt>
                <c:pt idx="29">
                  <c:v>-47.759829059829045</c:v>
                </c:pt>
                <c:pt idx="30">
                  <c:v>-39.680341880341871</c:v>
                </c:pt>
                <c:pt idx="31">
                  <c:v>-40.947008547008551</c:v>
                </c:pt>
                <c:pt idx="32">
                  <c:v>-41.735897435897442</c:v>
                </c:pt>
                <c:pt idx="33">
                  <c:v>-41.511965811965808</c:v>
                </c:pt>
                <c:pt idx="34">
                  <c:v>-40.225641025641025</c:v>
                </c:pt>
                <c:pt idx="35">
                  <c:v>-25.598290598290596</c:v>
                </c:pt>
                <c:pt idx="36">
                  <c:v>-31.515384615384612</c:v>
                </c:pt>
                <c:pt idx="37">
                  <c:v>-48.729059829059821</c:v>
                </c:pt>
                <c:pt idx="38">
                  <c:v>-43.98290598290599</c:v>
                </c:pt>
                <c:pt idx="39">
                  <c:v>-34.887179487179488</c:v>
                </c:pt>
                <c:pt idx="40">
                  <c:v>-37.364102564102552</c:v>
                </c:pt>
                <c:pt idx="41">
                  <c:v>-45.308547008546995</c:v>
                </c:pt>
                <c:pt idx="42">
                  <c:v>-42.430769230769215</c:v>
                </c:pt>
                <c:pt idx="43">
                  <c:v>-40.282905982905973</c:v>
                </c:pt>
                <c:pt idx="44">
                  <c:v>-33.835042735042734</c:v>
                </c:pt>
                <c:pt idx="45">
                  <c:v>-43.308547008547009</c:v>
                </c:pt>
                <c:pt idx="46">
                  <c:v>-44.737606837606847</c:v>
                </c:pt>
                <c:pt idx="47">
                  <c:v>-40.762393162393153</c:v>
                </c:pt>
                <c:pt idx="48">
                  <c:v>-38.497435897435892</c:v>
                </c:pt>
                <c:pt idx="49">
                  <c:v>-40.155555555555551</c:v>
                </c:pt>
                <c:pt idx="50">
                  <c:v>-38.682905982905979</c:v>
                </c:pt>
                <c:pt idx="51">
                  <c:v>-43.689743589743586</c:v>
                </c:pt>
                <c:pt idx="52">
                  <c:v>-45.280341880341879</c:v>
                </c:pt>
                <c:pt idx="53">
                  <c:v>-41.280341880341879</c:v>
                </c:pt>
                <c:pt idx="54">
                  <c:v>-38.017948717948713</c:v>
                </c:pt>
                <c:pt idx="55">
                  <c:v>-33.63247863247863</c:v>
                </c:pt>
                <c:pt idx="56">
                  <c:v>-34.673504273504271</c:v>
                </c:pt>
                <c:pt idx="57">
                  <c:v>-38.831623931623923</c:v>
                </c:pt>
                <c:pt idx="58">
                  <c:v>-32.878632478632476</c:v>
                </c:pt>
                <c:pt idx="59">
                  <c:v>-31.648717948717945</c:v>
                </c:pt>
                <c:pt idx="60">
                  <c:v>-42.512820512820511</c:v>
                </c:pt>
                <c:pt idx="61">
                  <c:v>-48.305982905982901</c:v>
                </c:pt>
                <c:pt idx="62">
                  <c:v>-37.97948717948718</c:v>
                </c:pt>
                <c:pt idx="63">
                  <c:v>-29.554700854700855</c:v>
                </c:pt>
                <c:pt idx="64">
                  <c:v>-42.398290598290586</c:v>
                </c:pt>
                <c:pt idx="65">
                  <c:v>-41.83846153846153</c:v>
                </c:pt>
                <c:pt idx="66">
                  <c:v>-39.099999999999994</c:v>
                </c:pt>
                <c:pt idx="67">
                  <c:v>-43.371794871794876</c:v>
                </c:pt>
                <c:pt idx="68">
                  <c:v>-38.476923076923072</c:v>
                </c:pt>
                <c:pt idx="69">
                  <c:v>-37.770940170940165</c:v>
                </c:pt>
                <c:pt idx="70">
                  <c:v>-31.134188034188035</c:v>
                </c:pt>
                <c:pt idx="71">
                  <c:v>-31.916239316239313</c:v>
                </c:pt>
                <c:pt idx="72">
                  <c:v>-42.288888888888891</c:v>
                </c:pt>
                <c:pt idx="73">
                  <c:v>-36.383760683760684</c:v>
                </c:pt>
                <c:pt idx="74">
                  <c:v>-37.808547008547009</c:v>
                </c:pt>
                <c:pt idx="75">
                  <c:v>-37.610256410256412</c:v>
                </c:pt>
                <c:pt idx="76">
                  <c:v>-45.945299145299145</c:v>
                </c:pt>
                <c:pt idx="77">
                  <c:v>-42.803418803418808</c:v>
                </c:pt>
                <c:pt idx="78">
                  <c:v>-32.227350427350423</c:v>
                </c:pt>
                <c:pt idx="79">
                  <c:v>-37.828205128205127</c:v>
                </c:pt>
                <c:pt idx="80">
                  <c:v>-47.994871794871798</c:v>
                </c:pt>
                <c:pt idx="81">
                  <c:v>-45.656410256410254</c:v>
                </c:pt>
                <c:pt idx="82">
                  <c:v>-43.429914529914527</c:v>
                </c:pt>
                <c:pt idx="83">
                  <c:v>-44.48888888888888</c:v>
                </c:pt>
                <c:pt idx="84">
                  <c:v>-35.775213675213678</c:v>
                </c:pt>
                <c:pt idx="85">
                  <c:v>-37.704273504273502</c:v>
                </c:pt>
                <c:pt idx="86">
                  <c:v>-35.561538461538461</c:v>
                </c:pt>
                <c:pt idx="87">
                  <c:v>-38.767521367521368</c:v>
                </c:pt>
                <c:pt idx="88">
                  <c:v>-39.429059829059824</c:v>
                </c:pt>
                <c:pt idx="89">
                  <c:v>-41.77606837606838</c:v>
                </c:pt>
                <c:pt idx="90">
                  <c:v>-36.57692307692308</c:v>
                </c:pt>
                <c:pt idx="91">
                  <c:v>-40.137606837606839</c:v>
                </c:pt>
                <c:pt idx="92">
                  <c:v>-45.013675213675214</c:v>
                </c:pt>
                <c:pt idx="93">
                  <c:v>-33.823931623931614</c:v>
                </c:pt>
                <c:pt idx="94">
                  <c:v>-39.640170940170933</c:v>
                </c:pt>
                <c:pt idx="95">
                  <c:v>-46.218803418803418</c:v>
                </c:pt>
                <c:pt idx="96">
                  <c:v>-50.319658119658115</c:v>
                </c:pt>
                <c:pt idx="97">
                  <c:v>-33.747008547008548</c:v>
                </c:pt>
                <c:pt idx="98">
                  <c:v>-37.010256410256403</c:v>
                </c:pt>
                <c:pt idx="99">
                  <c:v>-37.970940170940167</c:v>
                </c:pt>
                <c:pt idx="100">
                  <c:v>-16.29316239316239</c:v>
                </c:pt>
                <c:pt idx="101">
                  <c:v>-22.593162393162395</c:v>
                </c:pt>
                <c:pt idx="102">
                  <c:v>-27.078632478632478</c:v>
                </c:pt>
                <c:pt idx="103">
                  <c:v>-28.36666666666666</c:v>
                </c:pt>
                <c:pt idx="104">
                  <c:v>-27.874358974358969</c:v>
                </c:pt>
                <c:pt idx="105">
                  <c:v>-22.588888888888881</c:v>
                </c:pt>
                <c:pt idx="106">
                  <c:v>-25.240170940170934</c:v>
                </c:pt>
                <c:pt idx="107">
                  <c:v>-26.278632478632474</c:v>
                </c:pt>
                <c:pt idx="108">
                  <c:v>-18.333333333333336</c:v>
                </c:pt>
                <c:pt idx="109">
                  <c:v>-26.484615384615381</c:v>
                </c:pt>
                <c:pt idx="110">
                  <c:v>-31.057264957264955</c:v>
                </c:pt>
                <c:pt idx="111">
                  <c:v>-19.64017094017094</c:v>
                </c:pt>
                <c:pt idx="112">
                  <c:v>-24.768376068376064</c:v>
                </c:pt>
                <c:pt idx="113">
                  <c:v>-22.878632478632476</c:v>
                </c:pt>
                <c:pt idx="114">
                  <c:v>-22.376068376068375</c:v>
                </c:pt>
                <c:pt idx="115">
                  <c:v>-22.305128205128199</c:v>
                </c:pt>
                <c:pt idx="116">
                  <c:v>-23.373504273504267</c:v>
                </c:pt>
                <c:pt idx="117">
                  <c:v>-31.641880341880345</c:v>
                </c:pt>
                <c:pt idx="118">
                  <c:v>-25.69572649572649</c:v>
                </c:pt>
                <c:pt idx="119">
                  <c:v>-19.838461538461537</c:v>
                </c:pt>
                <c:pt idx="120">
                  <c:v>-16.058119658119651</c:v>
                </c:pt>
                <c:pt idx="121">
                  <c:v>-34.105982905982906</c:v>
                </c:pt>
                <c:pt idx="122">
                  <c:v>-24.626495726495726</c:v>
                </c:pt>
                <c:pt idx="123">
                  <c:v>-31.802564102564098</c:v>
                </c:pt>
                <c:pt idx="124">
                  <c:v>-25.381196581196576</c:v>
                </c:pt>
                <c:pt idx="125">
                  <c:v>-21.441880341880342</c:v>
                </c:pt>
                <c:pt idx="126">
                  <c:v>-21.947008547008544</c:v>
                </c:pt>
                <c:pt idx="127">
                  <c:v>-20.676068376068372</c:v>
                </c:pt>
                <c:pt idx="128">
                  <c:v>-18.488034188034185</c:v>
                </c:pt>
                <c:pt idx="129">
                  <c:v>-27.559829059829056</c:v>
                </c:pt>
                <c:pt idx="130">
                  <c:v>-23.639316239316237</c:v>
                </c:pt>
                <c:pt idx="131">
                  <c:v>-30.324786324786317</c:v>
                </c:pt>
                <c:pt idx="132">
                  <c:v>-30.430769230769229</c:v>
                </c:pt>
                <c:pt idx="133">
                  <c:v>-15.165811965811962</c:v>
                </c:pt>
                <c:pt idx="134">
                  <c:v>-15.424786324786325</c:v>
                </c:pt>
                <c:pt idx="135">
                  <c:v>-31.041025641025634</c:v>
                </c:pt>
                <c:pt idx="136">
                  <c:v>-14.34871794871794</c:v>
                </c:pt>
                <c:pt idx="137">
                  <c:v>-14.386324786324785</c:v>
                </c:pt>
                <c:pt idx="138">
                  <c:v>-30.974358974358971</c:v>
                </c:pt>
                <c:pt idx="139">
                  <c:v>-27.780341880341879</c:v>
                </c:pt>
                <c:pt idx="140">
                  <c:v>-26.508547008547012</c:v>
                </c:pt>
                <c:pt idx="141">
                  <c:v>-26.118803418803417</c:v>
                </c:pt>
                <c:pt idx="142">
                  <c:v>-14.53846153846154</c:v>
                </c:pt>
                <c:pt idx="143">
                  <c:v>-19.560683760683759</c:v>
                </c:pt>
                <c:pt idx="144">
                  <c:v>-25.979487179487172</c:v>
                </c:pt>
                <c:pt idx="145">
                  <c:v>-19.061538461538454</c:v>
                </c:pt>
                <c:pt idx="146">
                  <c:v>-22.405128205128207</c:v>
                </c:pt>
                <c:pt idx="147">
                  <c:v>-31.476923076923072</c:v>
                </c:pt>
                <c:pt idx="148">
                  <c:v>-23.45128205128205</c:v>
                </c:pt>
                <c:pt idx="149">
                  <c:v>-27.139316239316237</c:v>
                </c:pt>
                <c:pt idx="150">
                  <c:v>-19.400854700854694</c:v>
                </c:pt>
                <c:pt idx="151">
                  <c:v>-11.48974358974359</c:v>
                </c:pt>
                <c:pt idx="152">
                  <c:v>-20.652991452991451</c:v>
                </c:pt>
                <c:pt idx="153">
                  <c:v>-26.495726495726494</c:v>
                </c:pt>
                <c:pt idx="154">
                  <c:v>-18.222222222222221</c:v>
                </c:pt>
                <c:pt idx="155">
                  <c:v>-24.118803418803417</c:v>
                </c:pt>
                <c:pt idx="156">
                  <c:v>-22.792307692307695</c:v>
                </c:pt>
                <c:pt idx="157">
                  <c:v>-20.927350427350426</c:v>
                </c:pt>
                <c:pt idx="158">
                  <c:v>-20.199999999999996</c:v>
                </c:pt>
                <c:pt idx="159">
                  <c:v>-22.031623931623926</c:v>
                </c:pt>
                <c:pt idx="160">
                  <c:v>-21.015384615384612</c:v>
                </c:pt>
                <c:pt idx="161">
                  <c:v>-22.584615384615383</c:v>
                </c:pt>
                <c:pt idx="162">
                  <c:v>-25.41538461538461</c:v>
                </c:pt>
                <c:pt idx="163">
                  <c:v>-24.179487179487182</c:v>
                </c:pt>
                <c:pt idx="164">
                  <c:v>-10.485470085470084</c:v>
                </c:pt>
                <c:pt idx="165">
                  <c:v>-20.499145299145297</c:v>
                </c:pt>
                <c:pt idx="166">
                  <c:v>-25.57606837606837</c:v>
                </c:pt>
                <c:pt idx="167">
                  <c:v>-25.251282051282054</c:v>
                </c:pt>
                <c:pt idx="168">
                  <c:v>-18.097435897435894</c:v>
                </c:pt>
                <c:pt idx="169">
                  <c:v>-27.625641025641023</c:v>
                </c:pt>
                <c:pt idx="170">
                  <c:v>-30.021367521367516</c:v>
                </c:pt>
                <c:pt idx="171">
                  <c:v>-31.799999999999997</c:v>
                </c:pt>
                <c:pt idx="172">
                  <c:v>-23.444444444444443</c:v>
                </c:pt>
                <c:pt idx="173">
                  <c:v>-28.903418803418802</c:v>
                </c:pt>
                <c:pt idx="174">
                  <c:v>-22.57692307692308</c:v>
                </c:pt>
                <c:pt idx="175">
                  <c:v>-21.436752136752133</c:v>
                </c:pt>
                <c:pt idx="176">
                  <c:v>-14.756410256410255</c:v>
                </c:pt>
                <c:pt idx="177">
                  <c:v>-23.811965811965813</c:v>
                </c:pt>
                <c:pt idx="178">
                  <c:v>-18.735897435897428</c:v>
                </c:pt>
                <c:pt idx="179">
                  <c:v>-18.108547008547006</c:v>
                </c:pt>
                <c:pt idx="180">
                  <c:v>-25.376068376068375</c:v>
                </c:pt>
                <c:pt idx="181">
                  <c:v>-21.751282051282047</c:v>
                </c:pt>
                <c:pt idx="182">
                  <c:v>-28.47948717948718</c:v>
                </c:pt>
                <c:pt idx="183">
                  <c:v>-18.124786324786328</c:v>
                </c:pt>
                <c:pt idx="184">
                  <c:v>-18.563247863247859</c:v>
                </c:pt>
                <c:pt idx="185">
                  <c:v>-29.532478632478629</c:v>
                </c:pt>
                <c:pt idx="186">
                  <c:v>-26.22649572649572</c:v>
                </c:pt>
                <c:pt idx="187">
                  <c:v>-24.522222222222219</c:v>
                </c:pt>
                <c:pt idx="188">
                  <c:v>-31.973504273504268</c:v>
                </c:pt>
                <c:pt idx="189">
                  <c:v>-28.888888888888886</c:v>
                </c:pt>
                <c:pt idx="190">
                  <c:v>-15.523931623931617</c:v>
                </c:pt>
                <c:pt idx="191">
                  <c:v>-23.77264957264957</c:v>
                </c:pt>
                <c:pt idx="192">
                  <c:v>-20.585470085470085</c:v>
                </c:pt>
                <c:pt idx="193">
                  <c:v>-22.423931623931622</c:v>
                </c:pt>
                <c:pt idx="194">
                  <c:v>-22.504273504273499</c:v>
                </c:pt>
                <c:pt idx="195">
                  <c:v>-26.905982905982903</c:v>
                </c:pt>
                <c:pt idx="196">
                  <c:v>-18.029914529914528</c:v>
                </c:pt>
                <c:pt idx="197">
                  <c:v>-27.931623931623925</c:v>
                </c:pt>
                <c:pt idx="198">
                  <c:v>-12.550427350427348</c:v>
                </c:pt>
                <c:pt idx="199">
                  <c:v>-1.3538461538461526</c:v>
                </c:pt>
                <c:pt idx="200">
                  <c:v>-16.29316239316239</c:v>
                </c:pt>
                <c:pt idx="201">
                  <c:v>-8.8264957264957218</c:v>
                </c:pt>
                <c:pt idx="202">
                  <c:v>-8.6213675213675174</c:v>
                </c:pt>
                <c:pt idx="203">
                  <c:v>-5.2760683760683733</c:v>
                </c:pt>
                <c:pt idx="204">
                  <c:v>-8.2598290598290589</c:v>
                </c:pt>
                <c:pt idx="205">
                  <c:v>-11.683760683760681</c:v>
                </c:pt>
                <c:pt idx="206">
                  <c:v>-11.582051282051282</c:v>
                </c:pt>
                <c:pt idx="207">
                  <c:v>-9.0666666666666629</c:v>
                </c:pt>
                <c:pt idx="208">
                  <c:v>-10.452136752136752</c:v>
                </c:pt>
                <c:pt idx="209">
                  <c:v>-9.4923076923076835</c:v>
                </c:pt>
                <c:pt idx="210">
                  <c:v>-7.0017094017093982</c:v>
                </c:pt>
                <c:pt idx="211">
                  <c:v>-7.382051282051286</c:v>
                </c:pt>
                <c:pt idx="212">
                  <c:v>-1.0931623931623911</c:v>
                </c:pt>
                <c:pt idx="213">
                  <c:v>-9.6512820512820454</c:v>
                </c:pt>
                <c:pt idx="214">
                  <c:v>-7.7350427350427324</c:v>
                </c:pt>
                <c:pt idx="215">
                  <c:v>-14.988034188034185</c:v>
                </c:pt>
                <c:pt idx="216">
                  <c:v>-15.998290598290595</c:v>
                </c:pt>
                <c:pt idx="217">
                  <c:v>-7.0145299145299163</c:v>
                </c:pt>
                <c:pt idx="218">
                  <c:v>-0.72991452991453087</c:v>
                </c:pt>
                <c:pt idx="219">
                  <c:v>-9.9222222222222172</c:v>
                </c:pt>
                <c:pt idx="220">
                  <c:v>-12.435042735042735</c:v>
                </c:pt>
                <c:pt idx="221">
                  <c:v>-15.200854700854698</c:v>
                </c:pt>
                <c:pt idx="222">
                  <c:v>-9.0615384615384613</c:v>
                </c:pt>
                <c:pt idx="223">
                  <c:v>-14.531623931623933</c:v>
                </c:pt>
                <c:pt idx="224">
                  <c:v>-6.0709401709401689</c:v>
                </c:pt>
                <c:pt idx="225">
                  <c:v>-6.9427350427350447</c:v>
                </c:pt>
                <c:pt idx="226">
                  <c:v>-1.3051282051282058</c:v>
                </c:pt>
                <c:pt idx="227">
                  <c:v>-11.882905982905974</c:v>
                </c:pt>
                <c:pt idx="228">
                  <c:v>-12.785470085470081</c:v>
                </c:pt>
                <c:pt idx="229">
                  <c:v>-5.6213675213675174</c:v>
                </c:pt>
                <c:pt idx="230">
                  <c:v>-8.5786324786324784</c:v>
                </c:pt>
                <c:pt idx="231">
                  <c:v>-17.430769230769229</c:v>
                </c:pt>
                <c:pt idx="232">
                  <c:v>-16.082905982905984</c:v>
                </c:pt>
                <c:pt idx="233">
                  <c:v>-1.1965811965811923E-2</c:v>
                </c:pt>
                <c:pt idx="234">
                  <c:v>-1.7572649572649546</c:v>
                </c:pt>
                <c:pt idx="235">
                  <c:v>-9.7461538461538382</c:v>
                </c:pt>
                <c:pt idx="236">
                  <c:v>-11.774358974358975</c:v>
                </c:pt>
                <c:pt idx="237">
                  <c:v>-10.928205128205121</c:v>
                </c:pt>
                <c:pt idx="238">
                  <c:v>-3.5333333333333314</c:v>
                </c:pt>
                <c:pt idx="239">
                  <c:v>-3.4376068376068361</c:v>
                </c:pt>
                <c:pt idx="240">
                  <c:v>-5.9504273504273471</c:v>
                </c:pt>
                <c:pt idx="241">
                  <c:v>-8.3290598290598226</c:v>
                </c:pt>
                <c:pt idx="242">
                  <c:v>-4.9760683760683762</c:v>
                </c:pt>
                <c:pt idx="243">
                  <c:v>-8.2384615384615358</c:v>
                </c:pt>
                <c:pt idx="244">
                  <c:v>-6.1205128205128219</c:v>
                </c:pt>
                <c:pt idx="245">
                  <c:v>-5.9179487179487182</c:v>
                </c:pt>
                <c:pt idx="246">
                  <c:v>-7.2025641025640965</c:v>
                </c:pt>
                <c:pt idx="247">
                  <c:v>-12.911965811965807</c:v>
                </c:pt>
                <c:pt idx="248">
                  <c:v>-2.3769230769230738</c:v>
                </c:pt>
                <c:pt idx="249">
                  <c:v>-8.8581196581196551</c:v>
                </c:pt>
                <c:pt idx="250">
                  <c:v>-13.508547008547005</c:v>
                </c:pt>
                <c:pt idx="251">
                  <c:v>-5.8435897435897459</c:v>
                </c:pt>
                <c:pt idx="252">
                  <c:v>-2.6717948717948694</c:v>
                </c:pt>
                <c:pt idx="253">
                  <c:v>-7.7495726495726416</c:v>
                </c:pt>
                <c:pt idx="254">
                  <c:v>-6.5803418803418765</c:v>
                </c:pt>
                <c:pt idx="255">
                  <c:v>-8.8863247863247778</c:v>
                </c:pt>
                <c:pt idx="256">
                  <c:v>-12.981196581196585</c:v>
                </c:pt>
                <c:pt idx="257">
                  <c:v>-5.3145299145299134</c:v>
                </c:pt>
                <c:pt idx="258">
                  <c:v>-7.3777777777777729</c:v>
                </c:pt>
                <c:pt idx="259">
                  <c:v>-11.067521367521366</c:v>
                </c:pt>
                <c:pt idx="260">
                  <c:v>-2.8512820512820483</c:v>
                </c:pt>
                <c:pt idx="261">
                  <c:v>-6.184615384615384</c:v>
                </c:pt>
                <c:pt idx="262">
                  <c:v>-10.33162393162393</c:v>
                </c:pt>
                <c:pt idx="263">
                  <c:v>-12.147008547008539</c:v>
                </c:pt>
                <c:pt idx="264">
                  <c:v>-5.4777777777777743</c:v>
                </c:pt>
                <c:pt idx="265">
                  <c:v>-5.9829059829041853E-3</c:v>
                </c:pt>
                <c:pt idx="266">
                  <c:v>-9.7008547008546984</c:v>
                </c:pt>
                <c:pt idx="267">
                  <c:v>-9.9598290598290546</c:v>
                </c:pt>
                <c:pt idx="268">
                  <c:v>-4.4384615384615387</c:v>
                </c:pt>
                <c:pt idx="269">
                  <c:v>0.29316239316239745</c:v>
                </c:pt>
                <c:pt idx="270">
                  <c:v>-5.1000000000000014</c:v>
                </c:pt>
                <c:pt idx="271">
                  <c:v>-11.226495726495727</c:v>
                </c:pt>
                <c:pt idx="272">
                  <c:v>-4.9837606837606856</c:v>
                </c:pt>
                <c:pt idx="273">
                  <c:v>-0.37606837606837473</c:v>
                </c:pt>
                <c:pt idx="274">
                  <c:v>-13.353846153846149</c:v>
                </c:pt>
                <c:pt idx="275">
                  <c:v>-16.836752136752132</c:v>
                </c:pt>
                <c:pt idx="276">
                  <c:v>-2.2905982905982896</c:v>
                </c:pt>
                <c:pt idx="277">
                  <c:v>-4.6256410256410234</c:v>
                </c:pt>
                <c:pt idx="278">
                  <c:v>-11.149572649572647</c:v>
                </c:pt>
                <c:pt idx="279">
                  <c:v>-8.5888888888888886</c:v>
                </c:pt>
                <c:pt idx="280">
                  <c:v>-0.21196581196581121</c:v>
                </c:pt>
                <c:pt idx="281">
                  <c:v>-3.5897435897435876</c:v>
                </c:pt>
                <c:pt idx="282">
                  <c:v>-12.241880341880339</c:v>
                </c:pt>
                <c:pt idx="283">
                  <c:v>-13.835042735042734</c:v>
                </c:pt>
                <c:pt idx="284">
                  <c:v>-3.554700854700851</c:v>
                </c:pt>
                <c:pt idx="285">
                  <c:v>-4.7435897435897445</c:v>
                </c:pt>
                <c:pt idx="286">
                  <c:v>-9.847863247863252</c:v>
                </c:pt>
                <c:pt idx="287">
                  <c:v>-5.2504273504273442</c:v>
                </c:pt>
                <c:pt idx="288">
                  <c:v>6.9521367521367523</c:v>
                </c:pt>
                <c:pt idx="289">
                  <c:v>-5.916239316239313</c:v>
                </c:pt>
                <c:pt idx="290">
                  <c:v>-13.431623931623932</c:v>
                </c:pt>
                <c:pt idx="291">
                  <c:v>-9.6025641025640951</c:v>
                </c:pt>
                <c:pt idx="292">
                  <c:v>-11.931623931623925</c:v>
                </c:pt>
                <c:pt idx="293">
                  <c:v>-5.1384615384615415</c:v>
                </c:pt>
                <c:pt idx="294">
                  <c:v>-10.541025641025634</c:v>
                </c:pt>
                <c:pt idx="295">
                  <c:v>1.2410256410256437</c:v>
                </c:pt>
                <c:pt idx="296">
                  <c:v>0.676068376068379</c:v>
                </c:pt>
                <c:pt idx="297">
                  <c:v>-8.3230769230769184</c:v>
                </c:pt>
                <c:pt idx="298">
                  <c:v>-5.6803418803418779</c:v>
                </c:pt>
                <c:pt idx="299">
                  <c:v>15.924786324786325</c:v>
                </c:pt>
                <c:pt idx="300">
                  <c:v>24.531709401709403</c:v>
                </c:pt>
                <c:pt idx="301">
                  <c:v>21.418717948717948</c:v>
                </c:pt>
                <c:pt idx="302">
                  <c:v>10.572649572649574</c:v>
                </c:pt>
                <c:pt idx="303">
                  <c:v>13.242735042735044</c:v>
                </c:pt>
                <c:pt idx="304">
                  <c:v>16.52820512820513</c:v>
                </c:pt>
                <c:pt idx="305">
                  <c:v>17.238461538461536</c:v>
                </c:pt>
                <c:pt idx="306">
                  <c:v>11.878632478632479</c:v>
                </c:pt>
                <c:pt idx="307">
                  <c:v>6.4854700854700873</c:v>
                </c:pt>
                <c:pt idx="308">
                  <c:v>16.986324786324786</c:v>
                </c:pt>
                <c:pt idx="309">
                  <c:v>25.253247863247864</c:v>
                </c:pt>
                <c:pt idx="310">
                  <c:v>23.759316239316242</c:v>
                </c:pt>
                <c:pt idx="311">
                  <c:v>14.901709401709402</c:v>
                </c:pt>
                <c:pt idx="312">
                  <c:v>19.041025641025641</c:v>
                </c:pt>
                <c:pt idx="313">
                  <c:v>17.36752136752137</c:v>
                </c:pt>
                <c:pt idx="314">
                  <c:v>12.03846153846154</c:v>
                </c:pt>
                <c:pt idx="315">
                  <c:v>21.58094017094017</c:v>
                </c:pt>
                <c:pt idx="316">
                  <c:v>24.008803418803417</c:v>
                </c:pt>
                <c:pt idx="317">
                  <c:v>11.708547008547011</c:v>
                </c:pt>
                <c:pt idx="318">
                  <c:v>15.881196581196582</c:v>
                </c:pt>
                <c:pt idx="319">
                  <c:v>19.320512820512821</c:v>
                </c:pt>
                <c:pt idx="320">
                  <c:v>24.935213675213674</c:v>
                </c:pt>
                <c:pt idx="321">
                  <c:v>13.682905982905984</c:v>
                </c:pt>
                <c:pt idx="322">
                  <c:v>11.090598290598294</c:v>
                </c:pt>
                <c:pt idx="323">
                  <c:v>14.493162393162393</c:v>
                </c:pt>
                <c:pt idx="324">
                  <c:v>18.51794871794872</c:v>
                </c:pt>
                <c:pt idx="325">
                  <c:v>13.544444444444444</c:v>
                </c:pt>
                <c:pt idx="326">
                  <c:v>10.247008547008548</c:v>
                </c:pt>
                <c:pt idx="327">
                  <c:v>9.7418803418803428</c:v>
                </c:pt>
                <c:pt idx="328">
                  <c:v>19.400854700854701</c:v>
                </c:pt>
                <c:pt idx="329">
                  <c:v>24.223589743589745</c:v>
                </c:pt>
                <c:pt idx="330">
                  <c:v>13.858119658119659</c:v>
                </c:pt>
                <c:pt idx="331">
                  <c:v>11.904273504273505</c:v>
                </c:pt>
                <c:pt idx="332">
                  <c:v>12.082905982905983</c:v>
                </c:pt>
                <c:pt idx="333">
                  <c:v>20.181282051282054</c:v>
                </c:pt>
                <c:pt idx="334">
                  <c:v>25.603931623931626</c:v>
                </c:pt>
                <c:pt idx="335">
                  <c:v>20.123589743589744</c:v>
                </c:pt>
                <c:pt idx="336">
                  <c:v>15.182905982905984</c:v>
                </c:pt>
                <c:pt idx="337">
                  <c:v>15.83931623931624</c:v>
                </c:pt>
                <c:pt idx="338">
                  <c:v>19.633247863247863</c:v>
                </c:pt>
                <c:pt idx="339">
                  <c:v>26.142820512820514</c:v>
                </c:pt>
                <c:pt idx="340">
                  <c:v>17.617948717948721</c:v>
                </c:pt>
                <c:pt idx="341">
                  <c:v>19.452136752136752</c:v>
                </c:pt>
                <c:pt idx="342">
                  <c:v>18.847863247863248</c:v>
                </c:pt>
                <c:pt idx="343">
                  <c:v>17.133333333333333</c:v>
                </c:pt>
                <c:pt idx="344">
                  <c:v>15.431623931623934</c:v>
                </c:pt>
                <c:pt idx="345">
                  <c:v>21.116495726495728</c:v>
                </c:pt>
                <c:pt idx="346">
                  <c:v>13.696581196581198</c:v>
                </c:pt>
                <c:pt idx="347">
                  <c:v>15.858119658119659</c:v>
                </c:pt>
                <c:pt idx="348">
                  <c:v>19.128205128205128</c:v>
                </c:pt>
                <c:pt idx="349">
                  <c:v>20.352905982905984</c:v>
                </c:pt>
                <c:pt idx="350">
                  <c:v>17.537606837606837</c:v>
                </c:pt>
                <c:pt idx="351">
                  <c:v>15.271794871794873</c:v>
                </c:pt>
                <c:pt idx="352">
                  <c:v>18.564102564102562</c:v>
                </c:pt>
                <c:pt idx="353">
                  <c:v>23.592905982905982</c:v>
                </c:pt>
                <c:pt idx="354">
                  <c:v>21.536239316239318</c:v>
                </c:pt>
                <c:pt idx="355">
                  <c:v>11.794017094017097</c:v>
                </c:pt>
                <c:pt idx="356">
                  <c:v>16.365811965811965</c:v>
                </c:pt>
                <c:pt idx="357">
                  <c:v>23.354786324786325</c:v>
                </c:pt>
                <c:pt idx="358">
                  <c:v>19.013675213675214</c:v>
                </c:pt>
                <c:pt idx="359">
                  <c:v>10.633333333333336</c:v>
                </c:pt>
                <c:pt idx="360">
                  <c:v>18.146153846153844</c:v>
                </c:pt>
                <c:pt idx="361">
                  <c:v>19.444444444444446</c:v>
                </c:pt>
                <c:pt idx="362">
                  <c:v>18.267521367521368</c:v>
                </c:pt>
                <c:pt idx="363">
                  <c:v>13.383760683760684</c:v>
                </c:pt>
                <c:pt idx="364">
                  <c:v>17.544444444444444</c:v>
                </c:pt>
                <c:pt idx="365">
                  <c:v>18.068376068376068</c:v>
                </c:pt>
                <c:pt idx="366">
                  <c:v>11.365811965811968</c:v>
                </c:pt>
                <c:pt idx="367">
                  <c:v>14.622222222222224</c:v>
                </c:pt>
                <c:pt idx="368">
                  <c:v>19.723675213675214</c:v>
                </c:pt>
                <c:pt idx="369">
                  <c:v>16.85726495726496</c:v>
                </c:pt>
                <c:pt idx="370">
                  <c:v>17.365811965811965</c:v>
                </c:pt>
                <c:pt idx="371">
                  <c:v>8.9820512820512839</c:v>
                </c:pt>
                <c:pt idx="372">
                  <c:v>27.539333333333332</c:v>
                </c:pt>
                <c:pt idx="373">
                  <c:v>23.42025641025641</c:v>
                </c:pt>
                <c:pt idx="374">
                  <c:v>11.659829059829061</c:v>
                </c:pt>
                <c:pt idx="375">
                  <c:v>15.82905982905983</c:v>
                </c:pt>
                <c:pt idx="376">
                  <c:v>25.760769230769231</c:v>
                </c:pt>
                <c:pt idx="377">
                  <c:v>19.219658119658121</c:v>
                </c:pt>
                <c:pt idx="378">
                  <c:v>13.609401709401711</c:v>
                </c:pt>
                <c:pt idx="379">
                  <c:v>16.744444444444447</c:v>
                </c:pt>
                <c:pt idx="380">
                  <c:v>22.513589743589744</c:v>
                </c:pt>
                <c:pt idx="381">
                  <c:v>17.165811965811965</c:v>
                </c:pt>
                <c:pt idx="382">
                  <c:v>19.936324786324789</c:v>
                </c:pt>
                <c:pt idx="383">
                  <c:v>15.320512820512821</c:v>
                </c:pt>
                <c:pt idx="384">
                  <c:v>21.78094017094017</c:v>
                </c:pt>
                <c:pt idx="385">
                  <c:v>17.529059829059829</c:v>
                </c:pt>
                <c:pt idx="386">
                  <c:v>16.541025641025641</c:v>
                </c:pt>
                <c:pt idx="387">
                  <c:v>23.372222222222224</c:v>
                </c:pt>
                <c:pt idx="388">
                  <c:v>14.343589743589744</c:v>
                </c:pt>
                <c:pt idx="389">
                  <c:v>19.873333333333335</c:v>
                </c:pt>
                <c:pt idx="390">
                  <c:v>13.745299145299146</c:v>
                </c:pt>
                <c:pt idx="391">
                  <c:v>18.619658119658119</c:v>
                </c:pt>
                <c:pt idx="392">
                  <c:v>23.231538461538463</c:v>
                </c:pt>
                <c:pt idx="393">
                  <c:v>15.061538461538461</c:v>
                </c:pt>
                <c:pt idx="394">
                  <c:v>17.135042735042735</c:v>
                </c:pt>
                <c:pt idx="395">
                  <c:v>15.2991452991453</c:v>
                </c:pt>
                <c:pt idx="396">
                  <c:v>20.48136752136752</c:v>
                </c:pt>
                <c:pt idx="397">
                  <c:v>17.928205128205128</c:v>
                </c:pt>
                <c:pt idx="398">
                  <c:v>33.3008547008547</c:v>
                </c:pt>
                <c:pt idx="399">
                  <c:v>28.463470085470085</c:v>
                </c:pt>
                <c:pt idx="400">
                  <c:v>31.344017094017094</c:v>
                </c:pt>
                <c:pt idx="401">
                  <c:v>31.677094017094017</c:v>
                </c:pt>
                <c:pt idx="402">
                  <c:v>36.369572649572646</c:v>
                </c:pt>
                <c:pt idx="403">
                  <c:v>31.464957264957263</c:v>
                </c:pt>
                <c:pt idx="404">
                  <c:v>27.549282051282052</c:v>
                </c:pt>
                <c:pt idx="405">
                  <c:v>26.065811965811967</c:v>
                </c:pt>
                <c:pt idx="406">
                  <c:v>29.474444444444444</c:v>
                </c:pt>
                <c:pt idx="407">
                  <c:v>24.622051282051281</c:v>
                </c:pt>
                <c:pt idx="408">
                  <c:v>22.586923076923078</c:v>
                </c:pt>
                <c:pt idx="409">
                  <c:v>33.791880341880344</c:v>
                </c:pt>
                <c:pt idx="410">
                  <c:v>31.71025641025641</c:v>
                </c:pt>
                <c:pt idx="411">
                  <c:v>26.174188034188035</c:v>
                </c:pt>
                <c:pt idx="412">
                  <c:v>19.02820512820513</c:v>
                </c:pt>
                <c:pt idx="413">
                  <c:v>26.854273504273504</c:v>
                </c:pt>
                <c:pt idx="414">
                  <c:v>32.863846153846154</c:v>
                </c:pt>
                <c:pt idx="415">
                  <c:v>29.824188034188033</c:v>
                </c:pt>
                <c:pt idx="416">
                  <c:v>25.911794871794871</c:v>
                </c:pt>
                <c:pt idx="417">
                  <c:v>31.915982905982908</c:v>
                </c:pt>
                <c:pt idx="418">
                  <c:v>32.927179487179487</c:v>
                </c:pt>
                <c:pt idx="419">
                  <c:v>30.312649572649573</c:v>
                </c:pt>
                <c:pt idx="420">
                  <c:v>25.131025641025641</c:v>
                </c:pt>
                <c:pt idx="421">
                  <c:v>31.923333333333332</c:v>
                </c:pt>
                <c:pt idx="422">
                  <c:v>31.157179487179487</c:v>
                </c:pt>
                <c:pt idx="423">
                  <c:v>23.762478632478633</c:v>
                </c:pt>
                <c:pt idx="424">
                  <c:v>29.324700854700854</c:v>
                </c:pt>
                <c:pt idx="425">
                  <c:v>34.430512820512817</c:v>
                </c:pt>
                <c:pt idx="426">
                  <c:v>27.038376068376067</c:v>
                </c:pt>
                <c:pt idx="427">
                  <c:v>20.169230769230769</c:v>
                </c:pt>
                <c:pt idx="428">
                  <c:v>26.851196581196582</c:v>
                </c:pt>
                <c:pt idx="429">
                  <c:v>33.859743589743587</c:v>
                </c:pt>
                <c:pt idx="430">
                  <c:v>33.6482905982906</c:v>
                </c:pt>
                <c:pt idx="431">
                  <c:v>24.253589743589743</c:v>
                </c:pt>
                <c:pt idx="432">
                  <c:v>26.498290598290598</c:v>
                </c:pt>
                <c:pt idx="433">
                  <c:v>23.60230769230769</c:v>
                </c:pt>
                <c:pt idx="434">
                  <c:v>31.489914529914529</c:v>
                </c:pt>
                <c:pt idx="435">
                  <c:v>18.189743589743593</c:v>
                </c:pt>
                <c:pt idx="436">
                  <c:v>23.015128205128207</c:v>
                </c:pt>
                <c:pt idx="437">
                  <c:v>31.934017094017094</c:v>
                </c:pt>
                <c:pt idx="438">
                  <c:v>30.913504273504273</c:v>
                </c:pt>
                <c:pt idx="439">
                  <c:v>21.564444444444444</c:v>
                </c:pt>
                <c:pt idx="440">
                  <c:v>25.507863247863249</c:v>
                </c:pt>
                <c:pt idx="441">
                  <c:v>25.716324786324787</c:v>
                </c:pt>
                <c:pt idx="442">
                  <c:v>31.116752136752137</c:v>
                </c:pt>
                <c:pt idx="443">
                  <c:v>19.936410256410255</c:v>
                </c:pt>
                <c:pt idx="444">
                  <c:v>22.912222222222223</c:v>
                </c:pt>
                <c:pt idx="445">
                  <c:v>39.745299145299143</c:v>
                </c:pt>
                <c:pt idx="446">
                  <c:v>35.761367521367518</c:v>
                </c:pt>
                <c:pt idx="447">
                  <c:v>30.517606837606838</c:v>
                </c:pt>
                <c:pt idx="448">
                  <c:v>29.2191452991453</c:v>
                </c:pt>
                <c:pt idx="449">
                  <c:v>32.288119658119655</c:v>
                </c:pt>
                <c:pt idx="450">
                  <c:v>31.041709401709401</c:v>
                </c:pt>
                <c:pt idx="451">
                  <c:v>21.385213675213677</c:v>
                </c:pt>
                <c:pt idx="452">
                  <c:v>30.857777777777777</c:v>
                </c:pt>
                <c:pt idx="453">
                  <c:v>35.751111111111108</c:v>
                </c:pt>
                <c:pt idx="454">
                  <c:v>33.383931623931623</c:v>
                </c:pt>
                <c:pt idx="455">
                  <c:v>23.874700854700855</c:v>
                </c:pt>
                <c:pt idx="456">
                  <c:v>37.40598290598291</c:v>
                </c:pt>
                <c:pt idx="457">
                  <c:v>28.300564102564103</c:v>
                </c:pt>
                <c:pt idx="458">
                  <c:v>23.102478632478633</c:v>
                </c:pt>
                <c:pt idx="459">
                  <c:v>29.936837606837607</c:v>
                </c:pt>
                <c:pt idx="460">
                  <c:v>30.153846153846153</c:v>
                </c:pt>
                <c:pt idx="461">
                  <c:v>32.625811965811963</c:v>
                </c:pt>
                <c:pt idx="462">
                  <c:v>30.720341880341881</c:v>
                </c:pt>
                <c:pt idx="463">
                  <c:v>26.211794871794872</c:v>
                </c:pt>
                <c:pt idx="464">
                  <c:v>28.194034188034188</c:v>
                </c:pt>
                <c:pt idx="465">
                  <c:v>27.643803418803419</c:v>
                </c:pt>
                <c:pt idx="466">
                  <c:v>22.209658119658119</c:v>
                </c:pt>
                <c:pt idx="467">
                  <c:v>25.203589743589745</c:v>
                </c:pt>
                <c:pt idx="468">
                  <c:v>36.23205128205128</c:v>
                </c:pt>
                <c:pt idx="469">
                  <c:v>32.218632478632479</c:v>
                </c:pt>
                <c:pt idx="470">
                  <c:v>18.899999999999999</c:v>
                </c:pt>
                <c:pt idx="471">
                  <c:v>26.708034188034187</c:v>
                </c:pt>
                <c:pt idx="472">
                  <c:v>33.650769230769228</c:v>
                </c:pt>
                <c:pt idx="473">
                  <c:v>26.392393162393162</c:v>
                </c:pt>
                <c:pt idx="474">
                  <c:v>24.545042735042735</c:v>
                </c:pt>
                <c:pt idx="475">
                  <c:v>23.678888888888888</c:v>
                </c:pt>
                <c:pt idx="476">
                  <c:v>26.249059829059828</c:v>
                </c:pt>
                <c:pt idx="477">
                  <c:v>23.253333333333334</c:v>
                </c:pt>
                <c:pt idx="478">
                  <c:v>27.770495726495728</c:v>
                </c:pt>
                <c:pt idx="479">
                  <c:v>31.002393162393162</c:v>
                </c:pt>
                <c:pt idx="480">
                  <c:v>30.410256410256409</c:v>
                </c:pt>
                <c:pt idx="481">
                  <c:v>31.832307692307694</c:v>
                </c:pt>
                <c:pt idx="482">
                  <c:v>29.824273504273503</c:v>
                </c:pt>
                <c:pt idx="483">
                  <c:v>34.082820512820511</c:v>
                </c:pt>
                <c:pt idx="484">
                  <c:v>30.412564102564104</c:v>
                </c:pt>
                <c:pt idx="485">
                  <c:v>23.024700854700853</c:v>
                </c:pt>
                <c:pt idx="486">
                  <c:v>27.111111111111111</c:v>
                </c:pt>
                <c:pt idx="487">
                  <c:v>43.188888888888883</c:v>
                </c:pt>
                <c:pt idx="488">
                  <c:v>39.064102564102562</c:v>
                </c:pt>
                <c:pt idx="489">
                  <c:v>29.230341880341879</c:v>
                </c:pt>
                <c:pt idx="490">
                  <c:v>30.048376068376069</c:v>
                </c:pt>
                <c:pt idx="491">
                  <c:v>34.495897435897433</c:v>
                </c:pt>
                <c:pt idx="492">
                  <c:v>29.860256410256412</c:v>
                </c:pt>
                <c:pt idx="493">
                  <c:v>32.452905982905982</c:v>
                </c:pt>
                <c:pt idx="494">
                  <c:v>29.938547008547008</c:v>
                </c:pt>
                <c:pt idx="495">
                  <c:v>30.733504273504273</c:v>
                </c:pt>
                <c:pt idx="496">
                  <c:v>34.433162393162391</c:v>
                </c:pt>
                <c:pt idx="497">
                  <c:v>25.204786324786326</c:v>
                </c:pt>
                <c:pt idx="498">
                  <c:v>45.582051282051282</c:v>
                </c:pt>
                <c:pt idx="499">
                  <c:v>53.61196581196581</c:v>
                </c:pt>
                <c:pt idx="500">
                  <c:v>57.549572649572653</c:v>
                </c:pt>
                <c:pt idx="501">
                  <c:v>59.385470085470082</c:v>
                </c:pt>
                <c:pt idx="502">
                  <c:v>52.370085470085471</c:v>
                </c:pt>
                <c:pt idx="503">
                  <c:v>50.658119658119659</c:v>
                </c:pt>
                <c:pt idx="504">
                  <c:v>49.846153846153847</c:v>
                </c:pt>
                <c:pt idx="505">
                  <c:v>53.023076923076928</c:v>
                </c:pt>
                <c:pt idx="506">
                  <c:v>48.467521367521364</c:v>
                </c:pt>
                <c:pt idx="507">
                  <c:v>51.882051282051279</c:v>
                </c:pt>
                <c:pt idx="508">
                  <c:v>54.299145299145295</c:v>
                </c:pt>
                <c:pt idx="509">
                  <c:v>50.275213675213678</c:v>
                </c:pt>
                <c:pt idx="510">
                  <c:v>52.021367521367523</c:v>
                </c:pt>
                <c:pt idx="511">
                  <c:v>49.3982905982906</c:v>
                </c:pt>
                <c:pt idx="512">
                  <c:v>44.922222222222217</c:v>
                </c:pt>
                <c:pt idx="513">
                  <c:v>45.205128205128204</c:v>
                </c:pt>
                <c:pt idx="514">
                  <c:v>50.757264957264951</c:v>
                </c:pt>
                <c:pt idx="515">
                  <c:v>53.112820512820512</c:v>
                </c:pt>
                <c:pt idx="516">
                  <c:v>44.387179487179488</c:v>
                </c:pt>
                <c:pt idx="517">
                  <c:v>47.463247863247858</c:v>
                </c:pt>
                <c:pt idx="518">
                  <c:v>58.360683760683756</c:v>
                </c:pt>
                <c:pt idx="519">
                  <c:v>53.33931623931624</c:v>
                </c:pt>
                <c:pt idx="520">
                  <c:v>45.924786324786325</c:v>
                </c:pt>
                <c:pt idx="521">
                  <c:v>46.367521367521363</c:v>
                </c:pt>
                <c:pt idx="522">
                  <c:v>51.07692307692308</c:v>
                </c:pt>
                <c:pt idx="523">
                  <c:v>47.183760683760681</c:v>
                </c:pt>
                <c:pt idx="524">
                  <c:v>48.947008547008551</c:v>
                </c:pt>
                <c:pt idx="525">
                  <c:v>44.96153846153846</c:v>
                </c:pt>
                <c:pt idx="526">
                  <c:v>49.368376068376065</c:v>
                </c:pt>
                <c:pt idx="527">
                  <c:v>48.192307692307693</c:v>
                </c:pt>
                <c:pt idx="528">
                  <c:v>43.892307692307689</c:v>
                </c:pt>
                <c:pt idx="529">
                  <c:v>50.77264957264957</c:v>
                </c:pt>
                <c:pt idx="530">
                  <c:v>51.135042735042731</c:v>
                </c:pt>
                <c:pt idx="531">
                  <c:v>48.221367521367519</c:v>
                </c:pt>
                <c:pt idx="532">
                  <c:v>49.027350427350427</c:v>
                </c:pt>
                <c:pt idx="533">
                  <c:v>60.311965811965813</c:v>
                </c:pt>
                <c:pt idx="534">
                  <c:v>54.694017094017099</c:v>
                </c:pt>
                <c:pt idx="535">
                  <c:v>46.467521367521364</c:v>
                </c:pt>
                <c:pt idx="536">
                  <c:v>50.171794871794873</c:v>
                </c:pt>
                <c:pt idx="537">
                  <c:v>49.269230769230774</c:v>
                </c:pt>
                <c:pt idx="538">
                  <c:v>50.705982905982907</c:v>
                </c:pt>
                <c:pt idx="539">
                  <c:v>47.042735042735046</c:v>
                </c:pt>
                <c:pt idx="540">
                  <c:v>42.457264957264954</c:v>
                </c:pt>
                <c:pt idx="541">
                  <c:v>43.370940170940173</c:v>
                </c:pt>
                <c:pt idx="542">
                  <c:v>50.923931623931622</c:v>
                </c:pt>
                <c:pt idx="543">
                  <c:v>53.934188034188033</c:v>
                </c:pt>
                <c:pt idx="544">
                  <c:v>50.982905982905983</c:v>
                </c:pt>
                <c:pt idx="545">
                  <c:v>50.587179487179483</c:v>
                </c:pt>
                <c:pt idx="546">
                  <c:v>39.612820512820512</c:v>
                </c:pt>
                <c:pt idx="547">
                  <c:v>45.788888888888891</c:v>
                </c:pt>
                <c:pt idx="548">
                  <c:v>41.770085470085469</c:v>
                </c:pt>
                <c:pt idx="549">
                  <c:v>51.505982905982904</c:v>
                </c:pt>
                <c:pt idx="550">
                  <c:v>44.129914529914529</c:v>
                </c:pt>
                <c:pt idx="551">
                  <c:v>53.723076923076917</c:v>
                </c:pt>
                <c:pt idx="552">
                  <c:v>55.335897435897436</c:v>
                </c:pt>
                <c:pt idx="553">
                  <c:v>44.213675213675216</c:v>
                </c:pt>
                <c:pt idx="554">
                  <c:v>39.545299145299147</c:v>
                </c:pt>
                <c:pt idx="555">
                  <c:v>45.897435897435898</c:v>
                </c:pt>
                <c:pt idx="556">
                  <c:v>49.754700854700857</c:v>
                </c:pt>
                <c:pt idx="557">
                  <c:v>52.964102564102561</c:v>
                </c:pt>
                <c:pt idx="558">
                  <c:v>48.22735042735043</c:v>
                </c:pt>
                <c:pt idx="559">
                  <c:v>48.323931623931621</c:v>
                </c:pt>
                <c:pt idx="560">
                  <c:v>51.35726495726496</c:v>
                </c:pt>
                <c:pt idx="561">
                  <c:v>59.628205128205124</c:v>
                </c:pt>
                <c:pt idx="562">
                  <c:v>45.354700854700852</c:v>
                </c:pt>
                <c:pt idx="563">
                  <c:v>42.139316239316237</c:v>
                </c:pt>
                <c:pt idx="564">
                  <c:v>51.577777777777776</c:v>
                </c:pt>
                <c:pt idx="565">
                  <c:v>52.620512820512815</c:v>
                </c:pt>
                <c:pt idx="566">
                  <c:v>47.572649572649567</c:v>
                </c:pt>
                <c:pt idx="567">
                  <c:v>46.6017094017094</c:v>
                </c:pt>
                <c:pt idx="568">
                  <c:v>50.628205128205124</c:v>
                </c:pt>
                <c:pt idx="569">
                  <c:v>54.291452991452985</c:v>
                </c:pt>
                <c:pt idx="570">
                  <c:v>51.853846153846149</c:v>
                </c:pt>
                <c:pt idx="571">
                  <c:v>47.28290598290598</c:v>
                </c:pt>
                <c:pt idx="572">
                  <c:v>42.623076923076923</c:v>
                </c:pt>
                <c:pt idx="573">
                  <c:v>49.711111111111109</c:v>
                </c:pt>
                <c:pt idx="574">
                  <c:v>50.659829059829057</c:v>
                </c:pt>
                <c:pt idx="575">
                  <c:v>44.87777777777778</c:v>
                </c:pt>
                <c:pt idx="576">
                  <c:v>49.135042735042731</c:v>
                </c:pt>
                <c:pt idx="577">
                  <c:v>49.607692307692304</c:v>
                </c:pt>
                <c:pt idx="578">
                  <c:v>40.521367521367523</c:v>
                </c:pt>
                <c:pt idx="579">
                  <c:v>52.441025641025639</c:v>
                </c:pt>
                <c:pt idx="580">
                  <c:v>49.431623931623932</c:v>
                </c:pt>
                <c:pt idx="581">
                  <c:v>49.631623931623935</c:v>
                </c:pt>
                <c:pt idx="582">
                  <c:v>41.714529914529912</c:v>
                </c:pt>
                <c:pt idx="583">
                  <c:v>44.294871794871796</c:v>
                </c:pt>
                <c:pt idx="584">
                  <c:v>52.151282051282053</c:v>
                </c:pt>
                <c:pt idx="585">
                  <c:v>51.044444444444444</c:v>
                </c:pt>
                <c:pt idx="586">
                  <c:v>57.45128205128205</c:v>
                </c:pt>
                <c:pt idx="587">
                  <c:v>44.891452991452994</c:v>
                </c:pt>
                <c:pt idx="588">
                  <c:v>55.72393162393162</c:v>
                </c:pt>
                <c:pt idx="589">
                  <c:v>52.478632478632477</c:v>
                </c:pt>
                <c:pt idx="590">
                  <c:v>41.108547008547006</c:v>
                </c:pt>
                <c:pt idx="591">
                  <c:v>46.222222222222221</c:v>
                </c:pt>
                <c:pt idx="592">
                  <c:v>57.080341880341877</c:v>
                </c:pt>
                <c:pt idx="593">
                  <c:v>54.750427350427344</c:v>
                </c:pt>
                <c:pt idx="594">
                  <c:v>44.403418803418802</c:v>
                </c:pt>
                <c:pt idx="595">
                  <c:v>55.924786324786325</c:v>
                </c:pt>
                <c:pt idx="596">
                  <c:v>55.002564102564101</c:v>
                </c:pt>
                <c:pt idx="597">
                  <c:v>45.483760683760678</c:v>
                </c:pt>
                <c:pt idx="598">
                  <c:v>63.507692307692302</c:v>
                </c:pt>
                <c:pt idx="599">
                  <c:v>70.191452991452991</c:v>
                </c:pt>
                <c:pt idx="600">
                  <c:v>68.911111111111111</c:v>
                </c:pt>
                <c:pt idx="601">
                  <c:v>73.463247863247858</c:v>
                </c:pt>
                <c:pt idx="602">
                  <c:v>62.303418803418801</c:v>
                </c:pt>
                <c:pt idx="603">
                  <c:v>69.621367521367517</c:v>
                </c:pt>
                <c:pt idx="604">
                  <c:v>76.758974358974356</c:v>
                </c:pt>
                <c:pt idx="605">
                  <c:v>62.247863247863243</c:v>
                </c:pt>
                <c:pt idx="606">
                  <c:v>63.421367521367522</c:v>
                </c:pt>
                <c:pt idx="607">
                  <c:v>67.388888888888886</c:v>
                </c:pt>
                <c:pt idx="608">
                  <c:v>71.879487179487171</c:v>
                </c:pt>
                <c:pt idx="609">
                  <c:v>69.848717948717947</c:v>
                </c:pt>
                <c:pt idx="610">
                  <c:v>78.260683760683747</c:v>
                </c:pt>
                <c:pt idx="611">
                  <c:v>66.213675213675202</c:v>
                </c:pt>
                <c:pt idx="612">
                  <c:v>61.025641025641022</c:v>
                </c:pt>
                <c:pt idx="613">
                  <c:v>60.1</c:v>
                </c:pt>
                <c:pt idx="614">
                  <c:v>68.670085470085468</c:v>
                </c:pt>
                <c:pt idx="615">
                  <c:v>68.316239316239319</c:v>
                </c:pt>
                <c:pt idx="616">
                  <c:v>64.965811965811966</c:v>
                </c:pt>
                <c:pt idx="617">
                  <c:v>63.2</c:v>
                </c:pt>
                <c:pt idx="618">
                  <c:v>68.546153846153842</c:v>
                </c:pt>
                <c:pt idx="619">
                  <c:v>68.95128205128205</c:v>
                </c:pt>
                <c:pt idx="620">
                  <c:v>66.287179487179486</c:v>
                </c:pt>
                <c:pt idx="621">
                  <c:v>60.552136752136754</c:v>
                </c:pt>
                <c:pt idx="622">
                  <c:v>69.535897435897425</c:v>
                </c:pt>
                <c:pt idx="623">
                  <c:v>71.274358974358975</c:v>
                </c:pt>
                <c:pt idx="624">
                  <c:v>67.80427350427351</c:v>
                </c:pt>
                <c:pt idx="625">
                  <c:v>63.347008547008549</c:v>
                </c:pt>
                <c:pt idx="626">
                  <c:v>60.641025641025635</c:v>
                </c:pt>
                <c:pt idx="627">
                  <c:v>70.151282051282053</c:v>
                </c:pt>
                <c:pt idx="628">
                  <c:v>56.355555555555554</c:v>
                </c:pt>
                <c:pt idx="629">
                  <c:v>67.231623931623929</c:v>
                </c:pt>
                <c:pt idx="630">
                  <c:v>62.51025641025641</c:v>
                </c:pt>
                <c:pt idx="631">
                  <c:v>62.364102564102559</c:v>
                </c:pt>
                <c:pt idx="632">
                  <c:v>73.147008547008539</c:v>
                </c:pt>
                <c:pt idx="633">
                  <c:v>64.719658119658106</c:v>
                </c:pt>
                <c:pt idx="634">
                  <c:v>65.157264957264957</c:v>
                </c:pt>
                <c:pt idx="635">
                  <c:v>64.175213675213669</c:v>
                </c:pt>
                <c:pt idx="636">
                  <c:v>61.571794871794872</c:v>
                </c:pt>
                <c:pt idx="637">
                  <c:v>57.407692307692308</c:v>
                </c:pt>
                <c:pt idx="638">
                  <c:v>71.19572649572649</c:v>
                </c:pt>
                <c:pt idx="639">
                  <c:v>66.834188034188031</c:v>
                </c:pt>
                <c:pt idx="640">
                  <c:v>65.33846153846153</c:v>
                </c:pt>
                <c:pt idx="641">
                  <c:v>72.721367521367512</c:v>
                </c:pt>
                <c:pt idx="642">
                  <c:v>70.635042735042731</c:v>
                </c:pt>
                <c:pt idx="643">
                  <c:v>65.049572649572653</c:v>
                </c:pt>
                <c:pt idx="644">
                  <c:v>64.182905982905979</c:v>
                </c:pt>
                <c:pt idx="645">
                  <c:v>65.935042735042728</c:v>
                </c:pt>
                <c:pt idx="646">
                  <c:v>64.234188034188037</c:v>
                </c:pt>
                <c:pt idx="647">
                  <c:v>72.77264957264957</c:v>
                </c:pt>
                <c:pt idx="648">
                  <c:v>75.29316239316239</c:v>
                </c:pt>
                <c:pt idx="649">
                  <c:v>68.385470085470075</c:v>
                </c:pt>
                <c:pt idx="650">
                  <c:v>62.400854700854694</c:v>
                </c:pt>
                <c:pt idx="651">
                  <c:v>65.343589743589746</c:v>
                </c:pt>
                <c:pt idx="652">
                  <c:v>70.343589743589746</c:v>
                </c:pt>
                <c:pt idx="653">
                  <c:v>73.09059829059828</c:v>
                </c:pt>
                <c:pt idx="654">
                  <c:v>71.149572649572647</c:v>
                </c:pt>
                <c:pt idx="655">
                  <c:v>58.060683760683759</c:v>
                </c:pt>
                <c:pt idx="656">
                  <c:v>69.737606837606847</c:v>
                </c:pt>
                <c:pt idx="657">
                  <c:v>63.787179487179486</c:v>
                </c:pt>
                <c:pt idx="658">
                  <c:v>62.233333333333334</c:v>
                </c:pt>
                <c:pt idx="659">
                  <c:v>60.939316239316234</c:v>
                </c:pt>
                <c:pt idx="660">
                  <c:v>59.975213675213674</c:v>
                </c:pt>
                <c:pt idx="661">
                  <c:v>76.880341880341888</c:v>
                </c:pt>
                <c:pt idx="662">
                  <c:v>67.029059829059833</c:v>
                </c:pt>
                <c:pt idx="663">
                  <c:v>64.016239316239307</c:v>
                </c:pt>
                <c:pt idx="664">
                  <c:v>69.320512820512818</c:v>
                </c:pt>
                <c:pt idx="665">
                  <c:v>69.518803418803429</c:v>
                </c:pt>
                <c:pt idx="666">
                  <c:v>62.838461538461537</c:v>
                </c:pt>
                <c:pt idx="667">
                  <c:v>60.873504273504274</c:v>
                </c:pt>
                <c:pt idx="668">
                  <c:v>65.669230769230779</c:v>
                </c:pt>
                <c:pt idx="669">
                  <c:v>69.791452991452985</c:v>
                </c:pt>
                <c:pt idx="670">
                  <c:v>65.936752136752133</c:v>
                </c:pt>
                <c:pt idx="671">
                  <c:v>56.326495726495722</c:v>
                </c:pt>
                <c:pt idx="672">
                  <c:v>59.847863247863245</c:v>
                </c:pt>
                <c:pt idx="673">
                  <c:v>75.047008547008545</c:v>
                </c:pt>
                <c:pt idx="674">
                  <c:v>63.128205128205131</c:v>
                </c:pt>
                <c:pt idx="675">
                  <c:v>64.320512820512818</c:v>
                </c:pt>
                <c:pt idx="676">
                  <c:v>67.481196581196571</c:v>
                </c:pt>
                <c:pt idx="677">
                  <c:v>70.35726495726496</c:v>
                </c:pt>
                <c:pt idx="678">
                  <c:v>61.723076923076924</c:v>
                </c:pt>
                <c:pt idx="679">
                  <c:v>54.340170940170935</c:v>
                </c:pt>
                <c:pt idx="680">
                  <c:v>70.922222222222217</c:v>
                </c:pt>
                <c:pt idx="681">
                  <c:v>70.658119658119659</c:v>
                </c:pt>
                <c:pt idx="682">
                  <c:v>69.840170940170935</c:v>
                </c:pt>
                <c:pt idx="683">
                  <c:v>69.091452991452996</c:v>
                </c:pt>
                <c:pt idx="684">
                  <c:v>65.249572649572656</c:v>
                </c:pt>
                <c:pt idx="685">
                  <c:v>63.509401709401708</c:v>
                </c:pt>
                <c:pt idx="686">
                  <c:v>59.835042735042734</c:v>
                </c:pt>
                <c:pt idx="687">
                  <c:v>69.949572649572644</c:v>
                </c:pt>
                <c:pt idx="688">
                  <c:v>65.783760683760676</c:v>
                </c:pt>
                <c:pt idx="689">
                  <c:v>63.765811965811963</c:v>
                </c:pt>
                <c:pt idx="690">
                  <c:v>68.58290598290597</c:v>
                </c:pt>
                <c:pt idx="691">
                  <c:v>77.294017094017093</c:v>
                </c:pt>
                <c:pt idx="692">
                  <c:v>69.954700854700846</c:v>
                </c:pt>
                <c:pt idx="693">
                  <c:v>58.791452991452985</c:v>
                </c:pt>
                <c:pt idx="694">
                  <c:v>56.786324786324784</c:v>
                </c:pt>
                <c:pt idx="695">
                  <c:v>68.756410256410248</c:v>
                </c:pt>
                <c:pt idx="696">
                  <c:v>77.326495726495722</c:v>
                </c:pt>
                <c:pt idx="697">
                  <c:v>67.074358974358972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06-4B80-A5FE-B57CC39B7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912736"/>
        <c:axId val="461912080"/>
      </c:scatterChart>
      <c:valAx>
        <c:axId val="461912736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912080"/>
        <c:crosses val="autoZero"/>
        <c:crossBetween val="midCat"/>
      </c:valAx>
      <c:valAx>
        <c:axId val="4619120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912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443265060232861E-2"/>
          <c:y val="0.12432681625743622"/>
          <c:w val="0.93077305284503364"/>
          <c:h val="0.7930312665954224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Sheet1!$AR$1:$AR$698</c:f>
              <c:numCache>
                <c:formatCode>General</c:formatCode>
                <c:ptCount val="698"/>
                <c:pt idx="0">
                  <c:v>1.633</c:v>
                </c:pt>
                <c:pt idx="1">
                  <c:v>1.9292</c:v>
                </c:pt>
                <c:pt idx="2">
                  <c:v>2.2202999999999999</c:v>
                </c:pt>
                <c:pt idx="3">
                  <c:v>1.6525000000000001</c:v>
                </c:pt>
                <c:pt idx="4">
                  <c:v>2.4834999999999998</c:v>
                </c:pt>
                <c:pt idx="5">
                  <c:v>2.738</c:v>
                </c:pt>
                <c:pt idx="6">
                  <c:v>2.2442000000000002</c:v>
                </c:pt>
                <c:pt idx="7">
                  <c:v>2.3155000000000001</c:v>
                </c:pt>
                <c:pt idx="8">
                  <c:v>2.9491000000000001</c:v>
                </c:pt>
                <c:pt idx="9">
                  <c:v>2.5800999999999998</c:v>
                </c:pt>
                <c:pt idx="10">
                  <c:v>1.7137</c:v>
                </c:pt>
                <c:pt idx="11">
                  <c:v>2.1240999999999999</c:v>
                </c:pt>
                <c:pt idx="12">
                  <c:v>2.7210000000000001</c:v>
                </c:pt>
                <c:pt idx="13">
                  <c:v>2.8212000000000002</c:v>
                </c:pt>
                <c:pt idx="14">
                  <c:v>2.468</c:v>
                </c:pt>
                <c:pt idx="15">
                  <c:v>1.5584</c:v>
                </c:pt>
                <c:pt idx="16">
                  <c:v>2.6233</c:v>
                </c:pt>
                <c:pt idx="17">
                  <c:v>2.7210000000000001</c:v>
                </c:pt>
                <c:pt idx="18">
                  <c:v>1.3112999999999999</c:v>
                </c:pt>
                <c:pt idx="19">
                  <c:v>1.4906999999999999</c:v>
                </c:pt>
                <c:pt idx="20">
                  <c:v>2.1823000000000001</c:v>
                </c:pt>
                <c:pt idx="21">
                  <c:v>3.1347999999999998</c:v>
                </c:pt>
                <c:pt idx="22">
                  <c:v>2.5137</c:v>
                </c:pt>
                <c:pt idx="23">
                  <c:v>3.0442</c:v>
                </c:pt>
                <c:pt idx="24">
                  <c:v>1.6094999999999999</c:v>
                </c:pt>
                <c:pt idx="25">
                  <c:v>1.524</c:v>
                </c:pt>
                <c:pt idx="26">
                  <c:v>2.1312000000000002</c:v>
                </c:pt>
                <c:pt idx="27">
                  <c:v>2.1825000000000001</c:v>
                </c:pt>
                <c:pt idx="28">
                  <c:v>2.9496000000000002</c:v>
                </c:pt>
                <c:pt idx="29">
                  <c:v>2.7216999999999998</c:v>
                </c:pt>
                <c:pt idx="30">
                  <c:v>2.1573000000000002</c:v>
                </c:pt>
                <c:pt idx="31">
                  <c:v>2.3584000000000001</c:v>
                </c:pt>
                <c:pt idx="32">
                  <c:v>3.1735000000000002</c:v>
                </c:pt>
                <c:pt idx="33">
                  <c:v>2.5964999999999998</c:v>
                </c:pt>
                <c:pt idx="34">
                  <c:v>1.6108</c:v>
                </c:pt>
                <c:pt idx="35">
                  <c:v>2.5331000000000001</c:v>
                </c:pt>
                <c:pt idx="36">
                  <c:v>3.2313000000000001</c:v>
                </c:pt>
                <c:pt idx="37">
                  <c:v>2.8616999999999999</c:v>
                </c:pt>
                <c:pt idx="38">
                  <c:v>2.1539000000000001</c:v>
                </c:pt>
                <c:pt idx="39">
                  <c:v>2.2883</c:v>
                </c:pt>
                <c:pt idx="40">
                  <c:v>1.7355</c:v>
                </c:pt>
                <c:pt idx="41">
                  <c:v>2.3363</c:v>
                </c:pt>
                <c:pt idx="42">
                  <c:v>2.2989999999999999</c:v>
                </c:pt>
                <c:pt idx="43">
                  <c:v>1.6391</c:v>
                </c:pt>
                <c:pt idx="44">
                  <c:v>1.2988</c:v>
                </c:pt>
                <c:pt idx="45">
                  <c:v>1.0114000000000001</c:v>
                </c:pt>
                <c:pt idx="46">
                  <c:v>1.9091</c:v>
                </c:pt>
                <c:pt idx="47">
                  <c:v>2.5785999999999998</c:v>
                </c:pt>
                <c:pt idx="48">
                  <c:v>2.2044999999999999</c:v>
                </c:pt>
                <c:pt idx="49">
                  <c:v>1.7582</c:v>
                </c:pt>
                <c:pt idx="50">
                  <c:v>2.7730000000000001</c:v>
                </c:pt>
                <c:pt idx="51">
                  <c:v>3.0590000000000002</c:v>
                </c:pt>
                <c:pt idx="52">
                  <c:v>3.0790999999999999</c:v>
                </c:pt>
                <c:pt idx="53">
                  <c:v>1.7915000000000001</c:v>
                </c:pt>
                <c:pt idx="54">
                  <c:v>1.9595</c:v>
                </c:pt>
                <c:pt idx="55">
                  <c:v>2.5583999999999998</c:v>
                </c:pt>
                <c:pt idx="56">
                  <c:v>3.3892000000000002</c:v>
                </c:pt>
                <c:pt idx="57">
                  <c:v>2.6947000000000001</c:v>
                </c:pt>
                <c:pt idx="58">
                  <c:v>1.9934000000000001</c:v>
                </c:pt>
                <c:pt idx="59">
                  <c:v>2.8123999999999998</c:v>
                </c:pt>
                <c:pt idx="60">
                  <c:v>2.2269000000000001</c:v>
                </c:pt>
                <c:pt idx="61">
                  <c:v>1.5261</c:v>
                </c:pt>
                <c:pt idx="62">
                  <c:v>2.7050999999999998</c:v>
                </c:pt>
                <c:pt idx="63">
                  <c:v>2.8814000000000002</c:v>
                </c:pt>
                <c:pt idx="64">
                  <c:v>3.427</c:v>
                </c:pt>
                <c:pt idx="65">
                  <c:v>2.4561000000000002</c:v>
                </c:pt>
                <c:pt idx="66">
                  <c:v>2.5853000000000002</c:v>
                </c:pt>
                <c:pt idx="67">
                  <c:v>2.9561000000000002</c:v>
                </c:pt>
                <c:pt idx="68">
                  <c:v>2.8875999999999999</c:v>
                </c:pt>
                <c:pt idx="69">
                  <c:v>1.9863999999999999</c:v>
                </c:pt>
                <c:pt idx="70">
                  <c:v>2.6219000000000001</c:v>
                </c:pt>
                <c:pt idx="71">
                  <c:v>2.9863</c:v>
                </c:pt>
                <c:pt idx="72">
                  <c:v>3.2065999999999999</c:v>
                </c:pt>
                <c:pt idx="73">
                  <c:v>3.1463999999999999</c:v>
                </c:pt>
                <c:pt idx="74">
                  <c:v>2.0613999999999999</c:v>
                </c:pt>
                <c:pt idx="75">
                  <c:v>2.5221</c:v>
                </c:pt>
                <c:pt idx="76">
                  <c:v>2.3191000000000002</c:v>
                </c:pt>
                <c:pt idx="77">
                  <c:v>2.0590000000000002</c:v>
                </c:pt>
                <c:pt idx="78">
                  <c:v>1.6167</c:v>
                </c:pt>
                <c:pt idx="79">
                  <c:v>2.7789999999999999</c:v>
                </c:pt>
                <c:pt idx="80">
                  <c:v>2.9024999999999999</c:v>
                </c:pt>
                <c:pt idx="81">
                  <c:v>2.3376000000000001</c:v>
                </c:pt>
                <c:pt idx="82">
                  <c:v>2.8355999999999999</c:v>
                </c:pt>
                <c:pt idx="83">
                  <c:v>2.5127000000000002</c:v>
                </c:pt>
                <c:pt idx="84">
                  <c:v>1.7198</c:v>
                </c:pt>
                <c:pt idx="85">
                  <c:v>1.6455</c:v>
                </c:pt>
                <c:pt idx="86">
                  <c:v>3.0072999999999999</c:v>
                </c:pt>
                <c:pt idx="87">
                  <c:v>3.0038999999999998</c:v>
                </c:pt>
                <c:pt idx="88">
                  <c:v>1.9265000000000001</c:v>
                </c:pt>
                <c:pt idx="89">
                  <c:v>0.81505000000000005</c:v>
                </c:pt>
                <c:pt idx="90">
                  <c:v>2.0636000000000001</c:v>
                </c:pt>
                <c:pt idx="91">
                  <c:v>2.4180999999999999</c:v>
                </c:pt>
                <c:pt idx="92">
                  <c:v>2.5268000000000002</c:v>
                </c:pt>
                <c:pt idx="93">
                  <c:v>1.4429000000000001</c:v>
                </c:pt>
                <c:pt idx="94">
                  <c:v>2.6013999999999999</c:v>
                </c:pt>
                <c:pt idx="95">
                  <c:v>2.5990000000000002</c:v>
                </c:pt>
                <c:pt idx="96">
                  <c:v>2.4108999999999998</c:v>
                </c:pt>
                <c:pt idx="97">
                  <c:v>1.6842999999999999</c:v>
                </c:pt>
                <c:pt idx="98">
                  <c:v>2.8174000000000001</c:v>
                </c:pt>
                <c:pt idx="99">
                  <c:v>1.7278</c:v>
                </c:pt>
                <c:pt idx="100">
                  <c:v>-1.1463000000000001</c:v>
                </c:pt>
                <c:pt idx="101">
                  <c:v>-1.5164</c:v>
                </c:pt>
                <c:pt idx="102">
                  <c:v>-2.2164999999999999</c:v>
                </c:pt>
                <c:pt idx="103">
                  <c:v>-2.7395999999999998</c:v>
                </c:pt>
                <c:pt idx="104">
                  <c:v>-1.6989000000000001</c:v>
                </c:pt>
                <c:pt idx="105">
                  <c:v>-2.1783000000000001</c:v>
                </c:pt>
                <c:pt idx="106">
                  <c:v>-2.9396</c:v>
                </c:pt>
                <c:pt idx="107">
                  <c:v>-1.9737</c:v>
                </c:pt>
                <c:pt idx="108">
                  <c:v>-2.2241</c:v>
                </c:pt>
                <c:pt idx="109">
                  <c:v>-2.6781999999999999</c:v>
                </c:pt>
                <c:pt idx="110">
                  <c:v>-1.5318000000000001</c:v>
                </c:pt>
                <c:pt idx="111">
                  <c:v>-1.2257</c:v>
                </c:pt>
                <c:pt idx="112">
                  <c:v>-1.7151000000000001</c:v>
                </c:pt>
                <c:pt idx="113">
                  <c:v>-3.1972</c:v>
                </c:pt>
                <c:pt idx="114">
                  <c:v>-1.8637999999999999</c:v>
                </c:pt>
                <c:pt idx="115">
                  <c:v>-2.2263999999999999</c:v>
                </c:pt>
                <c:pt idx="116">
                  <c:v>-2.2113</c:v>
                </c:pt>
                <c:pt idx="117">
                  <c:v>-2.7452000000000001</c:v>
                </c:pt>
                <c:pt idx="118">
                  <c:v>-2.3334000000000001</c:v>
                </c:pt>
                <c:pt idx="119">
                  <c:v>-0.88995000000000002</c:v>
                </c:pt>
                <c:pt idx="120">
                  <c:v>-1.7947</c:v>
                </c:pt>
                <c:pt idx="121">
                  <c:v>-2.5234999999999999</c:v>
                </c:pt>
                <c:pt idx="122">
                  <c:v>-0.88124999999999998</c:v>
                </c:pt>
                <c:pt idx="123">
                  <c:v>-1.1521999999999999</c:v>
                </c:pt>
                <c:pt idx="124">
                  <c:v>-2.6896</c:v>
                </c:pt>
                <c:pt idx="125">
                  <c:v>-2.4971999999999999</c:v>
                </c:pt>
                <c:pt idx="126">
                  <c:v>-1.7258</c:v>
                </c:pt>
                <c:pt idx="127">
                  <c:v>-0.91188000000000002</c:v>
                </c:pt>
                <c:pt idx="128">
                  <c:v>-2.3155999999999999</c:v>
                </c:pt>
                <c:pt idx="129">
                  <c:v>-2.1877</c:v>
                </c:pt>
                <c:pt idx="130">
                  <c:v>-2.1564000000000001</c:v>
                </c:pt>
                <c:pt idx="131">
                  <c:v>-1.3205</c:v>
                </c:pt>
                <c:pt idx="132">
                  <c:v>-2.6684999999999999</c:v>
                </c:pt>
                <c:pt idx="133">
                  <c:v>-3.1715</c:v>
                </c:pt>
                <c:pt idx="134">
                  <c:v>-2.5992999999999999</c:v>
                </c:pt>
                <c:pt idx="135">
                  <c:v>-1.5270999999999999</c:v>
                </c:pt>
                <c:pt idx="136">
                  <c:v>-1.2544</c:v>
                </c:pt>
                <c:pt idx="137">
                  <c:v>-2.3188</c:v>
                </c:pt>
                <c:pt idx="138">
                  <c:v>-2.2469999999999999</c:v>
                </c:pt>
                <c:pt idx="139">
                  <c:v>-1.7365999999999999</c:v>
                </c:pt>
                <c:pt idx="140">
                  <c:v>-2.6309999999999998</c:v>
                </c:pt>
                <c:pt idx="141">
                  <c:v>-1.2601</c:v>
                </c:pt>
                <c:pt idx="142">
                  <c:v>-1.6921999999999999</c:v>
                </c:pt>
                <c:pt idx="143">
                  <c:v>-2.8542999999999998</c:v>
                </c:pt>
                <c:pt idx="144">
                  <c:v>-3.0028000000000001</c:v>
                </c:pt>
                <c:pt idx="145">
                  <c:v>-1.9008</c:v>
                </c:pt>
                <c:pt idx="146">
                  <c:v>-2.2281</c:v>
                </c:pt>
                <c:pt idx="147">
                  <c:v>-3.7873000000000001</c:v>
                </c:pt>
                <c:pt idx="148">
                  <c:v>-3.0687000000000002</c:v>
                </c:pt>
                <c:pt idx="149">
                  <c:v>-2.2715999999999998</c:v>
                </c:pt>
                <c:pt idx="150">
                  <c:v>-1.4632000000000001</c:v>
                </c:pt>
                <c:pt idx="151">
                  <c:v>-2.2831000000000001</c:v>
                </c:pt>
                <c:pt idx="152">
                  <c:v>-2.1404000000000001</c:v>
                </c:pt>
                <c:pt idx="153">
                  <c:v>-2.61</c:v>
                </c:pt>
                <c:pt idx="154">
                  <c:v>-1.9396</c:v>
                </c:pt>
                <c:pt idx="155">
                  <c:v>-1.2502</c:v>
                </c:pt>
                <c:pt idx="156">
                  <c:v>-2.3241000000000001</c:v>
                </c:pt>
                <c:pt idx="157">
                  <c:v>-1.7857000000000001</c:v>
                </c:pt>
                <c:pt idx="158">
                  <c:v>-1.8297000000000001</c:v>
                </c:pt>
                <c:pt idx="159">
                  <c:v>-1.9798</c:v>
                </c:pt>
                <c:pt idx="160">
                  <c:v>-2.2149000000000001</c:v>
                </c:pt>
                <c:pt idx="161">
                  <c:v>-1.8275999999999999</c:v>
                </c:pt>
                <c:pt idx="162">
                  <c:v>-2.0468000000000002</c:v>
                </c:pt>
                <c:pt idx="163">
                  <c:v>-2.5785999999999998</c:v>
                </c:pt>
                <c:pt idx="164">
                  <c:v>-1.4468000000000001</c:v>
                </c:pt>
                <c:pt idx="165">
                  <c:v>-1.6318999999999999</c:v>
                </c:pt>
                <c:pt idx="166">
                  <c:v>-2.2035999999999998</c:v>
                </c:pt>
                <c:pt idx="167">
                  <c:v>-1.9228000000000001</c:v>
                </c:pt>
                <c:pt idx="168">
                  <c:v>-1.5102</c:v>
                </c:pt>
                <c:pt idx="169">
                  <c:v>-2.2195999999999998</c:v>
                </c:pt>
                <c:pt idx="170">
                  <c:v>-2.1556999999999999</c:v>
                </c:pt>
                <c:pt idx="171">
                  <c:v>-2.8292999999999999</c:v>
                </c:pt>
                <c:pt idx="172">
                  <c:v>-2.7448999999999999</c:v>
                </c:pt>
                <c:pt idx="173">
                  <c:v>-1.5580000000000001</c:v>
                </c:pt>
                <c:pt idx="174">
                  <c:v>-2.4188999999999998</c:v>
                </c:pt>
                <c:pt idx="175">
                  <c:v>-1.4825999999999999</c:v>
                </c:pt>
                <c:pt idx="176">
                  <c:v>-1.5438000000000001</c:v>
                </c:pt>
                <c:pt idx="177">
                  <c:v>-3.1143999999999998</c:v>
                </c:pt>
                <c:pt idx="178">
                  <c:v>-3.1259999999999999</c:v>
                </c:pt>
                <c:pt idx="179">
                  <c:v>-1.3078000000000001</c:v>
                </c:pt>
                <c:pt idx="180">
                  <c:v>-0.95469000000000004</c:v>
                </c:pt>
                <c:pt idx="181">
                  <c:v>-1.1096999999999999</c:v>
                </c:pt>
                <c:pt idx="182">
                  <c:v>-2.0306000000000002</c:v>
                </c:pt>
                <c:pt idx="183">
                  <c:v>-1.8487</c:v>
                </c:pt>
                <c:pt idx="184">
                  <c:v>-1.8861000000000001</c:v>
                </c:pt>
                <c:pt idx="185">
                  <c:v>-2.5520999999999998</c:v>
                </c:pt>
                <c:pt idx="186">
                  <c:v>-1.7023999999999999</c:v>
                </c:pt>
                <c:pt idx="187">
                  <c:v>-1.1216999999999999</c:v>
                </c:pt>
                <c:pt idx="188">
                  <c:v>-1.5527</c:v>
                </c:pt>
                <c:pt idx="189">
                  <c:v>-2.6265999999999998</c:v>
                </c:pt>
                <c:pt idx="190">
                  <c:v>-2.4552999999999998</c:v>
                </c:pt>
                <c:pt idx="191">
                  <c:v>-1.7137</c:v>
                </c:pt>
                <c:pt idx="192">
                  <c:v>-1.8882000000000001</c:v>
                </c:pt>
                <c:pt idx="193">
                  <c:v>-2.6280999999999999</c:v>
                </c:pt>
                <c:pt idx="194">
                  <c:v>-1.8709</c:v>
                </c:pt>
                <c:pt idx="195">
                  <c:v>-1.7003999999999999</c:v>
                </c:pt>
                <c:pt idx="196">
                  <c:v>-1.7128000000000001</c:v>
                </c:pt>
                <c:pt idx="197">
                  <c:v>-1.8875</c:v>
                </c:pt>
                <c:pt idx="198">
                  <c:v>-2.1076000000000001</c:v>
                </c:pt>
                <c:pt idx="199">
                  <c:v>-3.9281999999999999</c:v>
                </c:pt>
                <c:pt idx="200">
                  <c:v>-4.9649000000000001</c:v>
                </c:pt>
                <c:pt idx="201">
                  <c:v>-4.2298</c:v>
                </c:pt>
                <c:pt idx="202">
                  <c:v>-2.4630999999999998</c:v>
                </c:pt>
                <c:pt idx="203">
                  <c:v>-3.3281999999999998</c:v>
                </c:pt>
                <c:pt idx="204">
                  <c:v>-4.1421000000000001</c:v>
                </c:pt>
                <c:pt idx="205">
                  <c:v>-4.0484</c:v>
                </c:pt>
                <c:pt idx="206">
                  <c:v>-3.1827999999999999</c:v>
                </c:pt>
                <c:pt idx="207">
                  <c:v>-3.9838</c:v>
                </c:pt>
                <c:pt idx="208">
                  <c:v>-4.3555000000000001</c:v>
                </c:pt>
                <c:pt idx="209">
                  <c:v>-3.5043000000000002</c:v>
                </c:pt>
                <c:pt idx="210">
                  <c:v>-3.3931</c:v>
                </c:pt>
                <c:pt idx="211">
                  <c:v>-3.9087999999999998</c:v>
                </c:pt>
                <c:pt idx="212">
                  <c:v>-4.3826999999999998</c:v>
                </c:pt>
                <c:pt idx="213">
                  <c:v>-4.0110000000000001</c:v>
                </c:pt>
                <c:pt idx="214">
                  <c:v>-3.2835999999999999</c:v>
                </c:pt>
                <c:pt idx="215">
                  <c:v>-3.5943000000000001</c:v>
                </c:pt>
                <c:pt idx="216">
                  <c:v>-4.8556999999999997</c:v>
                </c:pt>
                <c:pt idx="217">
                  <c:v>-3.5750000000000002</c:v>
                </c:pt>
                <c:pt idx="218">
                  <c:v>-2.9826000000000001</c:v>
                </c:pt>
                <c:pt idx="219">
                  <c:v>-3.6446999999999998</c:v>
                </c:pt>
                <c:pt idx="220">
                  <c:v>-4.5267999999999997</c:v>
                </c:pt>
                <c:pt idx="221">
                  <c:v>-4.3037999999999998</c:v>
                </c:pt>
                <c:pt idx="222">
                  <c:v>-3.7206999999999999</c:v>
                </c:pt>
                <c:pt idx="223">
                  <c:v>-4.4687999999999999</c:v>
                </c:pt>
                <c:pt idx="224">
                  <c:v>-3.7296</c:v>
                </c:pt>
                <c:pt idx="225">
                  <c:v>-3.6095999999999999</c:v>
                </c:pt>
                <c:pt idx="226">
                  <c:v>-3.1530999999999998</c:v>
                </c:pt>
                <c:pt idx="227">
                  <c:v>-3.8018999999999998</c:v>
                </c:pt>
                <c:pt idx="228">
                  <c:v>-4.1253000000000002</c:v>
                </c:pt>
                <c:pt idx="229">
                  <c:v>-3.7526000000000002</c:v>
                </c:pt>
                <c:pt idx="230">
                  <c:v>-2.8984000000000001</c:v>
                </c:pt>
                <c:pt idx="231">
                  <c:v>-4.12</c:v>
                </c:pt>
                <c:pt idx="232">
                  <c:v>-5.2355999999999998</c:v>
                </c:pt>
                <c:pt idx="233">
                  <c:v>-3.6501000000000001</c:v>
                </c:pt>
                <c:pt idx="234">
                  <c:v>-3.1049000000000002</c:v>
                </c:pt>
                <c:pt idx="235">
                  <c:v>-3.2061999999999999</c:v>
                </c:pt>
                <c:pt idx="236">
                  <c:v>-3.4796999999999998</c:v>
                </c:pt>
                <c:pt idx="237">
                  <c:v>-3.3932000000000002</c:v>
                </c:pt>
                <c:pt idx="238">
                  <c:v>-3.2435</c:v>
                </c:pt>
                <c:pt idx="239">
                  <c:v>-2.9693000000000001</c:v>
                </c:pt>
                <c:pt idx="240">
                  <c:v>-4.1238999999999999</c:v>
                </c:pt>
                <c:pt idx="241">
                  <c:v>-3.7321</c:v>
                </c:pt>
                <c:pt idx="242">
                  <c:v>-2.9055</c:v>
                </c:pt>
                <c:pt idx="243">
                  <c:v>-3.6381999999999999</c:v>
                </c:pt>
                <c:pt idx="244">
                  <c:v>-4.4333999999999998</c:v>
                </c:pt>
                <c:pt idx="245">
                  <c:v>-3.9397000000000002</c:v>
                </c:pt>
                <c:pt idx="246">
                  <c:v>-3.8283</c:v>
                </c:pt>
                <c:pt idx="247">
                  <c:v>-4.3895</c:v>
                </c:pt>
                <c:pt idx="248">
                  <c:v>-3.6444000000000001</c:v>
                </c:pt>
                <c:pt idx="249">
                  <c:v>-3.3472</c:v>
                </c:pt>
                <c:pt idx="250">
                  <c:v>-3.2170000000000001</c:v>
                </c:pt>
                <c:pt idx="251">
                  <c:v>-3.2772999999999999</c:v>
                </c:pt>
                <c:pt idx="252">
                  <c:v>-4.5084</c:v>
                </c:pt>
                <c:pt idx="253">
                  <c:v>-3.1362999999999999</c:v>
                </c:pt>
                <c:pt idx="254">
                  <c:v>-2.6469</c:v>
                </c:pt>
                <c:pt idx="255">
                  <c:v>-4.0343999999999998</c:v>
                </c:pt>
                <c:pt idx="256">
                  <c:v>-4.4467999999999996</c:v>
                </c:pt>
                <c:pt idx="257">
                  <c:v>-3.2429000000000001</c:v>
                </c:pt>
                <c:pt idx="258">
                  <c:v>-2.7395999999999998</c:v>
                </c:pt>
                <c:pt idx="259">
                  <c:v>-4.0726000000000004</c:v>
                </c:pt>
                <c:pt idx="260">
                  <c:v>-4.1067999999999998</c:v>
                </c:pt>
                <c:pt idx="261">
                  <c:v>-3.3921999999999999</c:v>
                </c:pt>
                <c:pt idx="262">
                  <c:v>-3.3483999999999998</c:v>
                </c:pt>
                <c:pt idx="263">
                  <c:v>-4.6749000000000001</c:v>
                </c:pt>
                <c:pt idx="264">
                  <c:v>-4.3078000000000003</c:v>
                </c:pt>
                <c:pt idx="265">
                  <c:v>-2.1427</c:v>
                </c:pt>
                <c:pt idx="266">
                  <c:v>-3.4434</c:v>
                </c:pt>
                <c:pt idx="267">
                  <c:v>-3.5655999999999999</c:v>
                </c:pt>
                <c:pt idx="268">
                  <c:v>-3.8039000000000001</c:v>
                </c:pt>
                <c:pt idx="269">
                  <c:v>-3.0627</c:v>
                </c:pt>
                <c:pt idx="270">
                  <c:v>-3.3628</c:v>
                </c:pt>
                <c:pt idx="271">
                  <c:v>-3.4756999999999998</c:v>
                </c:pt>
                <c:pt idx="272">
                  <c:v>-2.8328000000000002</c:v>
                </c:pt>
                <c:pt idx="273">
                  <c:v>-3.3052999999999999</c:v>
                </c:pt>
                <c:pt idx="274">
                  <c:v>-4.1026999999999996</c:v>
                </c:pt>
                <c:pt idx="275">
                  <c:v>-4.2564000000000002</c:v>
                </c:pt>
                <c:pt idx="276">
                  <c:v>-3.4392999999999998</c:v>
                </c:pt>
                <c:pt idx="277">
                  <c:v>-3.9826000000000001</c:v>
                </c:pt>
                <c:pt idx="278">
                  <c:v>-3.0049999999999999</c:v>
                </c:pt>
                <c:pt idx="279">
                  <c:v>-3.4237000000000002</c:v>
                </c:pt>
                <c:pt idx="280">
                  <c:v>-2.8959000000000001</c:v>
                </c:pt>
                <c:pt idx="281">
                  <c:v>-3.7612000000000001</c:v>
                </c:pt>
                <c:pt idx="282">
                  <c:v>-3.6063999999999998</c:v>
                </c:pt>
                <c:pt idx="283">
                  <c:v>-3.3921000000000001</c:v>
                </c:pt>
                <c:pt idx="284">
                  <c:v>-2.3898000000000001</c:v>
                </c:pt>
                <c:pt idx="285">
                  <c:v>-4.3269000000000002</c:v>
                </c:pt>
                <c:pt idx="286">
                  <c:v>-3.9754999999999998</c:v>
                </c:pt>
                <c:pt idx="287">
                  <c:v>-3.1408</c:v>
                </c:pt>
                <c:pt idx="288">
                  <c:v>-3.0691999999999999</c:v>
                </c:pt>
                <c:pt idx="289">
                  <c:v>-3.9611000000000001</c:v>
                </c:pt>
                <c:pt idx="290">
                  <c:v>-4.9572000000000003</c:v>
                </c:pt>
                <c:pt idx="291">
                  <c:v>-2.8957999999999999</c:v>
                </c:pt>
                <c:pt idx="292">
                  <c:v>-3.0535999999999999</c:v>
                </c:pt>
                <c:pt idx="293">
                  <c:v>-3.5497000000000001</c:v>
                </c:pt>
                <c:pt idx="294">
                  <c:v>-4.4981</c:v>
                </c:pt>
                <c:pt idx="295">
                  <c:v>-3.3241999999999998</c:v>
                </c:pt>
                <c:pt idx="296">
                  <c:v>-3.7770000000000001</c:v>
                </c:pt>
                <c:pt idx="297">
                  <c:v>-4.4029999999999996</c:v>
                </c:pt>
                <c:pt idx="298">
                  <c:v>-5.3105000000000002</c:v>
                </c:pt>
                <c:pt idx="299">
                  <c:v>-6.5762999999999998</c:v>
                </c:pt>
                <c:pt idx="300">
                  <c:v>-6.1193</c:v>
                </c:pt>
                <c:pt idx="301">
                  <c:v>-5.4306999999999999</c:v>
                </c:pt>
                <c:pt idx="302">
                  <c:v>-4.6776</c:v>
                </c:pt>
                <c:pt idx="303">
                  <c:v>-5.9345999999999997</c:v>
                </c:pt>
                <c:pt idx="304">
                  <c:v>-5.9267000000000003</c:v>
                </c:pt>
                <c:pt idx="305">
                  <c:v>-5.5335999999999999</c:v>
                </c:pt>
                <c:pt idx="306">
                  <c:v>-5.5183999999999997</c:v>
                </c:pt>
                <c:pt idx="307">
                  <c:v>-6.2343999999999999</c:v>
                </c:pt>
                <c:pt idx="308">
                  <c:v>-5.4162999999999997</c:v>
                </c:pt>
                <c:pt idx="309">
                  <c:v>-5.2187000000000001</c:v>
                </c:pt>
                <c:pt idx="310">
                  <c:v>-5.3606999999999996</c:v>
                </c:pt>
                <c:pt idx="311">
                  <c:v>-5.5427999999999997</c:v>
                </c:pt>
                <c:pt idx="312">
                  <c:v>-5.7144000000000004</c:v>
                </c:pt>
                <c:pt idx="313">
                  <c:v>-5.1262999999999996</c:v>
                </c:pt>
                <c:pt idx="314">
                  <c:v>-6.9695</c:v>
                </c:pt>
                <c:pt idx="315">
                  <c:v>-6.0312999999999999</c:v>
                </c:pt>
                <c:pt idx="316">
                  <c:v>-4.9730999999999996</c:v>
                </c:pt>
                <c:pt idx="317">
                  <c:v>-5.0567000000000002</c:v>
                </c:pt>
                <c:pt idx="318">
                  <c:v>-5.8852000000000002</c:v>
                </c:pt>
                <c:pt idx="319">
                  <c:v>-5.4309000000000003</c:v>
                </c:pt>
                <c:pt idx="320">
                  <c:v>-6.3837999999999999</c:v>
                </c:pt>
                <c:pt idx="321">
                  <c:v>-6.1993999999999998</c:v>
                </c:pt>
                <c:pt idx="322">
                  <c:v>-5.4260999999999999</c:v>
                </c:pt>
                <c:pt idx="323">
                  <c:v>-5.6661000000000001</c:v>
                </c:pt>
                <c:pt idx="324">
                  <c:v>-5.3616000000000001</c:v>
                </c:pt>
                <c:pt idx="325">
                  <c:v>-5.5637999999999996</c:v>
                </c:pt>
                <c:pt idx="326">
                  <c:v>-5.3474000000000004</c:v>
                </c:pt>
                <c:pt idx="327">
                  <c:v>-6.2069999999999999</c:v>
                </c:pt>
                <c:pt idx="328">
                  <c:v>-5.7347999999999999</c:v>
                </c:pt>
                <c:pt idx="329">
                  <c:v>-6.1402999999999999</c:v>
                </c:pt>
                <c:pt idx="330">
                  <c:v>-6.1620999999999997</c:v>
                </c:pt>
                <c:pt idx="331">
                  <c:v>-6.0194999999999999</c:v>
                </c:pt>
                <c:pt idx="332">
                  <c:v>-5.0091999999999999</c:v>
                </c:pt>
                <c:pt idx="333">
                  <c:v>-4.9714</c:v>
                </c:pt>
                <c:pt idx="334">
                  <c:v>-5.8837000000000002</c:v>
                </c:pt>
                <c:pt idx="335">
                  <c:v>-6.6711999999999998</c:v>
                </c:pt>
                <c:pt idx="336">
                  <c:v>-4.7640000000000002</c:v>
                </c:pt>
                <c:pt idx="337">
                  <c:v>-4.5077999999999996</c:v>
                </c:pt>
                <c:pt idx="338">
                  <c:v>-6.2485999999999997</c:v>
                </c:pt>
                <c:pt idx="339">
                  <c:v>-6.9263000000000003</c:v>
                </c:pt>
                <c:pt idx="340">
                  <c:v>-5.4882999999999997</c:v>
                </c:pt>
                <c:pt idx="341">
                  <c:v>-5.2278000000000002</c:v>
                </c:pt>
                <c:pt idx="342">
                  <c:v>-6.1795999999999998</c:v>
                </c:pt>
                <c:pt idx="343">
                  <c:v>-5.4672000000000001</c:v>
                </c:pt>
                <c:pt idx="344">
                  <c:v>-5.3498000000000001</c:v>
                </c:pt>
                <c:pt idx="345">
                  <c:v>-5.9805999999999999</c:v>
                </c:pt>
                <c:pt idx="346">
                  <c:v>-6.1380999999999997</c:v>
                </c:pt>
                <c:pt idx="347">
                  <c:v>-5.8949999999999996</c:v>
                </c:pt>
                <c:pt idx="348">
                  <c:v>-5.5303000000000004</c:v>
                </c:pt>
                <c:pt idx="349">
                  <c:v>-5.9295</c:v>
                </c:pt>
                <c:pt idx="350">
                  <c:v>-6.8070000000000004</c:v>
                </c:pt>
                <c:pt idx="351">
                  <c:v>-5.4146999999999998</c:v>
                </c:pt>
                <c:pt idx="352">
                  <c:v>-4.7523</c:v>
                </c:pt>
                <c:pt idx="353">
                  <c:v>-5.5564999999999998</c:v>
                </c:pt>
                <c:pt idx="354">
                  <c:v>-5.7460000000000004</c:v>
                </c:pt>
                <c:pt idx="355">
                  <c:v>-5.4158999999999997</c:v>
                </c:pt>
                <c:pt idx="356">
                  <c:v>-5.8929</c:v>
                </c:pt>
                <c:pt idx="357">
                  <c:v>-6.6181000000000001</c:v>
                </c:pt>
                <c:pt idx="358">
                  <c:v>-6.4006999999999996</c:v>
                </c:pt>
                <c:pt idx="359">
                  <c:v>-5.8978999999999999</c:v>
                </c:pt>
                <c:pt idx="360">
                  <c:v>-4.5888999999999998</c:v>
                </c:pt>
                <c:pt idx="361">
                  <c:v>-4.9729999999999999</c:v>
                </c:pt>
                <c:pt idx="362">
                  <c:v>-5.7125000000000004</c:v>
                </c:pt>
                <c:pt idx="363">
                  <c:v>-5.6859999999999999</c:v>
                </c:pt>
                <c:pt idx="364">
                  <c:v>-5.4085000000000001</c:v>
                </c:pt>
                <c:pt idx="365">
                  <c:v>-5.7131999999999996</c:v>
                </c:pt>
                <c:pt idx="366">
                  <c:v>-6.4261999999999997</c:v>
                </c:pt>
                <c:pt idx="367">
                  <c:v>-5.7435999999999998</c:v>
                </c:pt>
                <c:pt idx="368">
                  <c:v>-4.9960000000000004</c:v>
                </c:pt>
                <c:pt idx="369">
                  <c:v>-5.7824</c:v>
                </c:pt>
                <c:pt idx="370">
                  <c:v>-7.2328999999999999</c:v>
                </c:pt>
                <c:pt idx="371">
                  <c:v>-6.6881000000000004</c:v>
                </c:pt>
                <c:pt idx="372">
                  <c:v>-5.3250999999999999</c:v>
                </c:pt>
                <c:pt idx="373">
                  <c:v>-5.8541999999999996</c:v>
                </c:pt>
                <c:pt idx="374">
                  <c:v>-6.9043000000000001</c:v>
                </c:pt>
                <c:pt idx="375">
                  <c:v>-5.1303000000000001</c:v>
                </c:pt>
                <c:pt idx="376">
                  <c:v>-5.3792</c:v>
                </c:pt>
                <c:pt idx="377">
                  <c:v>-6.1089000000000002</c:v>
                </c:pt>
                <c:pt idx="378">
                  <c:v>-7.3905000000000003</c:v>
                </c:pt>
                <c:pt idx="379">
                  <c:v>-6.1167999999999996</c:v>
                </c:pt>
                <c:pt idx="380">
                  <c:v>-5.8605</c:v>
                </c:pt>
                <c:pt idx="381">
                  <c:v>-5.8726000000000003</c:v>
                </c:pt>
                <c:pt idx="382">
                  <c:v>-6.2619999999999996</c:v>
                </c:pt>
                <c:pt idx="383">
                  <c:v>-6.4104000000000001</c:v>
                </c:pt>
                <c:pt idx="384">
                  <c:v>-5.6173999999999999</c:v>
                </c:pt>
                <c:pt idx="385">
                  <c:v>-6.2709000000000001</c:v>
                </c:pt>
                <c:pt idx="386">
                  <c:v>-6.8617999999999997</c:v>
                </c:pt>
                <c:pt idx="387">
                  <c:v>-5.0644</c:v>
                </c:pt>
                <c:pt idx="388">
                  <c:v>-5.4028</c:v>
                </c:pt>
                <c:pt idx="389">
                  <c:v>-5.7965</c:v>
                </c:pt>
                <c:pt idx="390">
                  <c:v>-4.9028999999999998</c:v>
                </c:pt>
                <c:pt idx="391">
                  <c:v>-5.7347999999999999</c:v>
                </c:pt>
                <c:pt idx="392">
                  <c:v>-6.0082000000000004</c:v>
                </c:pt>
                <c:pt idx="393">
                  <c:v>-5.4242999999999997</c:v>
                </c:pt>
                <c:pt idx="394">
                  <c:v>-6.7743000000000002</c:v>
                </c:pt>
                <c:pt idx="395">
                  <c:v>-6.1970999999999998</c:v>
                </c:pt>
                <c:pt idx="396">
                  <c:v>-5.1593999999999998</c:v>
                </c:pt>
                <c:pt idx="397">
                  <c:v>-5.2435999999999998</c:v>
                </c:pt>
                <c:pt idx="398">
                  <c:v>-7.7339000000000002</c:v>
                </c:pt>
                <c:pt idx="399">
                  <c:v>-7.9150999999999998</c:v>
                </c:pt>
                <c:pt idx="400">
                  <c:v>-8.4551999999999996</c:v>
                </c:pt>
                <c:pt idx="401">
                  <c:v>-9.0074000000000005</c:v>
                </c:pt>
                <c:pt idx="402">
                  <c:v>-7.8502999999999998</c:v>
                </c:pt>
                <c:pt idx="403">
                  <c:v>-8.7235999999999994</c:v>
                </c:pt>
                <c:pt idx="404">
                  <c:v>-9.4199000000000002</c:v>
                </c:pt>
                <c:pt idx="405">
                  <c:v>-9.0124999999999993</c:v>
                </c:pt>
                <c:pt idx="406">
                  <c:v>-7.8483000000000001</c:v>
                </c:pt>
                <c:pt idx="407">
                  <c:v>-8.4885000000000002</c:v>
                </c:pt>
                <c:pt idx="408">
                  <c:v>-8.1494999999999997</c:v>
                </c:pt>
                <c:pt idx="409">
                  <c:v>-7.2845000000000004</c:v>
                </c:pt>
                <c:pt idx="410">
                  <c:v>-7.6161000000000003</c:v>
                </c:pt>
                <c:pt idx="411">
                  <c:v>-8.6795000000000009</c:v>
                </c:pt>
                <c:pt idx="412">
                  <c:v>-8.9515999999999991</c:v>
                </c:pt>
                <c:pt idx="413">
                  <c:v>-8.3504000000000005</c:v>
                </c:pt>
                <c:pt idx="414">
                  <c:v>-8.5800999999999998</c:v>
                </c:pt>
                <c:pt idx="415">
                  <c:v>-8.7530000000000001</c:v>
                </c:pt>
                <c:pt idx="416">
                  <c:v>-8.6143999999999998</c:v>
                </c:pt>
                <c:pt idx="417">
                  <c:v>-6.7028999999999996</c:v>
                </c:pt>
                <c:pt idx="418">
                  <c:v>-7.3429000000000002</c:v>
                </c:pt>
                <c:pt idx="419">
                  <c:v>-7.617</c:v>
                </c:pt>
                <c:pt idx="420">
                  <c:v>-9.2708999999999993</c:v>
                </c:pt>
                <c:pt idx="421">
                  <c:v>-8.1027000000000005</c:v>
                </c:pt>
                <c:pt idx="422">
                  <c:v>-7.9911000000000003</c:v>
                </c:pt>
                <c:pt idx="423">
                  <c:v>-7.9875999999999996</c:v>
                </c:pt>
                <c:pt idx="424">
                  <c:v>-8.202</c:v>
                </c:pt>
                <c:pt idx="425">
                  <c:v>-8.0448000000000004</c:v>
                </c:pt>
                <c:pt idx="426">
                  <c:v>-8.3721999999999994</c:v>
                </c:pt>
                <c:pt idx="427">
                  <c:v>-8.7378999999999998</c:v>
                </c:pt>
                <c:pt idx="428">
                  <c:v>-8.4937000000000005</c:v>
                </c:pt>
                <c:pt idx="429">
                  <c:v>-8.0008999999999997</c:v>
                </c:pt>
                <c:pt idx="430">
                  <c:v>-8.1374999999999993</c:v>
                </c:pt>
                <c:pt idx="431">
                  <c:v>-8.2819000000000003</c:v>
                </c:pt>
                <c:pt idx="432">
                  <c:v>-7.5636000000000001</c:v>
                </c:pt>
                <c:pt idx="433">
                  <c:v>-7.2061000000000002</c:v>
                </c:pt>
                <c:pt idx="434">
                  <c:v>-8.4953000000000003</c:v>
                </c:pt>
                <c:pt idx="435">
                  <c:v>-9.0104000000000006</c:v>
                </c:pt>
                <c:pt idx="436">
                  <c:v>-8.2019000000000002</c:v>
                </c:pt>
                <c:pt idx="437">
                  <c:v>-8.0018999999999991</c:v>
                </c:pt>
                <c:pt idx="438">
                  <c:v>-7.7065999999999999</c:v>
                </c:pt>
                <c:pt idx="439">
                  <c:v>-8.6874000000000002</c:v>
                </c:pt>
                <c:pt idx="440">
                  <c:v>-8.1288999999999998</c:v>
                </c:pt>
                <c:pt idx="441">
                  <c:v>-8.1458999999999993</c:v>
                </c:pt>
                <c:pt idx="442">
                  <c:v>-7.2011000000000003</c:v>
                </c:pt>
                <c:pt idx="443">
                  <c:v>-8.5889000000000006</c:v>
                </c:pt>
                <c:pt idx="444">
                  <c:v>-8.2531999999999996</c:v>
                </c:pt>
                <c:pt idx="445">
                  <c:v>-7.5292000000000003</c:v>
                </c:pt>
                <c:pt idx="446">
                  <c:v>-7.7042999999999999</c:v>
                </c:pt>
                <c:pt idx="447">
                  <c:v>-7.8552999999999997</c:v>
                </c:pt>
                <c:pt idx="448">
                  <c:v>-7.9275000000000002</c:v>
                </c:pt>
                <c:pt idx="449">
                  <c:v>-8.5504999999999995</c:v>
                </c:pt>
                <c:pt idx="450">
                  <c:v>-8.6811000000000007</c:v>
                </c:pt>
                <c:pt idx="451">
                  <c:v>-7.7797999999999998</c:v>
                </c:pt>
                <c:pt idx="452">
                  <c:v>-7.9253</c:v>
                </c:pt>
                <c:pt idx="453">
                  <c:v>-7.9138000000000002</c:v>
                </c:pt>
                <c:pt idx="454">
                  <c:v>-7.9999000000000002</c:v>
                </c:pt>
                <c:pt idx="455">
                  <c:v>-7.8658000000000001</c:v>
                </c:pt>
                <c:pt idx="456">
                  <c:v>-8.1227</c:v>
                </c:pt>
                <c:pt idx="457">
                  <c:v>-8.1434999999999995</c:v>
                </c:pt>
                <c:pt idx="458">
                  <c:v>-8.6493000000000002</c:v>
                </c:pt>
                <c:pt idx="459">
                  <c:v>-7.2965999999999998</c:v>
                </c:pt>
                <c:pt idx="460">
                  <c:v>-6.9821</c:v>
                </c:pt>
                <c:pt idx="461">
                  <c:v>-7.5681000000000003</c:v>
                </c:pt>
                <c:pt idx="462">
                  <c:v>-8.4295000000000009</c:v>
                </c:pt>
                <c:pt idx="463">
                  <c:v>-8.4385999999999992</c:v>
                </c:pt>
                <c:pt idx="464">
                  <c:v>-7.7466999999999997</c:v>
                </c:pt>
                <c:pt idx="465">
                  <c:v>-8.3939000000000004</c:v>
                </c:pt>
                <c:pt idx="466">
                  <c:v>-8.7546999999999997</c:v>
                </c:pt>
                <c:pt idx="467">
                  <c:v>-8.4475999999999996</c:v>
                </c:pt>
                <c:pt idx="468">
                  <c:v>-7.2455999999999996</c:v>
                </c:pt>
                <c:pt idx="469">
                  <c:v>-8.282</c:v>
                </c:pt>
                <c:pt idx="470">
                  <c:v>-8.1873000000000005</c:v>
                </c:pt>
                <c:pt idx="471">
                  <c:v>-9.2807999999999993</c:v>
                </c:pt>
                <c:pt idx="472">
                  <c:v>-8.0107999999999997</c:v>
                </c:pt>
                <c:pt idx="473">
                  <c:v>-6.9352</c:v>
                </c:pt>
                <c:pt idx="474">
                  <c:v>-7.7458</c:v>
                </c:pt>
                <c:pt idx="475">
                  <c:v>-8.2574000000000005</c:v>
                </c:pt>
                <c:pt idx="476">
                  <c:v>-7.6565000000000003</c:v>
                </c:pt>
                <c:pt idx="477">
                  <c:v>-7.476</c:v>
                </c:pt>
                <c:pt idx="478">
                  <c:v>-7.5664999999999996</c:v>
                </c:pt>
                <c:pt idx="479">
                  <c:v>-8.5657999999999994</c:v>
                </c:pt>
                <c:pt idx="480">
                  <c:v>-8.5640000000000001</c:v>
                </c:pt>
                <c:pt idx="481">
                  <c:v>-7.9154</c:v>
                </c:pt>
                <c:pt idx="482">
                  <c:v>-8.1672999999999991</c:v>
                </c:pt>
                <c:pt idx="483">
                  <c:v>-7.6056999999999997</c:v>
                </c:pt>
                <c:pt idx="484">
                  <c:v>-7.6852999999999998</c:v>
                </c:pt>
                <c:pt idx="485">
                  <c:v>-7.9305000000000003</c:v>
                </c:pt>
                <c:pt idx="486">
                  <c:v>-10.045</c:v>
                </c:pt>
                <c:pt idx="487">
                  <c:v>-7.2168999999999999</c:v>
                </c:pt>
                <c:pt idx="488">
                  <c:v>-6.9419000000000004</c:v>
                </c:pt>
                <c:pt idx="489">
                  <c:v>-7.8285999999999998</c:v>
                </c:pt>
                <c:pt idx="490">
                  <c:v>-9.4039000000000001</c:v>
                </c:pt>
                <c:pt idx="491">
                  <c:v>-7.4367000000000001</c:v>
                </c:pt>
                <c:pt idx="492">
                  <c:v>-7.8932000000000002</c:v>
                </c:pt>
                <c:pt idx="493">
                  <c:v>-7.3381999999999996</c:v>
                </c:pt>
                <c:pt idx="494">
                  <c:v>-7.9036</c:v>
                </c:pt>
                <c:pt idx="495">
                  <c:v>-7.5510999999999999</c:v>
                </c:pt>
                <c:pt idx="496">
                  <c:v>-7.7138999999999998</c:v>
                </c:pt>
                <c:pt idx="497">
                  <c:v>-8.1816999999999993</c:v>
                </c:pt>
              </c:numCache>
            </c:numRef>
          </c:xVal>
          <c:yVal>
            <c:numRef>
              <c:f>Sheet1!$AU$1:$AU$698</c:f>
              <c:numCache>
                <c:formatCode>General</c:formatCode>
                <c:ptCount val="698"/>
                <c:pt idx="0">
                  <c:v>-18.902550134103564</c:v>
                </c:pt>
                <c:pt idx="1">
                  <c:v>-20.940721900144425</c:v>
                </c:pt>
                <c:pt idx="2">
                  <c:v>-24.197231287394274</c:v>
                </c:pt>
                <c:pt idx="3">
                  <c:v>-18.922078894161345</c:v>
                </c:pt>
                <c:pt idx="4">
                  <c:v>-26.118594914380026</c:v>
                </c:pt>
                <c:pt idx="5">
                  <c:v>-29.347539086032597</c:v>
                </c:pt>
                <c:pt idx="6">
                  <c:v>-24.095037724365596</c:v>
                </c:pt>
                <c:pt idx="7">
                  <c:v>-23.821318526923861</c:v>
                </c:pt>
                <c:pt idx="8">
                  <c:v>-29.690089632762536</c:v>
                </c:pt>
                <c:pt idx="9">
                  <c:v>-26.642745863420672</c:v>
                </c:pt>
                <c:pt idx="10">
                  <c:v>-19.14926893955024</c:v>
                </c:pt>
                <c:pt idx="11">
                  <c:v>-22.617478450588003</c:v>
                </c:pt>
                <c:pt idx="12">
                  <c:v>-28.528592242624313</c:v>
                </c:pt>
                <c:pt idx="13">
                  <c:v>-29.281854569837009</c:v>
                </c:pt>
                <c:pt idx="14">
                  <c:v>-26.376427841964102</c:v>
                </c:pt>
                <c:pt idx="15">
                  <c:v>-18.339932071384368</c:v>
                </c:pt>
                <c:pt idx="16">
                  <c:v>-26.631147111615434</c:v>
                </c:pt>
                <c:pt idx="17">
                  <c:v>-28.546590488962252</c:v>
                </c:pt>
                <c:pt idx="18">
                  <c:v>-15.969306478233968</c:v>
                </c:pt>
                <c:pt idx="19">
                  <c:v>-17.31301983701259</c:v>
                </c:pt>
                <c:pt idx="20">
                  <c:v>-24.757612100268219</c:v>
                </c:pt>
                <c:pt idx="21">
                  <c:v>-32.281725376521564</c:v>
                </c:pt>
                <c:pt idx="22">
                  <c:v>-26.808242221992998</c:v>
                </c:pt>
                <c:pt idx="23">
                  <c:v>-31.163106560759232</c:v>
                </c:pt>
                <c:pt idx="24">
                  <c:v>-18.878895584897883</c:v>
                </c:pt>
                <c:pt idx="25">
                  <c:v>-18.124128203012177</c:v>
                </c:pt>
                <c:pt idx="26">
                  <c:v>-24.118534939137618</c:v>
                </c:pt>
                <c:pt idx="27">
                  <c:v>-23.585153889003521</c:v>
                </c:pt>
                <c:pt idx="28">
                  <c:v>-29.693220651949659</c:v>
                </c:pt>
                <c:pt idx="29">
                  <c:v>-27.499357406643298</c:v>
                </c:pt>
                <c:pt idx="30">
                  <c:v>-23.464317536620591</c:v>
                </c:pt>
                <c:pt idx="31">
                  <c:v>-25.395201330720027</c:v>
                </c:pt>
                <c:pt idx="32">
                  <c:v>-32.826028801320419</c:v>
                </c:pt>
                <c:pt idx="33">
                  <c:v>-26.600517082731585</c:v>
                </c:pt>
                <c:pt idx="34">
                  <c:v>-18.969195976892927</c:v>
                </c:pt>
                <c:pt idx="35">
                  <c:v>-25.841832937899738</c:v>
                </c:pt>
                <c:pt idx="36">
                  <c:v>-32.294356467918305</c:v>
                </c:pt>
                <c:pt idx="37">
                  <c:v>-30.534732762533537</c:v>
                </c:pt>
                <c:pt idx="38">
                  <c:v>-24.051558448524858</c:v>
                </c:pt>
                <c:pt idx="39">
                  <c:v>-24.191563575407471</c:v>
                </c:pt>
                <c:pt idx="40">
                  <c:v>-19.027424994842178</c:v>
                </c:pt>
                <c:pt idx="41">
                  <c:v>-24.371933433051368</c:v>
                </c:pt>
                <c:pt idx="42">
                  <c:v>-24.559457943057552</c:v>
                </c:pt>
                <c:pt idx="43">
                  <c:v>-19.195795244481133</c:v>
                </c:pt>
                <c:pt idx="44">
                  <c:v>-16.002656540127916</c:v>
                </c:pt>
                <c:pt idx="45">
                  <c:v>-14.29923973591913</c:v>
                </c:pt>
                <c:pt idx="46">
                  <c:v>-21.303020837631522</c:v>
                </c:pt>
                <c:pt idx="47">
                  <c:v>-26.920872271508145</c:v>
                </c:pt>
                <c:pt idx="48">
                  <c:v>-22.935543769341862</c:v>
                </c:pt>
                <c:pt idx="49">
                  <c:v>-19.958258417577881</c:v>
                </c:pt>
                <c:pt idx="50">
                  <c:v>-28.345193377346817</c:v>
                </c:pt>
                <c:pt idx="51">
                  <c:v>-31.32906911491645</c:v>
                </c:pt>
                <c:pt idx="52">
                  <c:v>-31.433686362698595</c:v>
                </c:pt>
                <c:pt idx="53">
                  <c:v>-19.670488570249638</c:v>
                </c:pt>
                <c:pt idx="54">
                  <c:v>-21.004849577057982</c:v>
                </c:pt>
                <c:pt idx="55">
                  <c:v>-26.264906385393033</c:v>
                </c:pt>
                <c:pt idx="56">
                  <c:v>-35.061864153084386</c:v>
                </c:pt>
                <c:pt idx="57">
                  <c:v>-28.125118093666202</c:v>
                </c:pt>
                <c:pt idx="58">
                  <c:v>-23.213537652155978</c:v>
                </c:pt>
                <c:pt idx="59">
                  <c:v>-29.623214225293992</c:v>
                </c:pt>
                <c:pt idx="60">
                  <c:v>-23.924362120899531</c:v>
                </c:pt>
                <c:pt idx="61">
                  <c:v>-17.585196729936044</c:v>
                </c:pt>
                <c:pt idx="62">
                  <c:v>-28.29293623891067</c:v>
                </c:pt>
                <c:pt idx="63">
                  <c:v>-29.92909802970911</c:v>
                </c:pt>
                <c:pt idx="64">
                  <c:v>-34.780521384361464</c:v>
                </c:pt>
                <c:pt idx="65">
                  <c:v>-26.332611997111613</c:v>
                </c:pt>
                <c:pt idx="66">
                  <c:v>-25.569256942438628</c:v>
                </c:pt>
                <c:pt idx="67">
                  <c:v>-30.993298762120887</c:v>
                </c:pt>
                <c:pt idx="68">
                  <c:v>-29.423801227563445</c:v>
                </c:pt>
                <c:pt idx="69">
                  <c:v>-22.279647049721483</c:v>
                </c:pt>
                <c:pt idx="70">
                  <c:v>-26.930057901794925</c:v>
                </c:pt>
                <c:pt idx="71">
                  <c:v>-30.605529162368484</c:v>
                </c:pt>
                <c:pt idx="72">
                  <c:v>-32.303484186094494</c:v>
                </c:pt>
                <c:pt idx="73">
                  <c:v>-31.812088353620794</c:v>
                </c:pt>
                <c:pt idx="74">
                  <c:v>-22.082726696925938</c:v>
                </c:pt>
                <c:pt idx="75">
                  <c:v>-26.800489044769961</c:v>
                </c:pt>
                <c:pt idx="76">
                  <c:v>-25.179104920569429</c:v>
                </c:pt>
                <c:pt idx="77">
                  <c:v>-22.532552909015891</c:v>
                </c:pt>
                <c:pt idx="78">
                  <c:v>-19.066631534970085</c:v>
                </c:pt>
                <c:pt idx="79">
                  <c:v>-28.721876872292142</c:v>
                </c:pt>
                <c:pt idx="80">
                  <c:v>-29.34690828347432</c:v>
                </c:pt>
                <c:pt idx="81">
                  <c:v>-25.362287889416137</c:v>
                </c:pt>
                <c:pt idx="82">
                  <c:v>-28.233816391582423</c:v>
                </c:pt>
                <c:pt idx="83">
                  <c:v>-26.284134516195593</c:v>
                </c:pt>
                <c:pt idx="84">
                  <c:v>-19.657557994635866</c:v>
                </c:pt>
                <c:pt idx="85">
                  <c:v>-18.830777532494331</c:v>
                </c:pt>
                <c:pt idx="86">
                  <c:v>-30.862145615844852</c:v>
                </c:pt>
                <c:pt idx="87">
                  <c:v>-30.53172206519497</c:v>
                </c:pt>
                <c:pt idx="88">
                  <c:v>-20.484509119042706</c:v>
                </c:pt>
                <c:pt idx="89">
                  <c:v>-12.787428522797597</c:v>
                </c:pt>
                <c:pt idx="90">
                  <c:v>-22.693779812255009</c:v>
                </c:pt>
                <c:pt idx="91">
                  <c:v>-26.16495912935838</c:v>
                </c:pt>
                <c:pt idx="92">
                  <c:v>-27.513780441510207</c:v>
                </c:pt>
                <c:pt idx="93">
                  <c:v>-17.337557943057561</c:v>
                </c:pt>
                <c:pt idx="94">
                  <c:v>-27.144535867546935</c:v>
                </c:pt>
                <c:pt idx="95">
                  <c:v>-27.727065607592323</c:v>
                </c:pt>
                <c:pt idx="96">
                  <c:v>-25.426331246131625</c:v>
                </c:pt>
                <c:pt idx="97">
                  <c:v>-18.695533649680222</c:v>
                </c:pt>
                <c:pt idx="98">
                  <c:v>-29.36561113059625</c:v>
                </c:pt>
                <c:pt idx="99">
                  <c:v>-19.624110542603674</c:v>
                </c:pt>
                <c:pt idx="100">
                  <c:v>11.31946022281824</c:v>
                </c:pt>
                <c:pt idx="101">
                  <c:v>14.994149808128743</c:v>
                </c:pt>
                <c:pt idx="102">
                  <c:v>20.751238951929025</c:v>
                </c:pt>
                <c:pt idx="103">
                  <c:v>24.849844514132453</c:v>
                </c:pt>
                <c:pt idx="104">
                  <c:v>15.740007086857851</c:v>
                </c:pt>
                <c:pt idx="105">
                  <c:v>20.318610631318339</c:v>
                </c:pt>
                <c:pt idx="106">
                  <c:v>26.462340592118835</c:v>
                </c:pt>
                <c:pt idx="107">
                  <c:v>17.588605116566949</c:v>
                </c:pt>
                <c:pt idx="108">
                  <c:v>21.011740339385188</c:v>
                </c:pt>
                <c:pt idx="109">
                  <c:v>24.963885909841139</c:v>
                </c:pt>
                <c:pt idx="110">
                  <c:v>14.746640925314626</c:v>
                </c:pt>
                <c:pt idx="111">
                  <c:v>12.96146966164638</c:v>
                </c:pt>
                <c:pt idx="112">
                  <c:v>17.560557468537237</c:v>
                </c:pt>
                <c:pt idx="113">
                  <c:v>28.0625699061275</c:v>
                </c:pt>
                <c:pt idx="114">
                  <c:v>17.012254930885085</c:v>
                </c:pt>
                <c:pt idx="115">
                  <c:v>20.181467051784608</c:v>
                </c:pt>
                <c:pt idx="116">
                  <c:v>20.807373024551268</c:v>
                </c:pt>
                <c:pt idx="117">
                  <c:v>25.987113175159891</c:v>
                </c:pt>
                <c:pt idx="118">
                  <c:v>22.044513977718175</c:v>
                </c:pt>
                <c:pt idx="119">
                  <c:v>9.0816326593769361</c:v>
                </c:pt>
                <c:pt idx="120">
                  <c:v>16.343999619352179</c:v>
                </c:pt>
                <c:pt idx="121">
                  <c:v>23.131255260986176</c:v>
                </c:pt>
                <c:pt idx="122">
                  <c:v>8.7572820136166705</c:v>
                </c:pt>
                <c:pt idx="123">
                  <c:v>11.476901639158243</c:v>
                </c:pt>
                <c:pt idx="124">
                  <c:v>25.181298854961831</c:v>
                </c:pt>
                <c:pt idx="125">
                  <c:v>22.839399288219514</c:v>
                </c:pt>
                <c:pt idx="126">
                  <c:v>16.537182277697543</c:v>
                </c:pt>
                <c:pt idx="127">
                  <c:v>9.0317441819682251</c:v>
                </c:pt>
                <c:pt idx="128">
                  <c:v>21.369890735506498</c:v>
                </c:pt>
                <c:pt idx="129">
                  <c:v>20.228686981638127</c:v>
                </c:pt>
                <c:pt idx="130">
                  <c:v>19.67620448112234</c:v>
                </c:pt>
                <c:pt idx="131">
                  <c:v>12.431062368475345</c:v>
                </c:pt>
                <c:pt idx="132">
                  <c:v>24.560303184443985</c:v>
                </c:pt>
                <c:pt idx="133">
                  <c:v>28.668681463792034</c:v>
                </c:pt>
                <c:pt idx="134">
                  <c:v>24.774787353001855</c:v>
                </c:pt>
                <c:pt idx="135">
                  <c:v>14.037337022900761</c:v>
                </c:pt>
                <c:pt idx="136">
                  <c:v>13.130894470806684</c:v>
                </c:pt>
                <c:pt idx="137">
                  <c:v>21.340582812048691</c:v>
                </c:pt>
                <c:pt idx="138">
                  <c:v>21.134641457602637</c:v>
                </c:pt>
                <c:pt idx="139">
                  <c:v>16.930258361873321</c:v>
                </c:pt>
                <c:pt idx="140">
                  <c:v>23.37773538167939</c:v>
                </c:pt>
                <c:pt idx="141">
                  <c:v>11.659846108933362</c:v>
                </c:pt>
                <c:pt idx="142">
                  <c:v>15.790505580771612</c:v>
                </c:pt>
                <c:pt idx="143">
                  <c:v>26.125048813699195</c:v>
                </c:pt>
                <c:pt idx="144">
                  <c:v>28.52323593459872</c:v>
                </c:pt>
                <c:pt idx="145">
                  <c:v>17.320198538271093</c:v>
                </c:pt>
                <c:pt idx="146">
                  <c:v>20.18051578295853</c:v>
                </c:pt>
                <c:pt idx="147">
                  <c:v>33.118468689911282</c:v>
                </c:pt>
                <c:pt idx="148">
                  <c:v>28.588264968021456</c:v>
                </c:pt>
                <c:pt idx="149">
                  <c:v>20.747712226119248</c:v>
                </c:pt>
                <c:pt idx="150">
                  <c:v>13.330905333195794</c:v>
                </c:pt>
                <c:pt idx="151">
                  <c:v>19.95102915432226</c:v>
                </c:pt>
                <c:pt idx="152">
                  <c:v>20.760815071178047</c:v>
                </c:pt>
                <c:pt idx="153">
                  <c:v>23.532597049721474</c:v>
                </c:pt>
                <c:pt idx="154">
                  <c:v>17.447418299979368</c:v>
                </c:pt>
                <c:pt idx="155">
                  <c:v>12.656863830204248</c:v>
                </c:pt>
                <c:pt idx="156">
                  <c:v>20.711386554569838</c:v>
                </c:pt>
                <c:pt idx="157">
                  <c:v>17.205837641840311</c:v>
                </c:pt>
                <c:pt idx="158">
                  <c:v>17.545221012997729</c:v>
                </c:pt>
                <c:pt idx="159">
                  <c:v>18.265119506911493</c:v>
                </c:pt>
                <c:pt idx="160">
                  <c:v>20.554170455952132</c:v>
                </c:pt>
                <c:pt idx="161">
                  <c:v>16.645755401279139</c:v>
                </c:pt>
                <c:pt idx="162">
                  <c:v>19.259281811945531</c:v>
                </c:pt>
                <c:pt idx="163">
                  <c:v>23.995074435733439</c:v>
                </c:pt>
                <c:pt idx="164">
                  <c:v>14.035591530843821</c:v>
                </c:pt>
                <c:pt idx="165">
                  <c:v>15.86763929544048</c:v>
                </c:pt>
                <c:pt idx="166">
                  <c:v>20.13014322364349</c:v>
                </c:pt>
                <c:pt idx="167">
                  <c:v>17.964351784609036</c:v>
                </c:pt>
                <c:pt idx="168">
                  <c:v>15.141808242211678</c:v>
                </c:pt>
                <c:pt idx="169">
                  <c:v>20.652619042706828</c:v>
                </c:pt>
                <c:pt idx="170">
                  <c:v>20.552432148751805</c:v>
                </c:pt>
                <c:pt idx="171">
                  <c:v>25.363425077367442</c:v>
                </c:pt>
                <c:pt idx="172">
                  <c:v>24.435347054879308</c:v>
                </c:pt>
                <c:pt idx="173">
                  <c:v>13.650098555807716</c:v>
                </c:pt>
                <c:pt idx="174">
                  <c:v>22.242014268619762</c:v>
                </c:pt>
                <c:pt idx="175">
                  <c:v>13.516175304311943</c:v>
                </c:pt>
                <c:pt idx="176">
                  <c:v>14.486633742521146</c:v>
                </c:pt>
                <c:pt idx="177">
                  <c:v>29.272872075510627</c:v>
                </c:pt>
                <c:pt idx="178">
                  <c:v>27.968301969259336</c:v>
                </c:pt>
                <c:pt idx="179">
                  <c:v>13.350793726016093</c:v>
                </c:pt>
                <c:pt idx="180">
                  <c:v>9.4047381400866499</c:v>
                </c:pt>
                <c:pt idx="181">
                  <c:v>11.502257744996907</c:v>
                </c:pt>
                <c:pt idx="182">
                  <c:v>18.743433570249639</c:v>
                </c:pt>
                <c:pt idx="183">
                  <c:v>17.080474902001235</c:v>
                </c:pt>
                <c:pt idx="184">
                  <c:v>17.387706267794513</c:v>
                </c:pt>
                <c:pt idx="185">
                  <c:v>23.011481607179697</c:v>
                </c:pt>
                <c:pt idx="186">
                  <c:v>16.28948291489581</c:v>
                </c:pt>
                <c:pt idx="187">
                  <c:v>12.547384258304103</c:v>
                </c:pt>
                <c:pt idx="188">
                  <c:v>14.759540546729934</c:v>
                </c:pt>
                <c:pt idx="189">
                  <c:v>25.245594099442954</c:v>
                </c:pt>
                <c:pt idx="190">
                  <c:v>22.716329225293997</c:v>
                </c:pt>
                <c:pt idx="191">
                  <c:v>16.835907963688879</c:v>
                </c:pt>
                <c:pt idx="192">
                  <c:v>17.315812626366821</c:v>
                </c:pt>
                <c:pt idx="193">
                  <c:v>24.985410929440892</c:v>
                </c:pt>
                <c:pt idx="194">
                  <c:v>17.941505052609863</c:v>
                </c:pt>
                <c:pt idx="195">
                  <c:v>16.165037203424799</c:v>
                </c:pt>
                <c:pt idx="196">
                  <c:v>15.77769995254797</c:v>
                </c:pt>
                <c:pt idx="197">
                  <c:v>18.036100866515369</c:v>
                </c:pt>
                <c:pt idx="198">
                  <c:v>19.199641207963687</c:v>
                </c:pt>
                <c:pt idx="199">
                  <c:v>36.499399308850833</c:v>
                </c:pt>
                <c:pt idx="200">
                  <c:v>44.87837415308438</c:v>
                </c:pt>
                <c:pt idx="201">
                  <c:v>38.177791561790798</c:v>
                </c:pt>
                <c:pt idx="202">
                  <c:v>23.60719002269445</c:v>
                </c:pt>
                <c:pt idx="203">
                  <c:v>30.32842522178667</c:v>
                </c:pt>
                <c:pt idx="204">
                  <c:v>37.786366247163194</c:v>
                </c:pt>
                <c:pt idx="205">
                  <c:v>35.807322219929851</c:v>
                </c:pt>
                <c:pt idx="206">
                  <c:v>29.52620135650918</c:v>
                </c:pt>
                <c:pt idx="207">
                  <c:v>36.236674370744794</c:v>
                </c:pt>
                <c:pt idx="208">
                  <c:v>39.540628997317931</c:v>
                </c:pt>
                <c:pt idx="209">
                  <c:v>31.676977604703939</c:v>
                </c:pt>
                <c:pt idx="210">
                  <c:v>31.545370672580976</c:v>
                </c:pt>
                <c:pt idx="211">
                  <c:v>35.530244561584482</c:v>
                </c:pt>
                <c:pt idx="212">
                  <c:v>40.300309872085826</c:v>
                </c:pt>
                <c:pt idx="213">
                  <c:v>36.052612182793482</c:v>
                </c:pt>
                <c:pt idx="214">
                  <c:v>29.157241654631729</c:v>
                </c:pt>
                <c:pt idx="215">
                  <c:v>33.053169926758819</c:v>
                </c:pt>
                <c:pt idx="216">
                  <c:v>44.124343241180114</c:v>
                </c:pt>
                <c:pt idx="217">
                  <c:v>32.220453889003508</c:v>
                </c:pt>
                <c:pt idx="218">
                  <c:v>28.317000608623889</c:v>
                </c:pt>
                <c:pt idx="219">
                  <c:v>33.202967982257064</c:v>
                </c:pt>
                <c:pt idx="220">
                  <c:v>41.324042310707654</c:v>
                </c:pt>
                <c:pt idx="221">
                  <c:v>39.384276733030738</c:v>
                </c:pt>
                <c:pt idx="222">
                  <c:v>34.269648867340621</c:v>
                </c:pt>
                <c:pt idx="223">
                  <c:v>39.960462384980403</c:v>
                </c:pt>
                <c:pt idx="224">
                  <c:v>33.974500732411798</c:v>
                </c:pt>
                <c:pt idx="225">
                  <c:v>32.896774159273775</c:v>
                </c:pt>
                <c:pt idx="226">
                  <c:v>28.741028316484424</c:v>
                </c:pt>
                <c:pt idx="227">
                  <c:v>35.594620373426864</c:v>
                </c:pt>
                <c:pt idx="228">
                  <c:v>38.841737971941413</c:v>
                </c:pt>
                <c:pt idx="229">
                  <c:v>35.813938838456778</c:v>
                </c:pt>
                <c:pt idx="230">
                  <c:v>26.791426692799668</c:v>
                </c:pt>
                <c:pt idx="231">
                  <c:v>37.12616732618114</c:v>
                </c:pt>
                <c:pt idx="232">
                  <c:v>47.055702800701468</c:v>
                </c:pt>
                <c:pt idx="233">
                  <c:v>34.098258392820298</c:v>
                </c:pt>
                <c:pt idx="234">
                  <c:v>28.421804262430371</c:v>
                </c:pt>
                <c:pt idx="235">
                  <c:v>30.935236620590057</c:v>
                </c:pt>
                <c:pt idx="236">
                  <c:v>32.600426810398183</c:v>
                </c:pt>
                <c:pt idx="237">
                  <c:v>31.894036249226325</c:v>
                </c:pt>
                <c:pt idx="238">
                  <c:v>30.382319166494739</c:v>
                </c:pt>
                <c:pt idx="239">
                  <c:v>27.96179121105839</c:v>
                </c:pt>
                <c:pt idx="240">
                  <c:v>37.560722305549824</c:v>
                </c:pt>
                <c:pt idx="241">
                  <c:v>35.167489475964516</c:v>
                </c:pt>
                <c:pt idx="242">
                  <c:v>26.957775258923043</c:v>
                </c:pt>
                <c:pt idx="243">
                  <c:v>33.031402114710133</c:v>
                </c:pt>
                <c:pt idx="244">
                  <c:v>41.311192591293583</c:v>
                </c:pt>
                <c:pt idx="245">
                  <c:v>36.823986978543431</c:v>
                </c:pt>
                <c:pt idx="246">
                  <c:v>35.114925227976066</c:v>
                </c:pt>
                <c:pt idx="247">
                  <c:v>39.170052657313803</c:v>
                </c:pt>
                <c:pt idx="248">
                  <c:v>33.113532765628221</c:v>
                </c:pt>
                <c:pt idx="249">
                  <c:v>31.069031757788323</c:v>
                </c:pt>
                <c:pt idx="250">
                  <c:v>29.752880096967196</c:v>
                </c:pt>
                <c:pt idx="251">
                  <c:v>31.101820533319579</c:v>
                </c:pt>
                <c:pt idx="252">
                  <c:v>41.865743738394883</c:v>
                </c:pt>
                <c:pt idx="253">
                  <c:v>29.318056870229004</c:v>
                </c:pt>
                <c:pt idx="254">
                  <c:v>26.289726293583659</c:v>
                </c:pt>
                <c:pt idx="255">
                  <c:v>37.279183831235812</c:v>
                </c:pt>
                <c:pt idx="256">
                  <c:v>39.749461481328659</c:v>
                </c:pt>
                <c:pt idx="257">
                  <c:v>30.41882871879513</c:v>
                </c:pt>
                <c:pt idx="258">
                  <c:v>25.747157313802354</c:v>
                </c:pt>
                <c:pt idx="259">
                  <c:v>36.829464937074476</c:v>
                </c:pt>
                <c:pt idx="260">
                  <c:v>37.572580998555807</c:v>
                </c:pt>
                <c:pt idx="261">
                  <c:v>31.497958097792452</c:v>
                </c:pt>
                <c:pt idx="262">
                  <c:v>29.862632669692594</c:v>
                </c:pt>
                <c:pt idx="263">
                  <c:v>42.555649593563032</c:v>
                </c:pt>
                <c:pt idx="264">
                  <c:v>38.786731359603877</c:v>
                </c:pt>
                <c:pt idx="265">
                  <c:v>19.8989556839282</c:v>
                </c:pt>
                <c:pt idx="266">
                  <c:v>31.534442170414692</c:v>
                </c:pt>
                <c:pt idx="267">
                  <c:v>32.727137394264496</c:v>
                </c:pt>
                <c:pt idx="268">
                  <c:v>34.486591541159477</c:v>
                </c:pt>
                <c:pt idx="269">
                  <c:v>28.084750608623892</c:v>
                </c:pt>
                <c:pt idx="270">
                  <c:v>31.523173808541365</c:v>
                </c:pt>
                <c:pt idx="271">
                  <c:v>31.615247132246751</c:v>
                </c:pt>
                <c:pt idx="272">
                  <c:v>26.752726047039403</c:v>
                </c:pt>
                <c:pt idx="273">
                  <c:v>31.068519861770167</c:v>
                </c:pt>
                <c:pt idx="274">
                  <c:v>38.238032246750564</c:v>
                </c:pt>
                <c:pt idx="275">
                  <c:v>38.440563523829169</c:v>
                </c:pt>
                <c:pt idx="276">
                  <c:v>31.897029647204455</c:v>
                </c:pt>
                <c:pt idx="277">
                  <c:v>36.543319300598306</c:v>
                </c:pt>
                <c:pt idx="278">
                  <c:v>28.333024004538885</c:v>
                </c:pt>
                <c:pt idx="279">
                  <c:v>31.698549752424178</c:v>
                </c:pt>
                <c:pt idx="280">
                  <c:v>27.243896296678354</c:v>
                </c:pt>
                <c:pt idx="281">
                  <c:v>34.36816384361461</c:v>
                </c:pt>
                <c:pt idx="282">
                  <c:v>33.178168124613165</c:v>
                </c:pt>
                <c:pt idx="283">
                  <c:v>31.411870590055706</c:v>
                </c:pt>
                <c:pt idx="284">
                  <c:v>23.489331184237674</c:v>
                </c:pt>
                <c:pt idx="285">
                  <c:v>40.770294916443163</c:v>
                </c:pt>
                <c:pt idx="286">
                  <c:v>36.290762863626988</c:v>
                </c:pt>
                <c:pt idx="287">
                  <c:v>29.89312003301011</c:v>
                </c:pt>
                <c:pt idx="288">
                  <c:v>27.483362191046005</c:v>
                </c:pt>
                <c:pt idx="289">
                  <c:v>36.662761305962448</c:v>
                </c:pt>
                <c:pt idx="290">
                  <c:v>45.657167652155977</c:v>
                </c:pt>
                <c:pt idx="291">
                  <c:v>26.893639497627397</c:v>
                </c:pt>
                <c:pt idx="292">
                  <c:v>28.496190406436973</c:v>
                </c:pt>
                <c:pt idx="293">
                  <c:v>32.743014978337115</c:v>
                </c:pt>
                <c:pt idx="294">
                  <c:v>40.453514586342067</c:v>
                </c:pt>
                <c:pt idx="295">
                  <c:v>30.350894919537858</c:v>
                </c:pt>
                <c:pt idx="296">
                  <c:v>35.312658355683929</c:v>
                </c:pt>
                <c:pt idx="297">
                  <c:v>39.552791758819886</c:v>
                </c:pt>
                <c:pt idx="298">
                  <c:v>49.511377441716526</c:v>
                </c:pt>
                <c:pt idx="299">
                  <c:v>59.460025572519086</c:v>
                </c:pt>
                <c:pt idx="300">
                  <c:v>54.975237270476583</c:v>
                </c:pt>
                <c:pt idx="301">
                  <c:v>49.635420472457191</c:v>
                </c:pt>
                <c:pt idx="302">
                  <c:v>42.673692325149574</c:v>
                </c:pt>
                <c:pt idx="303">
                  <c:v>53.43588615225913</c:v>
                </c:pt>
                <c:pt idx="304">
                  <c:v>52.805623490282649</c:v>
                </c:pt>
                <c:pt idx="305">
                  <c:v>50.033077544873116</c:v>
                </c:pt>
                <c:pt idx="306">
                  <c:v>49.819938791004745</c:v>
                </c:pt>
                <c:pt idx="307">
                  <c:v>57.31911810398185</c:v>
                </c:pt>
                <c:pt idx="308">
                  <c:v>49.374028539302657</c:v>
                </c:pt>
                <c:pt idx="309">
                  <c:v>46.417930565298121</c:v>
                </c:pt>
                <c:pt idx="310">
                  <c:v>48.556197494739017</c:v>
                </c:pt>
                <c:pt idx="311">
                  <c:v>49.742620167835774</c:v>
                </c:pt>
                <c:pt idx="312">
                  <c:v>52.419739059211885</c:v>
                </c:pt>
                <c:pt idx="313">
                  <c:v>46.786560152671754</c:v>
                </c:pt>
                <c:pt idx="314">
                  <c:v>63.120547173509387</c:v>
                </c:pt>
                <c:pt idx="315">
                  <c:v>56.149945904683307</c:v>
                </c:pt>
                <c:pt idx="316">
                  <c:v>46.111219475964511</c:v>
                </c:pt>
                <c:pt idx="317">
                  <c:v>46.232513631112027</c:v>
                </c:pt>
                <c:pt idx="318">
                  <c:v>52.230753018361874</c:v>
                </c:pt>
                <c:pt idx="319">
                  <c:v>50.510771081081081</c:v>
                </c:pt>
                <c:pt idx="320">
                  <c:v>57.59917575820095</c:v>
                </c:pt>
                <c:pt idx="321">
                  <c:v>55.440126418403139</c:v>
                </c:pt>
                <c:pt idx="322">
                  <c:v>49.329174881576236</c:v>
                </c:pt>
                <c:pt idx="323">
                  <c:v>52.492685213534145</c:v>
                </c:pt>
                <c:pt idx="324">
                  <c:v>49.145723051371988</c:v>
                </c:pt>
                <c:pt idx="325">
                  <c:v>51.93978657107489</c:v>
                </c:pt>
                <c:pt idx="326">
                  <c:v>48.678914996905306</c:v>
                </c:pt>
                <c:pt idx="327">
                  <c:v>56.221857301423569</c:v>
                </c:pt>
                <c:pt idx="328">
                  <c:v>51.728960136166698</c:v>
                </c:pt>
                <c:pt idx="329">
                  <c:v>56.567481283268002</c:v>
                </c:pt>
                <c:pt idx="330">
                  <c:v>56.166921712399429</c:v>
                </c:pt>
                <c:pt idx="331">
                  <c:v>54.491491499896846</c:v>
                </c:pt>
                <c:pt idx="332">
                  <c:v>46.580679409944295</c:v>
                </c:pt>
                <c:pt idx="333">
                  <c:v>46.168654751392616</c:v>
                </c:pt>
                <c:pt idx="334">
                  <c:v>54.081829304724572</c:v>
                </c:pt>
                <c:pt idx="335">
                  <c:v>59.224568630080462</c:v>
                </c:pt>
                <c:pt idx="336">
                  <c:v>43.063152279760679</c:v>
                </c:pt>
                <c:pt idx="337">
                  <c:v>42.074991829997941</c:v>
                </c:pt>
                <c:pt idx="338">
                  <c:v>55.801028493913762</c:v>
                </c:pt>
                <c:pt idx="339">
                  <c:v>61.918181142975037</c:v>
                </c:pt>
                <c:pt idx="340">
                  <c:v>50.347686323499076</c:v>
                </c:pt>
                <c:pt idx="341">
                  <c:v>48.165984485248607</c:v>
                </c:pt>
                <c:pt idx="342">
                  <c:v>56.721131840313596</c:v>
                </c:pt>
                <c:pt idx="343">
                  <c:v>49.122951128533117</c:v>
                </c:pt>
                <c:pt idx="344">
                  <c:v>49.171504314008665</c:v>
                </c:pt>
                <c:pt idx="345">
                  <c:v>54.153821929028268</c:v>
                </c:pt>
                <c:pt idx="346">
                  <c:v>55.871245906127506</c:v>
                </c:pt>
                <c:pt idx="347">
                  <c:v>52.278817851867132</c:v>
                </c:pt>
                <c:pt idx="348">
                  <c:v>49.973510356921807</c:v>
                </c:pt>
                <c:pt idx="349">
                  <c:v>53.181370616876421</c:v>
                </c:pt>
                <c:pt idx="350">
                  <c:v>62.466003558902415</c:v>
                </c:pt>
                <c:pt idx="351">
                  <c:v>48.9191611079018</c:v>
                </c:pt>
                <c:pt idx="352">
                  <c:v>43.787112915205284</c:v>
                </c:pt>
                <c:pt idx="353">
                  <c:v>50.382211427687231</c:v>
                </c:pt>
                <c:pt idx="354">
                  <c:v>52.418264408912734</c:v>
                </c:pt>
                <c:pt idx="355">
                  <c:v>49.748680579740046</c:v>
                </c:pt>
                <c:pt idx="356">
                  <c:v>53.185708422735715</c:v>
                </c:pt>
                <c:pt idx="357">
                  <c:v>60.336526366824842</c:v>
                </c:pt>
                <c:pt idx="358">
                  <c:v>58.11514519290283</c:v>
                </c:pt>
                <c:pt idx="359">
                  <c:v>53.035644788528984</c:v>
                </c:pt>
                <c:pt idx="360">
                  <c:v>41.916992634619348</c:v>
                </c:pt>
                <c:pt idx="361">
                  <c:v>44.751238153497006</c:v>
                </c:pt>
                <c:pt idx="362">
                  <c:v>51.894157940994432</c:v>
                </c:pt>
                <c:pt idx="363">
                  <c:v>51.615748145244481</c:v>
                </c:pt>
                <c:pt idx="364">
                  <c:v>48.356722234371773</c:v>
                </c:pt>
                <c:pt idx="365">
                  <c:v>52.647511142975034</c:v>
                </c:pt>
                <c:pt idx="366">
                  <c:v>59.296268877656289</c:v>
                </c:pt>
                <c:pt idx="367">
                  <c:v>52.328324314008668</c:v>
                </c:pt>
                <c:pt idx="368">
                  <c:v>45.231104260367239</c:v>
                </c:pt>
                <c:pt idx="369">
                  <c:v>52.99150053455746</c:v>
                </c:pt>
                <c:pt idx="370">
                  <c:v>65.081605921188356</c:v>
                </c:pt>
                <c:pt idx="371">
                  <c:v>59.709147621208999</c:v>
                </c:pt>
                <c:pt idx="372">
                  <c:v>48.560721167732623</c:v>
                </c:pt>
                <c:pt idx="373">
                  <c:v>52.888848101918711</c:v>
                </c:pt>
                <c:pt idx="374">
                  <c:v>62.217257097173508</c:v>
                </c:pt>
                <c:pt idx="375">
                  <c:v>46.207649263461938</c:v>
                </c:pt>
                <c:pt idx="376">
                  <c:v>48.235592587167318</c:v>
                </c:pt>
                <c:pt idx="377">
                  <c:v>55.783029224262435</c:v>
                </c:pt>
                <c:pt idx="378">
                  <c:v>66.273698442335473</c:v>
                </c:pt>
                <c:pt idx="379">
                  <c:v>55.839708566123377</c:v>
                </c:pt>
                <c:pt idx="380">
                  <c:v>53.902134021043949</c:v>
                </c:pt>
                <c:pt idx="381">
                  <c:v>53.311035362079636</c:v>
                </c:pt>
                <c:pt idx="382">
                  <c:v>57.49668717763565</c:v>
                </c:pt>
                <c:pt idx="383">
                  <c:v>57.84859912729523</c:v>
                </c:pt>
                <c:pt idx="384">
                  <c:v>50.944319851454509</c:v>
                </c:pt>
                <c:pt idx="385">
                  <c:v>56.999193222611922</c:v>
                </c:pt>
                <c:pt idx="386">
                  <c:v>62.493712461316278</c:v>
                </c:pt>
                <c:pt idx="387">
                  <c:v>46.993855960387869</c:v>
                </c:pt>
                <c:pt idx="388">
                  <c:v>49.48288428780689</c:v>
                </c:pt>
                <c:pt idx="389">
                  <c:v>52.612150845884052</c:v>
                </c:pt>
                <c:pt idx="390">
                  <c:v>45.127373591912523</c:v>
                </c:pt>
                <c:pt idx="391">
                  <c:v>50.954250968227768</c:v>
                </c:pt>
                <c:pt idx="392">
                  <c:v>53.970480641633998</c:v>
                </c:pt>
                <c:pt idx="393">
                  <c:v>50.507705752011553</c:v>
                </c:pt>
                <c:pt idx="394">
                  <c:v>61.9513485351764</c:v>
                </c:pt>
                <c:pt idx="395">
                  <c:v>55.911297916236848</c:v>
                </c:pt>
                <c:pt idx="396">
                  <c:v>46.929149991747472</c:v>
                </c:pt>
                <c:pt idx="397">
                  <c:v>48.804310284712194</c:v>
                </c:pt>
                <c:pt idx="398">
                  <c:v>69.680646348256658</c:v>
                </c:pt>
                <c:pt idx="399">
                  <c:v>71.492451258510414</c:v>
                </c:pt>
                <c:pt idx="400">
                  <c:v>76.081546245100071</c:v>
                </c:pt>
                <c:pt idx="401">
                  <c:v>79.360130348669287</c:v>
                </c:pt>
                <c:pt idx="402">
                  <c:v>70.127435176397768</c:v>
                </c:pt>
                <c:pt idx="403">
                  <c:v>76.660791922838868</c:v>
                </c:pt>
                <c:pt idx="404">
                  <c:v>84.747383371157426</c:v>
                </c:pt>
                <c:pt idx="405">
                  <c:v>79.589174025170223</c:v>
                </c:pt>
                <c:pt idx="406">
                  <c:v>70.917810088714674</c:v>
                </c:pt>
                <c:pt idx="407">
                  <c:v>76.847200557045596</c:v>
                </c:pt>
                <c:pt idx="408">
                  <c:v>72.835189457396325</c:v>
                </c:pt>
                <c:pt idx="409">
                  <c:v>65.756550422942027</c:v>
                </c:pt>
                <c:pt idx="410">
                  <c:v>68.787402795543642</c:v>
                </c:pt>
                <c:pt idx="411">
                  <c:v>78.460873653806473</c:v>
                </c:pt>
                <c:pt idx="412">
                  <c:v>80.827215721064576</c:v>
                </c:pt>
                <c:pt idx="413">
                  <c:v>76.713454838044157</c:v>
                </c:pt>
                <c:pt idx="414">
                  <c:v>77.533604580152669</c:v>
                </c:pt>
                <c:pt idx="415">
                  <c:v>78.540464245925307</c:v>
                </c:pt>
                <c:pt idx="416">
                  <c:v>76.993234155147519</c:v>
                </c:pt>
                <c:pt idx="417">
                  <c:v>59.861548881782547</c:v>
                </c:pt>
                <c:pt idx="418">
                  <c:v>66.17115155766453</c:v>
                </c:pt>
                <c:pt idx="419">
                  <c:v>68.060501382298327</c:v>
                </c:pt>
                <c:pt idx="420">
                  <c:v>82.605692129152061</c:v>
                </c:pt>
                <c:pt idx="421">
                  <c:v>72.559460253765224</c:v>
                </c:pt>
                <c:pt idx="422">
                  <c:v>70.317835166082119</c:v>
                </c:pt>
                <c:pt idx="423">
                  <c:v>71.481467020837641</c:v>
                </c:pt>
                <c:pt idx="424">
                  <c:v>74.032117866721691</c:v>
                </c:pt>
                <c:pt idx="425">
                  <c:v>73.090345822158042</c:v>
                </c:pt>
                <c:pt idx="426">
                  <c:v>74.315071219310909</c:v>
                </c:pt>
                <c:pt idx="427">
                  <c:v>77.84287955436352</c:v>
                </c:pt>
                <c:pt idx="428">
                  <c:v>76.839030936661857</c:v>
                </c:pt>
                <c:pt idx="429">
                  <c:v>71.475310625128941</c:v>
                </c:pt>
                <c:pt idx="430">
                  <c:v>72.015169568805447</c:v>
                </c:pt>
                <c:pt idx="431">
                  <c:v>74.221436847534562</c:v>
                </c:pt>
                <c:pt idx="432">
                  <c:v>67.302250559108728</c:v>
                </c:pt>
                <c:pt idx="433">
                  <c:v>64.553170713843613</c:v>
                </c:pt>
                <c:pt idx="434">
                  <c:v>75.887026789766864</c:v>
                </c:pt>
                <c:pt idx="435">
                  <c:v>81.59845158861151</c:v>
                </c:pt>
                <c:pt idx="436">
                  <c:v>73.540121136785643</c:v>
                </c:pt>
                <c:pt idx="437">
                  <c:v>70.57082932741902</c:v>
                </c:pt>
                <c:pt idx="438">
                  <c:v>69.353345626160518</c:v>
                </c:pt>
                <c:pt idx="439">
                  <c:v>78.579853486692798</c:v>
                </c:pt>
                <c:pt idx="440">
                  <c:v>72.618403847740865</c:v>
                </c:pt>
                <c:pt idx="441">
                  <c:v>72.916211656694855</c:v>
                </c:pt>
                <c:pt idx="442">
                  <c:v>64.953578151433874</c:v>
                </c:pt>
                <c:pt idx="443">
                  <c:v>76.644467196203834</c:v>
                </c:pt>
                <c:pt idx="444">
                  <c:v>74.031989343924081</c:v>
                </c:pt>
                <c:pt idx="445">
                  <c:v>67.45948126676295</c:v>
                </c:pt>
                <c:pt idx="446">
                  <c:v>69.111735310501345</c:v>
                </c:pt>
                <c:pt idx="447">
                  <c:v>70.968755539508976</c:v>
                </c:pt>
                <c:pt idx="448">
                  <c:v>71.121386177016717</c:v>
                </c:pt>
                <c:pt idx="449">
                  <c:v>77.134438951929027</c:v>
                </c:pt>
                <c:pt idx="450">
                  <c:v>77.526496348256657</c:v>
                </c:pt>
                <c:pt idx="451">
                  <c:v>69.649656344130392</c:v>
                </c:pt>
                <c:pt idx="452">
                  <c:v>70.215846533938517</c:v>
                </c:pt>
                <c:pt idx="453">
                  <c:v>71.088374664741082</c:v>
                </c:pt>
                <c:pt idx="454">
                  <c:v>71.750514792655252</c:v>
                </c:pt>
                <c:pt idx="455">
                  <c:v>71.031513802351981</c:v>
                </c:pt>
                <c:pt idx="456">
                  <c:v>71.98086561790798</c:v>
                </c:pt>
                <c:pt idx="457">
                  <c:v>73.798192840932529</c:v>
                </c:pt>
                <c:pt idx="458">
                  <c:v>77.167784289251074</c:v>
                </c:pt>
                <c:pt idx="459">
                  <c:v>65.285751444192286</c:v>
                </c:pt>
                <c:pt idx="460">
                  <c:v>62.377359182999797</c:v>
                </c:pt>
                <c:pt idx="461">
                  <c:v>68.507353837425214</c:v>
                </c:pt>
                <c:pt idx="462">
                  <c:v>75.392511976480307</c:v>
                </c:pt>
                <c:pt idx="463">
                  <c:v>74.75472892510831</c:v>
                </c:pt>
                <c:pt idx="464">
                  <c:v>70.303139560552921</c:v>
                </c:pt>
                <c:pt idx="465">
                  <c:v>75.81780425005158</c:v>
                </c:pt>
                <c:pt idx="466">
                  <c:v>78.512057396327634</c:v>
                </c:pt>
                <c:pt idx="467">
                  <c:v>75.365820744790597</c:v>
                </c:pt>
                <c:pt idx="468">
                  <c:v>65.311661157416964</c:v>
                </c:pt>
                <c:pt idx="469">
                  <c:v>74.675067577883226</c:v>
                </c:pt>
                <c:pt idx="470">
                  <c:v>73.924254012791422</c:v>
                </c:pt>
                <c:pt idx="471">
                  <c:v>82.164589756550455</c:v>
                </c:pt>
                <c:pt idx="472">
                  <c:v>72.756868042087888</c:v>
                </c:pt>
                <c:pt idx="473">
                  <c:v>63.067829348050338</c:v>
                </c:pt>
                <c:pt idx="474">
                  <c:v>70.694937146688673</c:v>
                </c:pt>
                <c:pt idx="475">
                  <c:v>73.707153476377144</c:v>
                </c:pt>
                <c:pt idx="476">
                  <c:v>67.560299618320613</c:v>
                </c:pt>
                <c:pt idx="477">
                  <c:v>66.489964390344539</c:v>
                </c:pt>
                <c:pt idx="478">
                  <c:v>67.710024159273786</c:v>
                </c:pt>
                <c:pt idx="479">
                  <c:v>76.64774712193109</c:v>
                </c:pt>
                <c:pt idx="480">
                  <c:v>77.391543243243248</c:v>
                </c:pt>
                <c:pt idx="481">
                  <c:v>70.943673261811426</c:v>
                </c:pt>
                <c:pt idx="482">
                  <c:v>73.382476758819891</c:v>
                </c:pt>
                <c:pt idx="483">
                  <c:v>68.221623323705387</c:v>
                </c:pt>
                <c:pt idx="484">
                  <c:v>70.336998328863217</c:v>
                </c:pt>
                <c:pt idx="485">
                  <c:v>71.01329134516196</c:v>
                </c:pt>
                <c:pt idx="486">
                  <c:v>89.586603868372194</c:v>
                </c:pt>
                <c:pt idx="487">
                  <c:v>64.375697936868164</c:v>
                </c:pt>
                <c:pt idx="488">
                  <c:v>63.118559820507528</c:v>
                </c:pt>
                <c:pt idx="489">
                  <c:v>69.885257128120486</c:v>
                </c:pt>
                <c:pt idx="490">
                  <c:v>82.600273973591925</c:v>
                </c:pt>
                <c:pt idx="491">
                  <c:v>66.249078904476988</c:v>
                </c:pt>
                <c:pt idx="492">
                  <c:v>70.445583742521137</c:v>
                </c:pt>
                <c:pt idx="493">
                  <c:v>66.144398617701668</c:v>
                </c:pt>
                <c:pt idx="494">
                  <c:v>70.914970693212297</c:v>
                </c:pt>
                <c:pt idx="495">
                  <c:v>68.075197173509395</c:v>
                </c:pt>
                <c:pt idx="496">
                  <c:v>68.77090371363731</c:v>
                </c:pt>
                <c:pt idx="497">
                  <c:v>72.693489993810601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02-44AB-BFF0-4429ABE8E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908144"/>
        <c:axId val="461909456"/>
      </c:scatterChart>
      <c:valAx>
        <c:axId val="461908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 smtClean="0"/>
                  <a:t>IPB directly</a:t>
                </a:r>
                <a:r>
                  <a:rPr lang="en-GB" sz="2000" baseline="0" dirty="0" smtClean="0"/>
                  <a:t> measured position</a:t>
                </a:r>
                <a:endParaRPr lang="en-GB" sz="20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909456"/>
        <c:crosses val="autoZero"/>
        <c:crossBetween val="midCat"/>
      </c:valAx>
      <c:valAx>
        <c:axId val="461909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dirty="0" smtClean="0"/>
                  <a:t>IPB interpolated position</a:t>
                </a:r>
                <a:endParaRPr lang="en-GB" sz="2000" dirty="0"/>
              </a:p>
            </c:rich>
          </c:tx>
          <c:layout>
            <c:manualLayout>
              <c:xMode val="edge"/>
              <c:yMode val="edge"/>
              <c:x val="0"/>
              <c:y val="0.206490129616395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908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38100"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0.07263</cdr:x>
      <cdr:y>0.09967</cdr:y>
    </cdr:from>
    <cdr:to>
      <cdr:x>0.88715</cdr:x>
      <cdr:y>0.7941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50332" y="418042"/>
          <a:ext cx="6172200" cy="2912533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9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2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4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40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0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4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1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5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85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9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01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052EE-2A6D-4663-BE4F-5FED0F00FE15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9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79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ATF2 </a:t>
            </a:r>
            <a:r>
              <a:rPr lang="en-GB" sz="4000" dirty="0" smtClean="0">
                <a:solidFill>
                  <a:srgbClr val="480048"/>
                </a:solidFill>
              </a:rPr>
              <a:t>April Shifts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</a:t>
            </a:r>
          </a:p>
          <a:p>
            <a:r>
              <a:rPr lang="en-GB" sz="2000" i="1" dirty="0" smtClean="0">
                <a:latin typeface="+mn-lt"/>
              </a:rPr>
              <a:t>Friday, </a:t>
            </a:r>
            <a:r>
              <a:rPr lang="en-GB" sz="2000" i="1" dirty="0" smtClean="0">
                <a:latin typeface="+mn-lt"/>
              </a:rPr>
              <a:t>11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May 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239" y="2456873"/>
            <a:ext cx="4519719" cy="39762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2344" y="2189760"/>
            <a:ext cx="4736093" cy="44835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1126" y="2549234"/>
            <a:ext cx="8159552" cy="384391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285118" y="3667760"/>
            <a:ext cx="223520" cy="1686560"/>
          </a:xfrm>
          <a:prstGeom prst="ellipse">
            <a:avLst/>
          </a:prstGeom>
          <a:noFill/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707677" y="1818525"/>
            <a:ext cx="220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33"/>
                </a:solidFill>
              </a:rPr>
              <a:t>Setting removed when calculating calibration constant and theta. </a:t>
            </a:r>
            <a:endParaRPr lang="en-GB" dirty="0">
              <a:solidFill>
                <a:srgbClr val="FF9933"/>
              </a:solidFill>
            </a:endParaRP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 flipH="1">
            <a:off x="10396878" y="3018854"/>
            <a:ext cx="367439" cy="648906"/>
          </a:xfrm>
          <a:prstGeom prst="straightConnector1">
            <a:avLst/>
          </a:prstGeom>
          <a:ln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716263" y="1826453"/>
                <a:ext cx="5456622" cy="665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𝐼𝑄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=0.404 +/- 0.005 </a:t>
                </a:r>
                <a:r>
                  <a:rPr lang="en-GB" dirty="0">
                    <a:latin typeface="Calibri" panose="020F0502020204030204" pitchFamily="34" charset="0"/>
                  </a:rPr>
                  <a:t>rad, </a:t>
                </a:r>
                <a:endParaRPr lang="en-GB" dirty="0" smtClean="0">
                  <a:latin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 </a:t>
                </a:r>
                <a:r>
                  <a:rPr lang="en-GB" dirty="0">
                    <a:latin typeface="Calibri" panose="020F0502020204030204" pitchFamily="34" charset="0"/>
                  </a:rPr>
                  <a:t>-</a:t>
                </a:r>
                <a:r>
                  <a:rPr lang="en-GB" dirty="0" smtClean="0">
                    <a:latin typeface="Calibri" panose="020F0502020204030204" pitchFamily="34" charset="0"/>
                  </a:rPr>
                  <a:t>0.117 +/- 0.002 (ADC/ADC) (normalised to 1 sample)</a:t>
                </a:r>
                <a:endParaRPr lang="en-GB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63" y="1826453"/>
                <a:ext cx="5456622" cy="665888"/>
              </a:xfrm>
              <a:prstGeom prst="rect">
                <a:avLst/>
              </a:prstGeom>
              <a:blipFill>
                <a:blip r:embed="rId5"/>
                <a:stretch>
                  <a:fillRect t="-4587" r="-223" b="-13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5400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983" y="2549235"/>
            <a:ext cx="4543508" cy="399718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5255" y="2327563"/>
            <a:ext cx="4689910" cy="447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364" y="2665476"/>
            <a:ext cx="9125527" cy="382326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158321" y="3860800"/>
            <a:ext cx="223520" cy="1686560"/>
          </a:xfrm>
          <a:prstGeom prst="ellipse">
            <a:avLst/>
          </a:prstGeom>
          <a:noFill/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580880" y="2011565"/>
            <a:ext cx="220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33"/>
                </a:solidFill>
              </a:rPr>
              <a:t>Setting removed when calculating calibration constant and theta. </a:t>
            </a:r>
            <a:endParaRPr lang="en-GB" dirty="0">
              <a:solidFill>
                <a:srgbClr val="FF9933"/>
              </a:solidFill>
            </a:endParaRP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 flipH="1">
            <a:off x="10270081" y="3211894"/>
            <a:ext cx="367439" cy="648906"/>
          </a:xfrm>
          <a:prstGeom prst="straightConnector1">
            <a:avLst/>
          </a:prstGeom>
          <a:ln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716263" y="1826453"/>
                <a:ext cx="5546390" cy="665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𝐼𝑄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=0.433 +/- 0.006 </a:t>
                </a:r>
                <a:r>
                  <a:rPr lang="en-GB" dirty="0">
                    <a:latin typeface="Calibri" panose="020F0502020204030204" pitchFamily="34" charset="0"/>
                  </a:rPr>
                  <a:t>rad, </a:t>
                </a:r>
                <a:endParaRPr lang="en-GB" dirty="0" smtClean="0">
                  <a:latin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 0.074 +/- 0.002 (ADC/ADC) (normalised to 1 sample)</a:t>
                </a:r>
                <a:endParaRPr lang="en-GB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63" y="1826453"/>
                <a:ext cx="5546390" cy="665888"/>
              </a:xfrm>
              <a:prstGeom prst="rect">
                <a:avLst/>
              </a:prstGeom>
              <a:blipFill>
                <a:blip r:embed="rId5"/>
                <a:stretch>
                  <a:fillRect t="-4587" b="-13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3681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shift during mover calibration 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862477"/>
              </p:ext>
            </p:extLst>
          </p:nvPr>
        </p:nvGraphicFramePr>
        <p:xfrm>
          <a:off x="386080" y="1635761"/>
          <a:ext cx="11287759" cy="4856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3063" y="2296160"/>
            <a:ext cx="31742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Positions measured at IPB correlate with positions interpolated at IPB throughout calibration run, suggesting that individual movers did not make any unexpected deviation.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132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Best Resolution Run (19/04/18)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522892"/>
              </p:ext>
            </p:extLst>
          </p:nvPr>
        </p:nvGraphicFramePr>
        <p:xfrm>
          <a:off x="541867" y="2603114"/>
          <a:ext cx="11259127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855">
                  <a:extLst>
                    <a:ext uri="{9D8B030D-6E8A-4147-A177-3AD203B41FA5}">
                      <a16:colId xmlns:a16="http://schemas.microsoft.com/office/drawing/2014/main" val="3907233883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1962419108"/>
                    </a:ext>
                  </a:extLst>
                </a:gridCol>
                <a:gridCol w="1283855">
                  <a:extLst>
                    <a:ext uri="{9D8B030D-6E8A-4147-A177-3AD203B41FA5}">
                      <a16:colId xmlns:a16="http://schemas.microsoft.com/office/drawing/2014/main" val="60032258"/>
                    </a:ext>
                  </a:extLst>
                </a:gridCol>
                <a:gridCol w="1607127">
                  <a:extLst>
                    <a:ext uri="{9D8B030D-6E8A-4147-A177-3AD203B41FA5}">
                      <a16:colId xmlns:a16="http://schemas.microsoft.com/office/drawing/2014/main" val="3347549289"/>
                    </a:ext>
                  </a:extLst>
                </a:gridCol>
                <a:gridCol w="4147127">
                  <a:extLst>
                    <a:ext uri="{9D8B030D-6E8A-4147-A177-3AD203B41FA5}">
                      <a16:colId xmlns:a16="http://schemas.microsoft.com/office/drawing/2014/main" val="376270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IPA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IPC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Reason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158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Geometric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20.6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to geometry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616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to position (fit for k)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20.4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20.5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2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to position and</a:t>
                      </a:r>
                      <a:r>
                        <a:rPr lang="en-GB" sz="1700" baseline="0" dirty="0" smtClean="0"/>
                        <a:t> charge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19.9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19.9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19.7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 and position-charge correlation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065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for</a:t>
                      </a:r>
                      <a:r>
                        <a:rPr lang="en-GB" sz="1700" baseline="0" dirty="0" smtClean="0"/>
                        <a:t> k and theta (fit to I and Q)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1.0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20.3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20.2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 in k and theta.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12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for k</a:t>
                      </a:r>
                      <a:r>
                        <a:rPr lang="en-GB" sz="1700" baseline="0" dirty="0" smtClean="0"/>
                        <a:t> and theta and to charge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error</a:t>
                      </a:r>
                      <a:r>
                        <a:rPr lang="en-GB" sz="1700" baseline="0" dirty="0" smtClean="0"/>
                        <a:t> in k and theta, and position-charge correlation. 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179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</a:t>
                      </a:r>
                      <a:r>
                        <a:rPr lang="en-GB" sz="1700" baseline="0" dirty="0" smtClean="0"/>
                        <a:t> for k, theta, charge and self Q’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19.5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19.6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19.2</a:t>
                      </a:r>
                      <a:r>
                        <a:rPr lang="en-GB" sz="1700" baseline="0" dirty="0" smtClean="0"/>
                        <a:t> </a:t>
                      </a:r>
                      <a:r>
                        <a:rPr lang="en-GB" sz="1800" dirty="0" smtClean="0"/>
                        <a:t>± </a:t>
                      </a:r>
                      <a:r>
                        <a:rPr lang="en-GB" sz="1700" dirty="0" smtClean="0"/>
                        <a:t>0.8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/>
                        <a:t>Fit out all of the above, and also residual</a:t>
                      </a:r>
                      <a:r>
                        <a:rPr lang="en-GB" sz="1700" baseline="0" dirty="0" smtClean="0"/>
                        <a:t> position information in Q’, or Q’ coupling in through phase jitter. 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822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1867" y="1413938"/>
            <a:ext cx="1008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400 trigger data file: yJitterRun10_10dB</a:t>
            </a:r>
          </a:p>
          <a:p>
            <a:r>
              <a:rPr lang="en-GB" sz="1600" dirty="0">
                <a:latin typeface="Calibri" panose="020F0502020204030204" pitchFamily="34" charset="0"/>
              </a:rPr>
              <a:t>Position </a:t>
            </a:r>
            <a:r>
              <a:rPr lang="en-GB" sz="1600" dirty="0" smtClean="0">
                <a:latin typeface="Calibri" panose="020F0502020204030204" pitchFamily="34" charset="0"/>
              </a:rPr>
              <a:t>jitters (um):  IPA    0.45461, IPB    0.28977, IPC   </a:t>
            </a:r>
            <a:r>
              <a:rPr lang="en-GB" sz="1600" dirty="0">
                <a:latin typeface="Calibri" panose="020F0502020204030204" pitchFamily="34" charset="0"/>
              </a:rPr>
              <a:t>0.35818</a:t>
            </a:r>
          </a:p>
          <a:p>
            <a:r>
              <a:rPr lang="en-GB" sz="1600" dirty="0">
                <a:latin typeface="Calibri" panose="020F0502020204030204" pitchFamily="34" charset="0"/>
              </a:rPr>
              <a:t>Mean </a:t>
            </a:r>
            <a:r>
              <a:rPr lang="en-GB" sz="1600" dirty="0" smtClean="0">
                <a:latin typeface="Calibri" panose="020F0502020204030204" pitchFamily="34" charset="0"/>
              </a:rPr>
              <a:t>position (um):  IPA  </a:t>
            </a:r>
            <a:r>
              <a:rPr lang="en-GB" sz="1600" dirty="0">
                <a:latin typeface="Calibri" panose="020F0502020204030204" pitchFamily="34" charset="0"/>
              </a:rPr>
              <a:t>-</a:t>
            </a:r>
            <a:r>
              <a:rPr lang="en-GB" sz="1600" dirty="0" smtClean="0">
                <a:latin typeface="Calibri" panose="020F0502020204030204" pitchFamily="34" charset="0"/>
              </a:rPr>
              <a:t>0.18721,  IPB   </a:t>
            </a:r>
            <a:r>
              <a:rPr lang="en-GB" sz="1600" dirty="0">
                <a:latin typeface="Calibri" panose="020F0502020204030204" pitchFamily="34" charset="0"/>
              </a:rPr>
              <a:t>-</a:t>
            </a:r>
            <a:r>
              <a:rPr lang="en-GB" sz="1600" dirty="0" smtClean="0">
                <a:latin typeface="Calibri" panose="020F0502020204030204" pitchFamily="34" charset="0"/>
              </a:rPr>
              <a:t>0.42826, IPC     3.8979</a:t>
            </a:r>
          </a:p>
          <a:p>
            <a:r>
              <a:rPr lang="en-GB" sz="1600" dirty="0" smtClean="0">
                <a:latin typeface="Calibri" panose="020F0502020204030204" pitchFamily="34" charset="0"/>
              </a:rPr>
              <a:t>Charge jitter 30.6 ADCs, mean charge: 1998</a:t>
            </a: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4397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063" y="1972733"/>
            <a:ext cx="4554105" cy="4314296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Calibri" panose="020F0502020204030204" pitchFamily="34" charset="0"/>
              </a:rPr>
              <a:t>Geometric resolution with drift removal: </a:t>
            </a:r>
            <a:r>
              <a:rPr lang="en-GB" sz="1800" b="1" dirty="0" smtClean="0">
                <a:solidFill>
                  <a:srgbClr val="FF9933"/>
                </a:solidFill>
                <a:latin typeface="Calibri" panose="020F0502020204030204" pitchFamily="34" charset="0"/>
              </a:rPr>
              <a:t>19.2 nm</a:t>
            </a:r>
            <a:r>
              <a:rPr lang="en-GB" sz="18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Geometric resolution without drift removal: </a:t>
            </a:r>
            <a:r>
              <a:rPr lang="en-GB" sz="1800" b="1" dirty="0" smtClean="0">
                <a:latin typeface="Calibri" panose="020F0502020204030204" pitchFamily="34" charset="0"/>
              </a:rPr>
              <a:t>20.6 nm </a:t>
            </a:r>
          </a:p>
          <a:p>
            <a:r>
              <a:rPr lang="en-GB" sz="1800" dirty="0">
                <a:latin typeface="Calibri" panose="020F0502020204030204" pitchFamily="34" charset="0"/>
              </a:rPr>
              <a:t>Position jitters (um):  </a:t>
            </a:r>
            <a:br>
              <a:rPr lang="en-GB" sz="1800" dirty="0">
                <a:latin typeface="Calibri" panose="020F0502020204030204" pitchFamily="34" charset="0"/>
              </a:rPr>
            </a:br>
            <a:r>
              <a:rPr lang="en-GB" sz="1800" dirty="0" smtClean="0">
                <a:latin typeface="Calibri" panose="020F0502020204030204" pitchFamily="34" charset="0"/>
              </a:rPr>
              <a:t>IPA    </a:t>
            </a:r>
            <a:r>
              <a:rPr lang="en-GB" sz="1800" dirty="0">
                <a:latin typeface="Calibri" panose="020F0502020204030204" pitchFamily="34" charset="0"/>
              </a:rPr>
              <a:t>0.45461, IPB    0.28977, IPC   0.35818</a:t>
            </a:r>
          </a:p>
          <a:p>
            <a:r>
              <a:rPr lang="en-GB" sz="1800" dirty="0">
                <a:latin typeface="Calibri" panose="020F0502020204030204" pitchFamily="34" charset="0"/>
              </a:rPr>
              <a:t>Mean position (um): </a:t>
            </a:r>
            <a:r>
              <a:rPr lang="en-GB" sz="1800" dirty="0" smtClean="0">
                <a:latin typeface="Calibri" panose="020F0502020204030204" pitchFamily="34" charset="0"/>
              </a:rPr>
              <a:t/>
            </a:r>
            <a:br>
              <a:rPr lang="en-GB" sz="1800" dirty="0" smtClean="0">
                <a:latin typeface="Calibri" panose="020F0502020204030204" pitchFamily="34" charset="0"/>
              </a:rPr>
            </a:br>
            <a:r>
              <a:rPr lang="en-GB" sz="1800" dirty="0" smtClean="0">
                <a:latin typeface="Calibri" panose="020F0502020204030204" pitchFamily="34" charset="0"/>
              </a:rPr>
              <a:t>IPA  </a:t>
            </a:r>
            <a:r>
              <a:rPr lang="en-GB" sz="1800" dirty="0">
                <a:latin typeface="Calibri" panose="020F0502020204030204" pitchFamily="34" charset="0"/>
              </a:rPr>
              <a:t>-0.18721,  IPB   -0.42826, IPC  </a:t>
            </a:r>
            <a:r>
              <a:rPr lang="en-GB" sz="1800" dirty="0" smtClean="0">
                <a:latin typeface="Calibri" panose="020F0502020204030204" pitchFamily="34" charset="0"/>
              </a:rPr>
              <a:t>3.8979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Appears to make very little difference for this data set. Other files, with larger drifts benefit slightly more from this drift removal. </a:t>
            </a:r>
            <a:endParaRPr lang="en-GB" sz="1800" dirty="0">
              <a:latin typeface="Calibri" panose="020F0502020204030204" pitchFamily="34" charset="0"/>
            </a:endParaRPr>
          </a:p>
          <a:p>
            <a:endParaRPr lang="en-GB" sz="1800" dirty="0">
              <a:latin typeface="Calibri" panose="020F0502020204030204" pitchFamily="34" charset="0"/>
            </a:endParaRPr>
          </a:p>
          <a:p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with Drift Removal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904" y="1888067"/>
            <a:ext cx="6715901" cy="432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79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1267" y="1834091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Preliminary investigation of fitting odd higher order polynomials of I, Q or position offers no improvement above the level of ~0.1nm.</a:t>
            </a:r>
          </a:p>
          <a:p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to Higher Order Polynomials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067" y="2677947"/>
            <a:ext cx="8085667" cy="3809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36266" y="3022600"/>
            <a:ext cx="309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570726" y="2815319"/>
            <a:ext cx="2457724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Fitting to I, Q:</a:t>
            </a:r>
          </a:p>
          <a:p>
            <a:endParaRPr lang="en-GB" dirty="0" smtClean="0"/>
          </a:p>
          <a:p>
            <a:r>
              <a:rPr lang="en-GB" dirty="0" smtClean="0"/>
              <a:t>IPA 0.0203+/-0.001um  </a:t>
            </a:r>
            <a:endParaRPr lang="en-GB" dirty="0"/>
          </a:p>
          <a:p>
            <a:r>
              <a:rPr lang="en-GB" dirty="0" smtClean="0"/>
              <a:t>IPB 0.0203+/-0.001um  </a:t>
            </a:r>
            <a:endParaRPr lang="en-GB" dirty="0"/>
          </a:p>
          <a:p>
            <a:r>
              <a:rPr lang="en-GB" dirty="0" smtClean="0"/>
              <a:t>IPC 0.0202+/-0.001um </a:t>
            </a:r>
          </a:p>
          <a:p>
            <a:endParaRPr lang="en-GB" dirty="0" smtClean="0"/>
          </a:p>
          <a:p>
            <a:r>
              <a:rPr lang="en-GB" dirty="0" smtClean="0"/>
              <a:t>Fitting </a:t>
            </a:r>
            <a:r>
              <a:rPr lang="en-GB" dirty="0"/>
              <a:t>to I, Q, </a:t>
            </a:r>
            <a:r>
              <a:rPr lang="en-GB" dirty="0" smtClean="0"/>
              <a:t>I</a:t>
            </a:r>
            <a:r>
              <a:rPr lang="en-GB" baseline="30000" dirty="0" smtClean="0"/>
              <a:t>3</a:t>
            </a:r>
            <a:r>
              <a:rPr lang="en-GB" dirty="0"/>
              <a:t>, </a:t>
            </a:r>
            <a:r>
              <a:rPr lang="en-GB" dirty="0" smtClean="0"/>
              <a:t>Q</a:t>
            </a:r>
            <a:r>
              <a:rPr lang="en-GB" baseline="30000" dirty="0" smtClean="0"/>
              <a:t>3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r>
              <a:rPr lang="en-GB" dirty="0" smtClean="0"/>
              <a:t>IPA 0.0203+/-0.001um  </a:t>
            </a:r>
            <a:endParaRPr lang="en-GB" dirty="0"/>
          </a:p>
          <a:p>
            <a:r>
              <a:rPr lang="en-GB" dirty="0" smtClean="0"/>
              <a:t>IPB 0.0202+/-0.001um  </a:t>
            </a:r>
            <a:endParaRPr lang="en-GB" dirty="0"/>
          </a:p>
          <a:p>
            <a:r>
              <a:rPr lang="en-GB" dirty="0" smtClean="0"/>
              <a:t>IPC 0.0201+/-0.001um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36895" y="3236495"/>
            <a:ext cx="1467852" cy="1311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693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44929"/>
              </p:ext>
            </p:extLst>
          </p:nvPr>
        </p:nvGraphicFramePr>
        <p:xfrm>
          <a:off x="228601" y="2423193"/>
          <a:ext cx="1177892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560">
                  <a:extLst>
                    <a:ext uri="{9D8B030D-6E8A-4147-A177-3AD203B41FA5}">
                      <a16:colId xmlns:a16="http://schemas.microsoft.com/office/drawing/2014/main" val="3602138078"/>
                    </a:ext>
                  </a:extLst>
                </a:gridCol>
                <a:gridCol w="1137062">
                  <a:extLst>
                    <a:ext uri="{9D8B030D-6E8A-4147-A177-3AD203B41FA5}">
                      <a16:colId xmlns:a16="http://schemas.microsoft.com/office/drawing/2014/main" val="359709022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2183330639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2431400915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2986328355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3025731257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199038809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2889546143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3348166196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3315671523"/>
                    </a:ext>
                  </a:extLst>
                </a:gridCol>
                <a:gridCol w="1070811">
                  <a:extLst>
                    <a:ext uri="{9D8B030D-6E8A-4147-A177-3AD203B41FA5}">
                      <a16:colId xmlns:a16="http://schemas.microsoft.com/office/drawing/2014/main" val="1305568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280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22.8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24.5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25.9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24.3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25.4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23.6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26.0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20.6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18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21.7 </a:t>
                      </a:r>
                      <a:r>
                        <a:rPr lang="en-GB" sz="1600" dirty="0" smtClean="0"/>
                        <a:t>±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24.2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24.5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24.0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24.9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47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y, 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21.3 </a:t>
                      </a:r>
                      <a:r>
                        <a:rPr lang="en-GB" sz="1600" dirty="0" smtClean="0"/>
                        <a:t>±</a:t>
                      </a:r>
                      <a:r>
                        <a:rPr lang="en-GB" sz="1600" baseline="0" dirty="0" smtClean="0"/>
                        <a:t> 1.0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23.6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23.6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22.4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19.9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307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</a:t>
                      </a:r>
                      <a:r>
                        <a:rPr lang="en-GB" sz="1600" baseline="0" dirty="0" smtClean="0"/>
                        <a:t> to I,Q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20.8 </a:t>
                      </a:r>
                      <a:r>
                        <a:rPr lang="en-GB" sz="1600" dirty="0" smtClean="0"/>
                        <a:t>±</a:t>
                      </a:r>
                      <a:r>
                        <a:rPr lang="en-GB" sz="1600" baseline="0" dirty="0" smtClean="0"/>
                        <a:t> 1.0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23.4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22.0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23.7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236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20.8 ±</a:t>
                      </a:r>
                      <a:r>
                        <a:rPr lang="en-GB" sz="1600" baseline="0" dirty="0" smtClean="0"/>
                        <a:t> 1.0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23.2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21.6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21.1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2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r>
                        <a:rPr lang="en-GB" sz="1600" dirty="0" smtClean="0"/>
                        <a:t>, self Q’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20.6 </a:t>
                      </a:r>
                      <a:r>
                        <a:rPr lang="en-GB" sz="1600" dirty="0" smtClean="0"/>
                        <a:t>±</a:t>
                      </a:r>
                      <a:r>
                        <a:rPr lang="en-GB" sz="1600" baseline="0" dirty="0" smtClean="0"/>
                        <a:t> 1.0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23.2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23.2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20.8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19.5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47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Geo, DR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22.9 ±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21.4 </a:t>
                      </a:r>
                      <a:r>
                        <a:rPr lang="en-GB" sz="1600" dirty="0" smtClean="0"/>
                        <a:t>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 </a:t>
                      </a:r>
                      <a:r>
                        <a:rPr lang="en-GB" sz="1600" dirty="0" smtClean="0"/>
                        <a:t>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</a:t>
                      </a:r>
                      <a:r>
                        <a:rPr lang="en-GB" sz="1600" dirty="0" smtClean="0"/>
                        <a:t>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 </a:t>
                      </a:r>
                      <a:r>
                        <a:rPr lang="en-GB" sz="1600" dirty="0" smtClean="0"/>
                        <a:t>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</a:t>
                      </a:r>
                      <a:r>
                        <a:rPr lang="en-GB" sz="1600" dirty="0" smtClean="0"/>
                        <a:t>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23.9 </a:t>
                      </a:r>
                      <a:r>
                        <a:rPr lang="en-GB" sz="1600" dirty="0" smtClean="0"/>
                        <a:t>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 </a:t>
                      </a:r>
                      <a:r>
                        <a:rPr lang="en-GB" sz="1600" dirty="0" smtClean="0"/>
                        <a:t>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 </a:t>
                      </a:r>
                      <a:r>
                        <a:rPr lang="en-GB" sz="1600" dirty="0" smtClean="0"/>
                        <a:t>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19.2 </a:t>
                      </a:r>
                      <a:r>
                        <a:rPr lang="en-GB" sz="1600" dirty="0" smtClean="0"/>
                        <a:t>±</a:t>
                      </a:r>
                      <a:r>
                        <a:rPr lang="en-GB" sz="1600" baseline="0" dirty="0" smtClean="0"/>
                        <a:t>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94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Charge: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mean, </a:t>
                      </a:r>
                      <a:r>
                        <a:rPr lang="en-GB" sz="1600" baseline="0" dirty="0" err="1" smtClean="0">
                          <a:solidFill>
                            <a:schemeClr val="bg1"/>
                          </a:solidFill>
                        </a:rPr>
                        <a:t>std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-2001.8, 32.3 </a:t>
                      </a: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-1987, 33.5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-1935,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-1946,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-1919,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43.9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-1940,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34.2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-1994,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29.8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-1979,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-2025,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51.9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-1998,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30.6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511548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IPA Consecutive Resolution Runs</a:t>
            </a:r>
            <a:endParaRPr lang="en-GB" sz="3400" dirty="0"/>
          </a:p>
        </p:txBody>
      </p:sp>
      <p:sp>
        <p:nvSpPr>
          <p:cNvPr id="5" name="TextBox 4"/>
          <p:cNvSpPr txBox="1"/>
          <p:nvPr/>
        </p:nvSpPr>
        <p:spPr>
          <a:xfrm>
            <a:off x="491068" y="1289345"/>
            <a:ext cx="9194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Consecutive resolution runs taken at the start of the shift, with corrected dispersion. </a:t>
            </a:r>
          </a:p>
          <a:p>
            <a:r>
              <a:rPr lang="en-GB" sz="1600" dirty="0" smtClean="0"/>
              <a:t>Nothing adjusted between runs except for minor changes to alignment.</a:t>
            </a:r>
          </a:p>
          <a:p>
            <a:r>
              <a:rPr lang="en-GB" sz="1600" dirty="0" smtClean="0"/>
              <a:t>Improvements by fitting extra parameters only very small, and mostly by fitting charge. </a:t>
            </a:r>
          </a:p>
          <a:p>
            <a:r>
              <a:rPr lang="en-GB" sz="1600" dirty="0" smtClean="0"/>
              <a:t>All are 400 trigger data sets at 10dB, charge 0.5e10. Calibration at q=-1985.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88223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 smtClean="0"/>
              <a:t>IPB Consecutive Resolution Runs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132126"/>
              </p:ext>
            </p:extLst>
          </p:nvPr>
        </p:nvGraphicFramePr>
        <p:xfrm>
          <a:off x="463063" y="1961092"/>
          <a:ext cx="11331001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790">
                  <a:extLst>
                    <a:ext uri="{9D8B030D-6E8A-4147-A177-3AD203B41FA5}">
                      <a16:colId xmlns:a16="http://schemas.microsoft.com/office/drawing/2014/main" val="3602138078"/>
                    </a:ext>
                  </a:extLst>
                </a:gridCol>
                <a:gridCol w="1055392">
                  <a:extLst>
                    <a:ext uri="{9D8B030D-6E8A-4147-A177-3AD203B41FA5}">
                      <a16:colId xmlns:a16="http://schemas.microsoft.com/office/drawing/2014/main" val="359709022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2183330639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2431400915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2986328355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3025731257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199038809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2889546143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3348166196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3315671523"/>
                    </a:ext>
                  </a:extLst>
                </a:gridCol>
                <a:gridCol w="1030091">
                  <a:extLst>
                    <a:ext uri="{9D8B030D-6E8A-4147-A177-3AD203B41FA5}">
                      <a16:colId xmlns:a16="http://schemas.microsoft.com/office/drawing/2014/main" val="3788550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280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22.8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24.5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25.9 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24.3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25.4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23.6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26.0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20.6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18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23.4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22.7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20.5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47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y, 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22.0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20.9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22.4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19.9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307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</a:t>
                      </a:r>
                      <a:r>
                        <a:rPr lang="en-GB" sz="1600" baseline="0" dirty="0" smtClean="0"/>
                        <a:t> to I,Q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23.9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22.0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23.0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20.3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236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20.8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21.3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20.9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19.6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2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r>
                        <a:rPr lang="en-GB" sz="1600" dirty="0" smtClean="0"/>
                        <a:t>, self Q’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20.8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21.1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23.7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21.5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20.8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19.2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47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Geo,</a:t>
                      </a:r>
                      <a:r>
                        <a:rPr lang="en-GB" sz="1600" baseline="0" dirty="0" smtClean="0"/>
                        <a:t> DR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22.9 ±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21.4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23.9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19.2 ±</a:t>
                      </a:r>
                      <a:r>
                        <a:rPr lang="en-GB" sz="1600" baseline="0" dirty="0" smtClean="0"/>
                        <a:t>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732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Charge: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mean, </a:t>
                      </a:r>
                      <a:r>
                        <a:rPr lang="en-GB" sz="1600" baseline="0" dirty="0" err="1" smtClean="0">
                          <a:solidFill>
                            <a:schemeClr val="bg1"/>
                          </a:solidFill>
                        </a:rPr>
                        <a:t>std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-2001.8, 32.3 </a:t>
                      </a: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-1987, 33.5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-1935,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-1946,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-1919,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43.9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-1940,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34.2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-1994,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29.8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-1979,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-2025,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51.9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-1998,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30.6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5084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841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IPC Consecutive Resolution Runs</a:t>
            </a:r>
            <a:endParaRPr lang="en-GB" sz="3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428969"/>
              </p:ext>
            </p:extLst>
          </p:nvPr>
        </p:nvGraphicFramePr>
        <p:xfrm>
          <a:off x="420728" y="2054225"/>
          <a:ext cx="1135380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164">
                  <a:extLst>
                    <a:ext uri="{9D8B030D-6E8A-4147-A177-3AD203B41FA5}">
                      <a16:colId xmlns:a16="http://schemas.microsoft.com/office/drawing/2014/main" val="3602138078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359709022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2183330639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2431400915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2986328355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3025731257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199038809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2889546143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3348166196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3315671523"/>
                    </a:ext>
                  </a:extLst>
                </a:gridCol>
                <a:gridCol w="1032164">
                  <a:extLst>
                    <a:ext uri="{9D8B030D-6E8A-4147-A177-3AD203B41FA5}">
                      <a16:colId xmlns:a16="http://schemas.microsoft.com/office/drawing/2014/main" val="17678073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280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22.8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24.5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25.9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24.3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25.4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23.6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26.0</a:t>
                      </a:r>
                      <a:r>
                        <a:rPr lang="en-GB" sz="1600" dirty="0" smtClean="0"/>
                        <a:t> ± 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20.6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18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24.2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24.9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23.3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25.1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25.5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20.3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47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y, 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21.3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20.7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21.3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22.4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19.7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307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</a:t>
                      </a:r>
                      <a:r>
                        <a:rPr lang="en-GB" sz="1600" baseline="0" dirty="0" smtClean="0"/>
                        <a:t> to I,Q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23.9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24.8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23.5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24.3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25.2</a:t>
                      </a:r>
                      <a:r>
                        <a:rPr lang="en-GB" sz="1600" dirty="0" smtClean="0"/>
                        <a:t>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236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20.8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20.5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19.6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2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Fit to </a:t>
                      </a:r>
                      <a:r>
                        <a:rPr lang="en-GB" sz="1600" dirty="0" err="1" smtClean="0"/>
                        <a:t>I,Q,q</a:t>
                      </a:r>
                      <a:r>
                        <a:rPr lang="en-GB" sz="1600" dirty="0" smtClean="0"/>
                        <a:t>, self Q’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20.3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20.4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23.0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21.2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21.5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20.2</a:t>
                      </a:r>
                      <a:r>
                        <a:rPr lang="en-GB" sz="1600" dirty="0" smtClean="0"/>
                        <a:t> ± 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</a:t>
                      </a:r>
                      <a:r>
                        <a:rPr lang="en-GB" sz="1600" dirty="0" smtClean="0"/>
                        <a:t>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19.2</a:t>
                      </a:r>
                      <a:r>
                        <a:rPr lang="en-GB" sz="1600" dirty="0" smtClean="0"/>
                        <a:t> ±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47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Geo,</a:t>
                      </a:r>
                      <a:r>
                        <a:rPr lang="en-GB" sz="1600" baseline="0" dirty="0" smtClean="0"/>
                        <a:t> DR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22.9 ±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21.4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21.9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22.1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23.9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23.1 ± 1.1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21.8 ±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19.2 ±</a:t>
                      </a:r>
                      <a:r>
                        <a:rPr lang="en-GB" sz="1600" baseline="0" dirty="0" smtClean="0"/>
                        <a:t> 0.8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924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Charge: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mean, </a:t>
                      </a:r>
                      <a:r>
                        <a:rPr lang="en-GB" sz="1600" baseline="0" dirty="0" err="1" smtClean="0">
                          <a:solidFill>
                            <a:schemeClr val="bg1"/>
                          </a:solidFill>
                        </a:rPr>
                        <a:t>std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-2001.8, 32.3 </a:t>
                      </a: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-1987, 33.5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-1935,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-1946,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33.3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-1919,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43.9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-1940,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34.2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-1994,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29.8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-1979,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29.6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-2025,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51.9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-1998,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30.6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7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414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737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Issues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87" t="31789" r="17602" b="10422"/>
          <a:stretch/>
        </p:blipFill>
        <p:spPr>
          <a:xfrm>
            <a:off x="5017168" y="1382772"/>
            <a:ext cx="5428968" cy="2869045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63063" y="1869739"/>
            <a:ext cx="3996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After consecutive resolution runs we turned up the charge to 0.6e10.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drifts up to 1 um within 30 seconds make calibration difficult.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Smaller deviations closer to waist.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170" y="4076526"/>
            <a:ext cx="5413050" cy="25500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8949" y="4211526"/>
            <a:ext cx="5191007" cy="24454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840" y="4179639"/>
            <a:ext cx="5194170" cy="24469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70224" y="2120762"/>
            <a:ext cx="751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5E4FA3"/>
                </a:solidFill>
              </a:rPr>
              <a:t>A</a:t>
            </a:r>
            <a:endParaRPr lang="en-GB" b="1" dirty="0">
              <a:solidFill>
                <a:srgbClr val="5E4FA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0225" y="2887731"/>
            <a:ext cx="751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5F9ECC"/>
                </a:solidFill>
              </a:rPr>
              <a:t>B</a:t>
            </a:r>
            <a:endParaRPr lang="en-GB" b="1" dirty="0">
              <a:solidFill>
                <a:srgbClr val="5F9E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70225" y="3138676"/>
            <a:ext cx="751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5FBCA9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79831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98133"/>
            <a:ext cx="10515600" cy="4178830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+mn-lt"/>
              </a:rPr>
              <a:t>First look at:</a:t>
            </a:r>
          </a:p>
          <a:p>
            <a:pPr lvl="1"/>
            <a:r>
              <a:rPr lang="en-GB" sz="1800" dirty="0" smtClean="0">
                <a:latin typeface="+mn-lt"/>
              </a:rPr>
              <a:t>best resolution data set (19/04/2018).</a:t>
            </a:r>
          </a:p>
          <a:p>
            <a:pPr lvl="1"/>
            <a:r>
              <a:rPr lang="en-GB" sz="1800" dirty="0" smtClean="0">
                <a:latin typeface="+mn-lt"/>
              </a:rPr>
              <a:t>consecutive resolution runs demonstrating reproducible 20-25 nm resolution (19/04/2018). </a:t>
            </a:r>
          </a:p>
          <a:p>
            <a:pPr lvl="1"/>
            <a:r>
              <a:rPr lang="en-GB" sz="1800" dirty="0" smtClean="0">
                <a:latin typeface="+mn-lt"/>
              </a:rPr>
              <a:t>latency scan (27/04/2018)</a:t>
            </a:r>
          </a:p>
          <a:p>
            <a:r>
              <a:rPr lang="en-GB" sz="1800" dirty="0" smtClean="0">
                <a:latin typeface="+mn-lt"/>
              </a:rPr>
              <a:t>All data shown is in high-beta optics at 10dB.</a:t>
            </a:r>
            <a:endParaRPr lang="en-GB" sz="18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426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Drift or Mover Issue?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470176"/>
              </p:ext>
            </p:extLst>
          </p:nvPr>
        </p:nvGraphicFramePr>
        <p:xfrm>
          <a:off x="618068" y="1825625"/>
          <a:ext cx="7577665" cy="419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95734" y="2137002"/>
            <a:ext cx="39962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Triggers plotted from entire calibration (shown on previous slide).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the first mover setting, the triggers do not fully correlate with triggers at other settings – possibly suggesting for this mover step not all movers shifted by the same amount?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But, calibration looks suspect for all three BPMs suggesting beam effect?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8373979" y="5039608"/>
            <a:ext cx="3903240" cy="1540041"/>
            <a:chOff x="825170" y="4172782"/>
            <a:chExt cx="12132840" cy="25804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5170" y="4172782"/>
              <a:ext cx="5413050" cy="255005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48949" y="4307782"/>
              <a:ext cx="5191007" cy="244545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63840" y="4275895"/>
              <a:ext cx="5194170" cy="24469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4701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Final Shift 27/04/2018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Latency Scan</a:t>
            </a:r>
            <a:endParaRPr lang="en-GB" sz="3400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4747829" y="3284733"/>
            <a:ext cx="0" cy="2520000"/>
          </a:xfrm>
          <a:prstGeom prst="line">
            <a:avLst/>
          </a:prstGeom>
          <a:ln w="38100">
            <a:solidFill>
              <a:srgbClr val="00D58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491557" y="3284733"/>
            <a:ext cx="0" cy="2520000"/>
          </a:xfrm>
          <a:prstGeom prst="line">
            <a:avLst/>
          </a:prstGeom>
          <a:ln w="38100">
            <a:solidFill>
              <a:srgbClr val="00D58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40108" y="3284733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47.6 ns</a:t>
            </a:r>
            <a:endParaRPr lang="en-GB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01717" y="3450766"/>
            <a:ext cx="597224" cy="0"/>
          </a:xfrm>
          <a:prstGeom prst="straightConnector1">
            <a:avLst/>
          </a:prstGeom>
          <a:ln w="19050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135594" y="3462712"/>
            <a:ext cx="597224" cy="0"/>
          </a:xfrm>
          <a:prstGeom prst="straightConnector1">
            <a:avLst/>
          </a:prstGeom>
          <a:ln w="19050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209250" y="4040849"/>
                <a:ext cx="6560177" cy="212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Fit to a four parameter sigmoid: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p</a:t>
                </a:r>
                <a:r>
                  <a:rPr lang="en-GB" baseline="-25000" dirty="0"/>
                  <a:t>1</a:t>
                </a:r>
                <a:r>
                  <a:rPr lang="en-GB" dirty="0"/>
                  <a:t>= </a:t>
                </a:r>
                <a:r>
                  <a:rPr lang="en-GB" dirty="0" smtClean="0"/>
                  <a:t>-</a:t>
                </a:r>
                <a:r>
                  <a:rPr lang="en-GB" dirty="0" smtClean="0"/>
                  <a:t>8.233</a:t>
                </a:r>
                <a:r>
                  <a:rPr lang="en-GB" dirty="0" smtClean="0"/>
                  <a:t>, p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=0.097, p</a:t>
                </a:r>
                <a:r>
                  <a:rPr lang="en-GB" baseline="-25000" dirty="0" smtClean="0"/>
                  <a:t>3</a:t>
                </a:r>
                <a:r>
                  <a:rPr lang="en-GB" dirty="0" smtClean="0"/>
                  <a:t>=21.44, p</a:t>
                </a:r>
                <a:r>
                  <a:rPr lang="en-GB" baseline="-25000" dirty="0" smtClean="0"/>
                  <a:t>4</a:t>
                </a:r>
                <a:r>
                  <a:rPr lang="en-GB" dirty="0" smtClean="0"/>
                  <a:t>=0.211.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250" y="4040849"/>
                <a:ext cx="6560177" cy="2125197"/>
              </a:xfrm>
              <a:prstGeom prst="rect">
                <a:avLst/>
              </a:prstGeom>
              <a:blipFill>
                <a:blip r:embed="rId2"/>
                <a:stretch>
                  <a:fillRect l="-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209188" y="3141008"/>
            <a:ext cx="7057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spacing: 100 samples (280 ns)</a:t>
            </a:r>
          </a:p>
          <a:p>
            <a:r>
              <a:rPr lang="en-GB" dirty="0" smtClean="0"/>
              <a:t>Delay to reduce kick to 90%: </a:t>
            </a:r>
            <a:r>
              <a:rPr lang="en-GB" dirty="0" smtClean="0"/>
              <a:t>17 </a:t>
            </a:r>
            <a:r>
              <a:rPr lang="en-GB" dirty="0" smtClean="0"/>
              <a:t>samples (</a:t>
            </a:r>
            <a:r>
              <a:rPr lang="en-GB" dirty="0" smtClean="0"/>
              <a:t>47.6 </a:t>
            </a:r>
            <a:r>
              <a:rPr lang="en-GB" dirty="0" smtClean="0"/>
              <a:t>ns)</a:t>
            </a:r>
          </a:p>
          <a:p>
            <a:r>
              <a:rPr lang="en-GB" dirty="0" smtClean="0"/>
              <a:t>Latency = 280 ns – </a:t>
            </a:r>
            <a:r>
              <a:rPr lang="en-GB" dirty="0" smtClean="0"/>
              <a:t>47.6 </a:t>
            </a:r>
            <a:r>
              <a:rPr lang="en-GB" dirty="0" smtClean="0"/>
              <a:t>ns = </a:t>
            </a:r>
            <a:r>
              <a:rPr lang="en-GB" sz="2400" b="1" u="sng" dirty="0" smtClean="0">
                <a:solidFill>
                  <a:srgbClr val="00D583"/>
                </a:solidFill>
              </a:rPr>
              <a:t>232.4 </a:t>
            </a:r>
            <a:r>
              <a:rPr lang="en-GB" sz="2400" b="1" u="sng" dirty="0" smtClean="0">
                <a:solidFill>
                  <a:srgbClr val="00D583"/>
                </a:solidFill>
              </a:rPr>
              <a:t>ns.</a:t>
            </a:r>
            <a:r>
              <a:rPr lang="en-GB" sz="2300" b="1" u="sng" dirty="0" smtClean="0">
                <a:solidFill>
                  <a:srgbClr val="00D583"/>
                </a:solidFill>
              </a:rPr>
              <a:t> </a:t>
            </a:r>
            <a:endParaRPr lang="en-GB" sz="2300" b="1" u="sng" dirty="0">
              <a:solidFill>
                <a:srgbClr val="00D58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64422" y="1687873"/>
            <a:ext cx="2815710" cy="110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9900"/>
                </a:solidFill>
              </a:rPr>
              <a:t>Latency = bunch spacing – delay required to reduce kick to 90% max. </a:t>
            </a:r>
            <a:endParaRPr lang="en-GB" sz="2000" dirty="0">
              <a:solidFill>
                <a:srgbClr val="FF99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09188" y="4816267"/>
            <a:ext cx="520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Goodness of fit:</a:t>
            </a:r>
          </a:p>
          <a:p>
            <a:r>
              <a:rPr lang="en-GB" dirty="0" smtClean="0"/>
              <a:t>Chi squared value: </a:t>
            </a:r>
            <a:r>
              <a:rPr lang="en-GB" dirty="0" smtClean="0"/>
              <a:t>91.8</a:t>
            </a:r>
            <a:endParaRPr lang="en-GB" dirty="0" smtClean="0"/>
          </a:p>
          <a:p>
            <a:r>
              <a:rPr lang="en-GB" dirty="0" smtClean="0"/>
              <a:t>Chi squared/ </a:t>
            </a:r>
            <a:r>
              <a:rPr lang="en-GB" dirty="0" err="1" smtClean="0"/>
              <a:t>dof</a:t>
            </a:r>
            <a:r>
              <a:rPr lang="en-GB" dirty="0" smtClean="0"/>
              <a:t>: </a:t>
            </a:r>
            <a:r>
              <a:rPr lang="en-GB" dirty="0" smtClean="0"/>
              <a:t>91.8/49</a:t>
            </a:r>
            <a:r>
              <a:rPr lang="en-GB" dirty="0" smtClean="0"/>
              <a:t> </a:t>
            </a:r>
            <a:r>
              <a:rPr lang="en-GB" dirty="0" smtClean="0"/>
              <a:t>= </a:t>
            </a:r>
            <a:r>
              <a:rPr lang="en-GB" b="1" dirty="0" smtClean="0">
                <a:solidFill>
                  <a:srgbClr val="8345E8"/>
                </a:solidFill>
              </a:rPr>
              <a:t>1.9</a:t>
            </a:r>
            <a:endParaRPr lang="en-GB" b="1" dirty="0" smtClean="0">
              <a:solidFill>
                <a:srgbClr val="8345E8"/>
              </a:solidFill>
            </a:endParaRPr>
          </a:p>
          <a:p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83" y="1271299"/>
            <a:ext cx="8543925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3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Second Shift 19/04/2018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800" b="1" dirty="0" smtClean="0">
                <a:latin typeface="+mn-lt"/>
              </a:rPr>
              <a:t>General shift overview</a:t>
            </a:r>
          </a:p>
          <a:p>
            <a:pPr marL="0" indent="0">
              <a:buNone/>
            </a:pPr>
            <a:r>
              <a:rPr lang="en-GB" sz="1800" dirty="0" smtClean="0">
                <a:latin typeface="+mn-lt"/>
              </a:rPr>
              <a:t>We started the shift, aligned the 3 BPMs in high beta optics, and immediately saw ~23 nm resolution, which was consistently achievable for 10 data sets, with the best result being 21 nm. We then turned the charge up to ~0.7e10 in an attempt to further improve the resolution. Unfortunately, this made the charge more unstable and we were unable to obtain such good resolution results at a higher charge. </a:t>
            </a:r>
            <a:endParaRPr lang="en-GB" sz="1800" dirty="0">
              <a:latin typeface="+mn-lt"/>
            </a:endParaRPr>
          </a:p>
          <a:p>
            <a:pPr marL="0" indent="0">
              <a:buNone/>
            </a:pPr>
            <a:r>
              <a:rPr lang="en-GB" sz="1800" dirty="0" smtClean="0">
                <a:latin typeface="+mn-lt"/>
              </a:rPr>
              <a:t>Towards the end of the shift, we became dominated by large beam drifts making recalibrating the beam for a lower charge impossible. </a:t>
            </a:r>
          </a:p>
          <a:p>
            <a:pPr marL="0" indent="0">
              <a:buNone/>
            </a:pPr>
            <a:endParaRPr lang="en-GB" sz="1800" b="1" dirty="0">
              <a:latin typeface="+mn-lt"/>
            </a:endParaRPr>
          </a:p>
          <a:p>
            <a:pPr marL="0" indent="0">
              <a:buNone/>
            </a:pPr>
            <a:r>
              <a:rPr lang="en-GB" sz="1800" b="1" dirty="0" smtClean="0">
                <a:latin typeface="+mn-lt"/>
              </a:rPr>
              <a:t>Data file </a:t>
            </a:r>
            <a:r>
              <a:rPr lang="en-GB" sz="1800" b="1" dirty="0">
                <a:latin typeface="+mn-lt"/>
              </a:rPr>
              <a:t>d</a:t>
            </a:r>
            <a:r>
              <a:rPr lang="en-GB" sz="1800" b="1" dirty="0" smtClean="0">
                <a:latin typeface="+mn-lt"/>
              </a:rPr>
              <a:t>etails:</a:t>
            </a:r>
          </a:p>
          <a:p>
            <a:r>
              <a:rPr lang="en-GB" sz="1800" dirty="0" smtClean="0">
                <a:latin typeface="+mn-lt"/>
              </a:rPr>
              <a:t>400 </a:t>
            </a:r>
            <a:r>
              <a:rPr lang="en-GB" sz="1800" dirty="0">
                <a:latin typeface="+mn-lt"/>
              </a:rPr>
              <a:t>trigger data file: yJitterRun10_10dB</a:t>
            </a:r>
          </a:p>
          <a:p>
            <a:r>
              <a:rPr lang="en-GB" sz="1800" dirty="0" smtClean="0">
                <a:latin typeface="+mn-lt"/>
              </a:rPr>
              <a:t>18 sample integration </a:t>
            </a:r>
            <a:r>
              <a:rPr lang="en-GB" sz="1800" dirty="0">
                <a:latin typeface="+mn-lt"/>
              </a:rPr>
              <a:t>giving best resolution: 61:78, charge sample: </a:t>
            </a:r>
            <a:r>
              <a:rPr lang="en-GB" sz="1800" dirty="0" smtClean="0">
                <a:latin typeface="+mn-lt"/>
              </a:rPr>
              <a:t>68</a:t>
            </a:r>
          </a:p>
          <a:p>
            <a:r>
              <a:rPr lang="en-GB" sz="1800" dirty="0" smtClean="0">
                <a:latin typeface="+mn-lt"/>
              </a:rPr>
              <a:t>Position </a:t>
            </a:r>
            <a:r>
              <a:rPr lang="en-GB" sz="1800" dirty="0">
                <a:latin typeface="+mn-lt"/>
              </a:rPr>
              <a:t>jitters (um):  IPA </a:t>
            </a:r>
            <a:r>
              <a:rPr lang="en-GB" sz="1800" dirty="0" smtClean="0">
                <a:latin typeface="+mn-lt"/>
              </a:rPr>
              <a:t> </a:t>
            </a:r>
            <a:r>
              <a:rPr lang="en-GB" sz="1800" dirty="0">
                <a:latin typeface="+mn-lt"/>
              </a:rPr>
              <a:t>0.45461, IPB  </a:t>
            </a:r>
            <a:r>
              <a:rPr lang="en-GB" sz="1800" dirty="0" smtClean="0">
                <a:latin typeface="+mn-lt"/>
              </a:rPr>
              <a:t> </a:t>
            </a:r>
            <a:r>
              <a:rPr lang="en-GB" sz="1800" dirty="0">
                <a:latin typeface="+mn-lt"/>
              </a:rPr>
              <a:t>0.28977, IPC   0.35818</a:t>
            </a:r>
          </a:p>
          <a:p>
            <a:r>
              <a:rPr lang="en-GB" sz="1800" dirty="0">
                <a:latin typeface="+mn-lt"/>
              </a:rPr>
              <a:t>Mean position (um):  IPA  -0.18721,  IPB   -0.42826, IPC     3.8979</a:t>
            </a:r>
          </a:p>
          <a:p>
            <a:r>
              <a:rPr lang="en-GB" sz="1800" dirty="0">
                <a:latin typeface="+mn-lt"/>
              </a:rPr>
              <a:t>Charge jitter 30.6 ADCs, mean </a:t>
            </a:r>
            <a:r>
              <a:rPr lang="en-GB" sz="1800" dirty="0" smtClean="0">
                <a:latin typeface="+mn-lt"/>
              </a:rPr>
              <a:t>charge of jitter file: -1998 ADCs, mean charge of calibration = -1985. Charge 0.5e10.</a:t>
            </a:r>
            <a:endParaRPr lang="en-GB" sz="18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File details – Best Resolution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11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waveforms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230" y="2771961"/>
            <a:ext cx="11229975" cy="5505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063" y="1388094"/>
            <a:ext cx="98636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392 triggers (8 triggers cut)</a:t>
            </a:r>
          </a:p>
          <a:p>
            <a:r>
              <a:rPr lang="en-GB" dirty="0"/>
              <a:t>Position jitters (um):  IPA  </a:t>
            </a:r>
            <a:r>
              <a:rPr lang="en-GB" dirty="0" smtClean="0"/>
              <a:t>0.45461</a:t>
            </a:r>
          </a:p>
          <a:p>
            <a:r>
              <a:rPr lang="en-GB" dirty="0" smtClean="0"/>
              <a:t>Mean </a:t>
            </a:r>
            <a:r>
              <a:rPr lang="en-GB" dirty="0"/>
              <a:t>position (um):  IPA  -</a:t>
            </a:r>
            <a:r>
              <a:rPr lang="en-GB" dirty="0" smtClean="0"/>
              <a:t>0.18721</a:t>
            </a:r>
          </a:p>
          <a:p>
            <a:r>
              <a:rPr lang="en-GB" dirty="0" smtClean="0"/>
              <a:t>Samples used for analysis: 61:78</a:t>
            </a:r>
            <a:r>
              <a:rPr lang="en-GB" dirty="0"/>
              <a:t>, charge sample: 68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81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waveforms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355" y="2465221"/>
            <a:ext cx="11229975" cy="55054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5355" y="153646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Position jitters (um</a:t>
            </a:r>
            <a:r>
              <a:rPr lang="en-GB" dirty="0" smtClean="0"/>
              <a:t>): IPB   0.28977</a:t>
            </a:r>
          </a:p>
          <a:p>
            <a:r>
              <a:rPr lang="en-GB" dirty="0" smtClean="0"/>
              <a:t>Mean </a:t>
            </a:r>
            <a:r>
              <a:rPr lang="en-GB" dirty="0"/>
              <a:t>position (um): </a:t>
            </a:r>
            <a:r>
              <a:rPr lang="en-GB" dirty="0" smtClean="0"/>
              <a:t>IPB   </a:t>
            </a:r>
            <a:r>
              <a:rPr lang="en-GB" dirty="0"/>
              <a:t>-</a:t>
            </a:r>
            <a:r>
              <a:rPr lang="en-GB" dirty="0" smtClean="0"/>
              <a:t>0.42826</a:t>
            </a:r>
          </a:p>
          <a:p>
            <a:r>
              <a:rPr lang="en-GB" dirty="0"/>
              <a:t>Samples used for analysis: 61:78, charge sample: 68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83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waveforms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227" y="2851367"/>
            <a:ext cx="11460180" cy="56183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3063" y="153099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Position jitters (um): </a:t>
            </a:r>
            <a:r>
              <a:rPr lang="en-GB" dirty="0" smtClean="0"/>
              <a:t>IPC   </a:t>
            </a:r>
            <a:r>
              <a:rPr lang="en-GB" dirty="0"/>
              <a:t>0.35818</a:t>
            </a:r>
          </a:p>
          <a:p>
            <a:r>
              <a:rPr lang="en-GB" dirty="0"/>
              <a:t>Mean position (um): </a:t>
            </a:r>
            <a:r>
              <a:rPr lang="en-GB" dirty="0" smtClean="0"/>
              <a:t>IPC   3.8979</a:t>
            </a:r>
          </a:p>
          <a:p>
            <a:r>
              <a:rPr lang="en-GB" dirty="0"/>
              <a:t>Samples used for analysis: 61:78, charge sample: 68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190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7763" y="1897814"/>
            <a:ext cx="6752854" cy="43513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beta optics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63063" y="2161220"/>
            <a:ext cx="5522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Position jitters (um):  </a:t>
            </a:r>
            <a:endParaRPr lang="en-GB" dirty="0" smtClean="0"/>
          </a:p>
          <a:p>
            <a:r>
              <a:rPr lang="en-GB" dirty="0" smtClean="0"/>
              <a:t>IPA  </a:t>
            </a:r>
            <a:r>
              <a:rPr lang="en-GB" dirty="0"/>
              <a:t>0.45461, IPB   0.28977, IPC   </a:t>
            </a:r>
            <a:r>
              <a:rPr lang="en-GB" dirty="0" smtClean="0"/>
              <a:t>0.35818</a:t>
            </a:r>
          </a:p>
          <a:p>
            <a:endParaRPr lang="en-GB" dirty="0"/>
          </a:p>
          <a:p>
            <a:r>
              <a:rPr lang="en-GB" dirty="0"/>
              <a:t>Mean position (um):  </a:t>
            </a:r>
            <a:endParaRPr lang="en-GB" dirty="0" smtClean="0"/>
          </a:p>
          <a:p>
            <a:r>
              <a:rPr lang="en-GB" dirty="0" smtClean="0"/>
              <a:t>IPA  </a:t>
            </a:r>
            <a:r>
              <a:rPr lang="en-GB" dirty="0"/>
              <a:t>-0.18721,  IPB   -0.42826, IPC     3.8979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19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597" y="2780145"/>
            <a:ext cx="4004010" cy="3522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9978" y="2754875"/>
            <a:ext cx="4663933" cy="410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1804" y="2852358"/>
            <a:ext cx="3821675" cy="336214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0381841" y="3718560"/>
            <a:ext cx="223520" cy="1686560"/>
          </a:xfrm>
          <a:prstGeom prst="ellipse">
            <a:avLst/>
          </a:prstGeom>
          <a:noFill/>
          <a:ln w="28575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804400" y="1869325"/>
            <a:ext cx="220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33"/>
                </a:solidFill>
              </a:rPr>
              <a:t>Setting removed when calculating calibration constant and theta. </a:t>
            </a:r>
            <a:endParaRPr lang="en-GB" dirty="0">
              <a:solidFill>
                <a:srgbClr val="FF9933"/>
              </a:solidFill>
            </a:endParaRPr>
          </a:p>
        </p:txBody>
      </p:sp>
      <p:cxnSp>
        <p:nvCxnSpPr>
          <p:cNvPr id="10" name="Straight Arrow Connector 9"/>
          <p:cNvCxnSpPr>
            <a:endCxn id="7" idx="0"/>
          </p:cNvCxnSpPr>
          <p:nvPr/>
        </p:nvCxnSpPr>
        <p:spPr>
          <a:xfrm flipH="1">
            <a:off x="10493601" y="3069654"/>
            <a:ext cx="367439" cy="648906"/>
          </a:xfrm>
          <a:prstGeom prst="straightConnector1">
            <a:avLst/>
          </a:prstGeom>
          <a:ln>
            <a:solidFill>
              <a:srgbClr val="FF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716263" y="1826453"/>
                <a:ext cx="5350824" cy="665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𝐼𝑄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=0.421</a:t>
                </a:r>
                <a:r>
                  <a:rPr lang="en-GB" dirty="0">
                    <a:latin typeface="Calibri" panose="020F0502020204030204" pitchFamily="34" charset="0"/>
                  </a:rPr>
                  <a:t>+/-0.007 rad, </a:t>
                </a:r>
                <a:endParaRPr lang="en-GB" dirty="0" smtClean="0">
                  <a:latin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</a:rPr>
                  <a:t>= </a:t>
                </a:r>
                <a:r>
                  <a:rPr lang="en-GB" dirty="0">
                    <a:latin typeface="Calibri" panose="020F0502020204030204" pitchFamily="34" charset="0"/>
                  </a:rPr>
                  <a:t>-0.131+/-</a:t>
                </a:r>
                <a:r>
                  <a:rPr lang="en-GB" dirty="0" smtClean="0">
                    <a:latin typeface="Calibri" panose="020F0502020204030204" pitchFamily="34" charset="0"/>
                  </a:rPr>
                  <a:t>0.004 (ADC/ADC) (normalised to 1 sample)</a:t>
                </a:r>
                <a:endParaRPr lang="en-GB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63" y="1826453"/>
                <a:ext cx="5350824" cy="665888"/>
              </a:xfrm>
              <a:prstGeom prst="rect">
                <a:avLst/>
              </a:prstGeom>
              <a:blipFill>
                <a:blip r:embed="rId5"/>
                <a:stretch>
                  <a:fillRect t="-4587" r="-228" b="-13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8747424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</Template>
  <TotalTime>2555</TotalTime>
  <Words>1881</Words>
  <Application>Microsoft Office PowerPoint</Application>
  <PresentationFormat>Widescreen</PresentationFormat>
  <Paragraphs>473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Century Gothic</vt:lpstr>
      <vt:lpstr>Times New Roman</vt:lpstr>
      <vt:lpstr>PurpleFONTTheme</vt:lpstr>
      <vt:lpstr>PowerPoint Presentation</vt:lpstr>
      <vt:lpstr>Outline </vt:lpstr>
      <vt:lpstr>PowerPoint Presentation</vt:lpstr>
      <vt:lpstr>File details – Best Resolution Run</vt:lpstr>
      <vt:lpstr>IPA waveforms</vt:lpstr>
      <vt:lpstr>IPB waveforms</vt:lpstr>
      <vt:lpstr>IPC waveforms</vt:lpstr>
      <vt:lpstr>High beta optics</vt:lpstr>
      <vt:lpstr>IPA</vt:lpstr>
      <vt:lpstr>IPB</vt:lpstr>
      <vt:lpstr>IPC</vt:lpstr>
      <vt:lpstr>Beam shift during mover calibration </vt:lpstr>
      <vt:lpstr>Best Resolution Run (19/04/18)</vt:lpstr>
      <vt:lpstr>Resolution with Drift Removal</vt:lpstr>
      <vt:lpstr>Fitting to Higher Order Polynomials</vt:lpstr>
      <vt:lpstr>IPA Consecutive Resolution Runs</vt:lpstr>
      <vt:lpstr>IPB Consecutive Resolution Runs </vt:lpstr>
      <vt:lpstr>IPC Consecutive Resolution Runs</vt:lpstr>
      <vt:lpstr>Calibration Issues</vt:lpstr>
      <vt:lpstr>Beam Drift or Mover Issue?</vt:lpstr>
      <vt:lpstr>PowerPoint Presentation</vt:lpstr>
      <vt:lpstr>Latency Scan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148</cp:revision>
  <dcterms:created xsi:type="dcterms:W3CDTF">2018-05-09T14:23:28Z</dcterms:created>
  <dcterms:modified xsi:type="dcterms:W3CDTF">2018-05-11T08:58:43Z</dcterms:modified>
</cp:coreProperties>
</file>