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BAFA-12E1-7C44-8913-4E49267D2620}" type="datetimeFigureOut">
              <a:rPr lang="fr-FR" smtClean="0"/>
              <a:t>01/07/2018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57A0E-A1AE-394E-9F79-047F2EE85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027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BAFA-12E1-7C44-8913-4E49267D2620}" type="datetimeFigureOut">
              <a:rPr lang="fr-FR" smtClean="0"/>
              <a:t>01/07/2018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57A0E-A1AE-394E-9F79-047F2EE85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607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BAFA-12E1-7C44-8913-4E49267D2620}" type="datetimeFigureOut">
              <a:rPr lang="fr-FR" smtClean="0"/>
              <a:t>01/07/2018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57A0E-A1AE-394E-9F79-047F2EE85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205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BAFA-12E1-7C44-8913-4E49267D2620}" type="datetimeFigureOut">
              <a:rPr lang="fr-FR" smtClean="0"/>
              <a:t>01/07/2018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57A0E-A1AE-394E-9F79-047F2EE85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319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BAFA-12E1-7C44-8913-4E49267D2620}" type="datetimeFigureOut">
              <a:rPr lang="fr-FR" smtClean="0"/>
              <a:t>01/07/2018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57A0E-A1AE-394E-9F79-047F2EE85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510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BAFA-12E1-7C44-8913-4E49267D2620}" type="datetimeFigureOut">
              <a:rPr lang="fr-FR" smtClean="0"/>
              <a:t>01/07/2018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57A0E-A1AE-394E-9F79-047F2EE85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003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BAFA-12E1-7C44-8913-4E49267D2620}" type="datetimeFigureOut">
              <a:rPr lang="fr-FR" smtClean="0"/>
              <a:t>01/07/2018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57A0E-A1AE-394E-9F79-047F2EE85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914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BAFA-12E1-7C44-8913-4E49267D2620}" type="datetimeFigureOut">
              <a:rPr lang="fr-FR" smtClean="0"/>
              <a:t>01/07/2018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57A0E-A1AE-394E-9F79-047F2EE85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133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BAFA-12E1-7C44-8913-4E49267D2620}" type="datetimeFigureOut">
              <a:rPr lang="fr-FR" smtClean="0"/>
              <a:t>01/07/2018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57A0E-A1AE-394E-9F79-047F2EE85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346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BAFA-12E1-7C44-8913-4E49267D2620}" type="datetimeFigureOut">
              <a:rPr lang="fr-FR" smtClean="0"/>
              <a:t>01/07/2018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57A0E-A1AE-394E-9F79-047F2EE85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235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BAFA-12E1-7C44-8913-4E49267D2620}" type="datetimeFigureOut">
              <a:rPr lang="fr-FR" smtClean="0"/>
              <a:t>01/07/2018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57A0E-A1AE-394E-9F79-047F2EE85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91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7BAFA-12E1-7C44-8913-4E49267D2620}" type="datetimeFigureOut">
              <a:rPr lang="fr-FR" smtClean="0"/>
              <a:t>01/07/2018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57A0E-A1AE-394E-9F79-047F2EE85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0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SDHCAL </a:t>
            </a:r>
            <a:r>
              <a:rPr lang="en-GB" dirty="0" err="1" smtClean="0"/>
              <a:t>actitivites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I.L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6962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41590" y="560218"/>
            <a:ext cx="8198552" cy="6278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Hardware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ASICs HR3: 732 were produced and tested. Yield of 85%</a:t>
            </a:r>
          </a:p>
          <a:p>
            <a:r>
              <a:rPr lang="en-GB" dirty="0" smtClean="0"/>
              <a:t> </a:t>
            </a:r>
          </a:p>
          <a:p>
            <a:r>
              <a:rPr lang="en-GB" dirty="0" smtClean="0"/>
              <a:t>PCBs-ASUs  : 100x33 cm2 hosting each 48 ASICs  conceived, produced and electrically tested</a:t>
            </a:r>
          </a:p>
          <a:p>
            <a:endParaRPr lang="en-GB" dirty="0"/>
          </a:p>
          <a:p>
            <a:r>
              <a:rPr lang="en-GB" dirty="0" smtClean="0"/>
              <a:t>DIFs : Long and thin DIFs  designed and produced. </a:t>
            </a:r>
          </a:p>
          <a:p>
            <a:endParaRPr lang="en-GB" dirty="0"/>
          </a:p>
          <a:p>
            <a:r>
              <a:rPr lang="en-GB" dirty="0" smtClean="0"/>
              <a:t>Connectors : DIF-ASU, ASU-ASU are identical. Designed ad produced </a:t>
            </a:r>
          </a:p>
          <a:p>
            <a:endParaRPr lang="en-GB" dirty="0" smtClean="0"/>
          </a:p>
          <a:p>
            <a:r>
              <a:rPr lang="en-GB" dirty="0" smtClean="0"/>
              <a:t>ASU’s sent from Lyon to CIEMAT for full test with the new  Firmware.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Detectors : 2 Glass plates of 2m x &amp;m were coated. Construction of the first large detector should be performed before September.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We need a help to conceive and build the cassettes to host the detector and its embedded electronics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9244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97617" y="392152"/>
            <a:ext cx="4145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Analyses</a:t>
            </a:r>
            <a:endParaRPr lang="en-GB" sz="2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597617" y="1325849"/>
            <a:ext cx="804914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-Simulation: Guillaume 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PID: Bing and </a:t>
            </a:r>
            <a:r>
              <a:rPr lang="en-GB" dirty="0" err="1" smtClean="0"/>
              <a:t>Sameh</a:t>
            </a:r>
            <a:r>
              <a:rPr lang="en-GB" dirty="0" smtClean="0"/>
              <a:t> </a:t>
            </a:r>
            <a:endParaRPr lang="en-GB" dirty="0" smtClean="0"/>
          </a:p>
          <a:p>
            <a:r>
              <a:rPr lang="en-GB" dirty="0" smtClean="0"/>
              <a:t>-Energy estimate using standard </a:t>
            </a:r>
            <a:r>
              <a:rPr lang="en-GB" dirty="0" err="1" smtClean="0"/>
              <a:t>methds</a:t>
            </a:r>
            <a:r>
              <a:rPr lang="en-GB" dirty="0" smtClean="0"/>
              <a:t> : Guillaume</a:t>
            </a:r>
          </a:p>
          <a:p>
            <a:endParaRPr lang="en-GB" dirty="0" smtClean="0"/>
          </a:p>
          <a:p>
            <a:r>
              <a:rPr lang="en-GB" dirty="0" smtClean="0"/>
              <a:t>Energy estimate using MVT : Bing and </a:t>
            </a:r>
            <a:r>
              <a:rPr lang="en-GB" dirty="0" err="1" smtClean="0"/>
              <a:t>Sameh</a:t>
            </a:r>
            <a:r>
              <a:rPr lang="en-GB" dirty="0" smtClean="0"/>
              <a:t> and Master students of JTSU</a:t>
            </a:r>
          </a:p>
          <a:p>
            <a:endParaRPr lang="en-GB" dirty="0" smtClean="0"/>
          </a:p>
          <a:p>
            <a:r>
              <a:rPr lang="en-GB" dirty="0" smtClean="0"/>
              <a:t>Pion-proton separation : Antoine</a:t>
            </a:r>
          </a:p>
          <a:p>
            <a:endParaRPr lang="en-GB" dirty="0" smtClean="0"/>
          </a:p>
          <a:p>
            <a:r>
              <a:rPr lang="en-GB" dirty="0" err="1" smtClean="0"/>
              <a:t>Hadronic</a:t>
            </a:r>
            <a:r>
              <a:rPr lang="en-GB" dirty="0" smtClean="0"/>
              <a:t> shower </a:t>
            </a:r>
            <a:r>
              <a:rPr lang="en-GB" dirty="0" err="1" smtClean="0"/>
              <a:t>separatin</a:t>
            </a:r>
            <a:r>
              <a:rPr lang="en-GB" dirty="0" smtClean="0"/>
              <a:t> : </a:t>
            </a:r>
            <a:r>
              <a:rPr lang="en-GB" dirty="0" err="1" smtClean="0"/>
              <a:t>Rémi</a:t>
            </a:r>
            <a:r>
              <a:rPr lang="en-GB" dirty="0" smtClean="0"/>
              <a:t>, Bo ( </a:t>
            </a:r>
            <a:r>
              <a:rPr lang="en-GB" dirty="0" err="1" smtClean="0"/>
              <a:t>Arbor</a:t>
            </a:r>
            <a:r>
              <a:rPr lang="en-GB" dirty="0" smtClean="0"/>
              <a:t> paper is stopped. What to do?)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1908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65696" y="765631"/>
            <a:ext cx="39405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Next steps</a:t>
            </a:r>
            <a:endParaRPr lang="en-GB" sz="2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765696" y="1718001"/>
            <a:ext cx="81612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Common test with </a:t>
            </a:r>
            <a:r>
              <a:rPr lang="en-GB" dirty="0" err="1" smtClean="0"/>
              <a:t>SiW</a:t>
            </a:r>
            <a:r>
              <a:rPr lang="en-GB" dirty="0" smtClean="0"/>
              <a:t> technological prototype end of September.</a:t>
            </a:r>
          </a:p>
          <a:p>
            <a:endParaRPr lang="en-GB" dirty="0"/>
          </a:p>
          <a:p>
            <a:r>
              <a:rPr lang="en-GB" dirty="0" smtClean="0"/>
              <a:t>We need to have a clear program taking into account the results obtained so far: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Applying a configuration with equalized response (using threshold variation)?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Having many energy points for MVA?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Having more proton runs?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Homogeneity study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Large prototype: when to finish it and where to test it?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03164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238</Words>
  <Application>Microsoft Macintosh PowerPoint</Application>
  <PresentationFormat>Présentation à l'écran (4:3)</PresentationFormat>
  <Paragraphs>46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SDHCAL actitivites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SDHCAL actitivites</dc:title>
  <dc:creator>admin admin</dc:creator>
  <cp:lastModifiedBy>admin admin</cp:lastModifiedBy>
  <cp:revision>4</cp:revision>
  <dcterms:created xsi:type="dcterms:W3CDTF">2018-07-01T19:35:59Z</dcterms:created>
  <dcterms:modified xsi:type="dcterms:W3CDTF">2018-07-01T20:02:22Z</dcterms:modified>
</cp:coreProperties>
</file>