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509" r:id="rId2"/>
    <p:sldId id="512" r:id="rId3"/>
    <p:sldId id="513" r:id="rId4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2" autoAdjust="0"/>
    <p:restoredTop sz="92329" autoAdjust="0"/>
  </p:normalViewPr>
  <p:slideViewPr>
    <p:cSldViewPr>
      <p:cViewPr varScale="1">
        <p:scale>
          <a:sx n="57" d="100"/>
          <a:sy n="57" d="100"/>
        </p:scale>
        <p:origin x="419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2018/7/25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2018/07/11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S&amp;A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2018/07/11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ILD S&amp;A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2018/07/11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ILD S&amp;A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008112"/>
          </a:xfrm>
        </p:spPr>
        <p:txBody>
          <a:bodyPr/>
          <a:lstStyle/>
          <a:p>
            <a:r>
              <a:rPr kumimoji="1" lang="en-US" altLang="ja-JP" sz="3600" dirty="0" smtClean="0"/>
              <a:t>Software Coordinator’s report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71600" y="2378291"/>
            <a:ext cx="6400800" cy="108012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kumimoji="1" lang="en-US" altLang="ja-JP" sz="1800" dirty="0" smtClean="0"/>
              <a:t>ILD Software and Analysis Meeting</a:t>
            </a:r>
          </a:p>
          <a:p>
            <a:r>
              <a:rPr lang="en-US" altLang="ja-JP" sz="1800" dirty="0" smtClean="0"/>
              <a:t>July 25, 2018</a:t>
            </a:r>
            <a:endParaRPr kumimoji="1" lang="en-US" altLang="ja-JP" sz="18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235465" y="4063886"/>
            <a:ext cx="46730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News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from the last soft. conveners meeting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/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before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summer break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held last week ( 18 July 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1764" y="332656"/>
            <a:ext cx="882047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Issues related to the isolated lepton tagging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Theta ~ 36</a:t>
            </a:r>
            <a:r>
              <a:rPr lang="en-US" altLang="ja-JP" sz="20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: Some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TPCSimuTrackerhits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were not produced </a:t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due to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short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MaxStepLimit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used in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DDSim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==&gt; Fixed and committed to the repository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Theta ~ 55</a:t>
            </a:r>
            <a:r>
              <a:rPr lang="en-US" altLang="ja-JP" sz="20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+- 5</a:t>
            </a:r>
            <a:r>
              <a:rPr lang="en-US" altLang="ja-JP" sz="2000" baseline="30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 Problems to create muon PFO.  </a:t>
            </a:r>
          </a:p>
          <a:p>
            <a:pPr lvl="2"/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-- No PFO though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MarlinTrack</a:t>
            </a:r>
            <a:r>
              <a:rPr lang="en-US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and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CalHits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exists</a:t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-- 2 PFOs were created from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CalCluster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and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MarlinTrack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separately.</a:t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==&gt; Rec. sub-group is investigating the problem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Re-production of existing samples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short term is not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forseen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.</a:t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Hope to be able to manage in user analysis</a:t>
            </a:r>
            <a:endParaRPr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2"/>
            <a:endParaRPr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LCFIPlus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Crash when no primary vertex: </a:t>
            </a:r>
            <a:b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==&gt; Fixed and committed to the repository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Tagging eff. : See Masakazu’s report 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today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endParaRPr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1 TeV reconstruction: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Simulating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GuineaPig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events for BCAL BG map. Required for 1TeV production.</a:t>
            </a:r>
          </a:p>
          <a:p>
            <a:pPr lvl="1"/>
            <a:endParaRPr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86430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61764" y="548680"/>
            <a:ext cx="88204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l"/>
            </a:pPr>
            <a:endParaRPr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MC Production: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Hbb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/cc/gg: 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vvh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request received.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r>
              <a:rPr lang="pt-BR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h-</a:t>
            </a:r>
            <a:r>
              <a:rPr lang="pt-BR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-&gt;</a:t>
            </a:r>
            <a:r>
              <a:rPr lang="pt-BR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bb: L(200k), R (20k),  h-</a:t>
            </a:r>
            <a:r>
              <a:rPr lang="pt-BR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-&gt;</a:t>
            </a:r>
            <a:r>
              <a:rPr lang="pt-BR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gg: L(30k), R(10k), h-</a:t>
            </a:r>
            <a:r>
              <a:rPr lang="pt-BR" altLang="ja-JP" sz="2000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-&gt;</a:t>
            </a:r>
            <a:r>
              <a:rPr lang="pt-BR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cc:L(30k), R(10k)</a:t>
            </a:r>
            <a:endParaRPr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lvl="1"/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==&gt; Preparing the generator samples for the production.</a:t>
            </a:r>
          </a:p>
          <a:p>
            <a:pPr marL="742950" lvl="1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np-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vlowdm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</a:t>
            </a:r>
            <a:r>
              <a:rPr lang="en-US" altLang="ja-JP" sz="2000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higgsino</a:t>
            </a: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</a:t>
            </a:r>
          </a:p>
          <a:p>
            <a:pPr lvl="2"/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==&gt; Preparing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 generator samples for the </a:t>
            </a:r>
            <a:r>
              <a:rPr kumimoji="1"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production</a:t>
            </a:r>
          </a:p>
          <a:p>
            <a:pPr marL="1200150" lvl="2" indent="-285750">
              <a:buFont typeface="Wingdings" panose="05000000000000000000" pitchFamily="2" charset="2"/>
              <a:buChar char="l"/>
            </a:pPr>
            <a:endParaRPr lang="en-US" altLang="ja-JP" sz="2000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en-US" altLang="ja-JP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Software convener’s meeting will restart in late August.</a:t>
            </a:r>
            <a:endParaRPr kumimoji="1" lang="ja-JP" altLang="en-US" sz="2000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254194"/>
      </p:ext>
    </p:extLst>
  </p:cSld>
  <p:clrMapOvr>
    <a:masterClrMapping/>
  </p:clrMapOvr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139</TotalTime>
  <Words>102</Words>
  <Application>Microsoft Office PowerPoint</Application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Arial Unicode MS</vt:lpstr>
      <vt:lpstr>ＭＳ Ｐゴシック</vt:lpstr>
      <vt:lpstr>Arial</vt:lpstr>
      <vt:lpstr>Calibri</vt:lpstr>
      <vt:lpstr>Comic Sans MS</vt:lpstr>
      <vt:lpstr>Times New Roman</vt:lpstr>
      <vt:lpstr>Wingdings</vt:lpstr>
      <vt:lpstr>miyamoto-EnglishTalk</vt:lpstr>
      <vt:lpstr>Software Coordinator’s report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Coordinator’s report</dc:title>
  <dc:creator>miyamoto</dc:creator>
  <cp:lastModifiedBy>miyamoto</cp:lastModifiedBy>
  <cp:revision>13</cp:revision>
  <dcterms:created xsi:type="dcterms:W3CDTF">2018-07-11T02:35:56Z</dcterms:created>
  <dcterms:modified xsi:type="dcterms:W3CDTF">2018-07-25T11:44:05Z</dcterms:modified>
</cp:coreProperties>
</file>