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5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56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416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862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08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993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2884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44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12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342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717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986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22B03-7829-471C-B767-FB909C31A9CF}" type="datetimeFigureOut">
              <a:rPr kumimoji="1" lang="ja-JP" altLang="en-US" smtClean="0"/>
              <a:t>2018/9/1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E277-627A-45C6-B8AE-BFD5DE1C4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077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19F1FC-9E57-4C56-99F5-A6C4E297C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50B78F-B29C-4997-B7BA-65AEE93A6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学会</a:t>
            </a:r>
            <a:endParaRPr kumimoji="1" lang="en-US" altLang="ja-JP" dirty="0"/>
          </a:p>
          <a:p>
            <a:pPr lvl="1"/>
            <a:r>
              <a:rPr lang="ja-JP" altLang="en-US" dirty="0"/>
              <a:t>青木</a:t>
            </a:r>
            <a:r>
              <a:rPr lang="ja-JP" altLang="en-US"/>
              <a:t>、加藤</a:t>
            </a:r>
            <a:endParaRPr lang="en-US" altLang="ja-JP" dirty="0"/>
          </a:p>
          <a:p>
            <a:pPr lvl="1"/>
            <a:endParaRPr kumimoji="1" lang="en-US" altLang="ja-JP" dirty="0"/>
          </a:p>
          <a:p>
            <a:r>
              <a:rPr lang="en-US" altLang="ja-JP" dirty="0"/>
              <a:t>LCWS</a:t>
            </a:r>
          </a:p>
          <a:p>
            <a:pPr lvl="1"/>
            <a:r>
              <a:rPr kumimoji="1" lang="ja-JP" altLang="en-US" dirty="0"/>
              <a:t>行かない人：なし</a:t>
            </a:r>
            <a:endParaRPr kumimoji="1" lang="en-US" altLang="ja-JP" dirty="0"/>
          </a:p>
          <a:p>
            <a:pPr lvl="1"/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3747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9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Masakazu Kurata</dc:creator>
  <cp:lastModifiedBy>Masakazu Kurata</cp:lastModifiedBy>
  <cp:revision>1</cp:revision>
  <dcterms:created xsi:type="dcterms:W3CDTF">2018-09-01T06:03:02Z</dcterms:created>
  <dcterms:modified xsi:type="dcterms:W3CDTF">2018-09-01T06:07:02Z</dcterms:modified>
</cp:coreProperties>
</file>