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893" y="2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2020-15B2-43EE-862A-93FC2B0344B4}" type="datetimeFigureOut">
              <a:rPr lang="fr-FR" smtClean="0"/>
              <a:t>04/09/2018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6E8-A577-4D49-9D1D-793C4EE867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0040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2020-15B2-43EE-862A-93FC2B0344B4}" type="datetimeFigureOut">
              <a:rPr lang="fr-FR" smtClean="0"/>
              <a:t>04/09/2018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6E8-A577-4D49-9D1D-793C4EE867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8654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2020-15B2-43EE-862A-93FC2B0344B4}" type="datetimeFigureOut">
              <a:rPr lang="fr-FR" smtClean="0"/>
              <a:t>04/09/2018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6E8-A577-4D49-9D1D-793C4EE867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3097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2020-15B2-43EE-862A-93FC2B0344B4}" type="datetimeFigureOut">
              <a:rPr lang="fr-FR" smtClean="0"/>
              <a:t>04/09/2018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6E8-A577-4D49-9D1D-793C4EE867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678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2020-15B2-43EE-862A-93FC2B0344B4}" type="datetimeFigureOut">
              <a:rPr lang="fr-FR" smtClean="0"/>
              <a:t>04/09/2018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6E8-A577-4D49-9D1D-793C4EE867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1027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2020-15B2-43EE-862A-93FC2B0344B4}" type="datetimeFigureOut">
              <a:rPr lang="fr-FR" smtClean="0"/>
              <a:t>04/09/2018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6E8-A577-4D49-9D1D-793C4EE867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8294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2020-15B2-43EE-862A-93FC2B0344B4}" type="datetimeFigureOut">
              <a:rPr lang="fr-FR" smtClean="0"/>
              <a:t>04/09/2018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6E8-A577-4D49-9D1D-793C4EE867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1297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2020-15B2-43EE-862A-93FC2B0344B4}" type="datetimeFigureOut">
              <a:rPr lang="fr-FR" smtClean="0"/>
              <a:t>04/09/2018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6E8-A577-4D49-9D1D-793C4EE867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8589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2020-15B2-43EE-862A-93FC2B0344B4}" type="datetimeFigureOut">
              <a:rPr lang="fr-FR" smtClean="0"/>
              <a:t>04/09/2018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6E8-A577-4D49-9D1D-793C4EE867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331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2020-15B2-43EE-862A-93FC2B0344B4}" type="datetimeFigureOut">
              <a:rPr lang="fr-FR" smtClean="0"/>
              <a:t>04/09/2018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6E8-A577-4D49-9D1D-793C4EE867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2264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2020-15B2-43EE-862A-93FC2B0344B4}" type="datetimeFigureOut">
              <a:rPr lang="fr-FR" smtClean="0"/>
              <a:t>04/09/2018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6E8-A577-4D49-9D1D-793C4EE867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8413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62020-15B2-43EE-862A-93FC2B0344B4}" type="datetimeFigureOut">
              <a:rPr lang="fr-FR" smtClean="0"/>
              <a:t>04/09/2018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9E6E8-A577-4D49-9D1D-793C4EE867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0590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T2K TPC </a:t>
            </a:r>
            <a:r>
              <a:rPr lang="fr-FR" dirty="0" err="1" smtClean="0"/>
              <a:t>resistive</a:t>
            </a:r>
            <a:r>
              <a:rPr lang="fr-FR" dirty="0" smtClean="0"/>
              <a:t> prototype test at CERN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Paul Colas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3617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712a525b-dd08-414d-8e4e-320a43a73ade@ms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615" y="1457643"/>
            <a:ext cx="37941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8fbb1dc4-99ae-4d44-99ed-1d379ad80572@ms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815" y="1376363"/>
            <a:ext cx="37941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5580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b84c868-5234-4ef5-a4e1-a167f1767e1a@ms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5" y="837883"/>
            <a:ext cx="37941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64d66bdf-e41e-49c0-a0ed-021ec403095d@ms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135" y="837883"/>
            <a:ext cx="37941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1175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6e260e4-b46d-4d81-ae76-67455847b527@ms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295" y="695643"/>
            <a:ext cx="37941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d5c57ad1-0245-46d8-952f-67593e4cff42@ms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6535" y="705803"/>
            <a:ext cx="37941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c10d42cc-6cf6-4000-98cf-22aadf209b04@ms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65163"/>
            <a:ext cx="37941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947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553449a-c56f-4fa2-b251-ea6c0ebeb618@ms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615" y="1569403"/>
            <a:ext cx="37941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d8e297c8-050b-446d-b7ad-95a102741233@ms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575" y="1569403"/>
            <a:ext cx="37941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30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4f23db03-ab19-4c6e-902a-ccc8553d6c3f@ms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775" y="4763"/>
            <a:ext cx="7261225" cy="685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9505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941723a-6a8d-468f-84ba-469b32e83c49@ms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1864043"/>
            <a:ext cx="37941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ecbd5866-c7f1-45ac-b343-839a39cae4db@ms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015" y="1864043"/>
            <a:ext cx="37941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4d4492ab-a032-4b4d-8604-33456e8921e1@ms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140" y="1864043"/>
            <a:ext cx="37941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307542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</Words>
  <Application>Microsoft Office PowerPoint</Application>
  <PresentationFormat>Grand écran</PresentationFormat>
  <Paragraphs>2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T2K TPC resistive prototype test at CERN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T2K TPC resistive prototype test at CERN</dc:title>
  <dc:creator>Colas Paul</dc:creator>
  <cp:lastModifiedBy>Colas Paul</cp:lastModifiedBy>
  <cp:revision>2</cp:revision>
  <dcterms:created xsi:type="dcterms:W3CDTF">2018-09-04T10:37:49Z</dcterms:created>
  <dcterms:modified xsi:type="dcterms:W3CDTF">2018-09-04T10:45:26Z</dcterms:modified>
</cp:coreProperties>
</file>