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0" r:id="rId3"/>
    <p:sldId id="271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09F"/>
    <a:srgbClr val="CAB447"/>
    <a:srgbClr val="FFE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E445F-EF67-41E7-8100-F2921FE2BF6C}" v="626" dt="2018-09-05T03:03:03.9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Myers" userId="bab0386741122958" providerId="LiveId" clId="{8B2E445F-EF67-41E7-8100-F2921FE2BF6C}"/>
    <pc:docChg chg="undo custSel addSld delSld modSld">
      <pc:chgData name="Andrew Myers" userId="bab0386741122958" providerId="LiveId" clId="{8B2E445F-EF67-41E7-8100-F2921FE2BF6C}" dt="2018-09-05T03:03:03.922" v="623" actId="14100"/>
      <pc:docMkLst>
        <pc:docMk/>
      </pc:docMkLst>
      <pc:sldChg chg="del">
        <pc:chgData name="Andrew Myers" userId="bab0386741122958" providerId="LiveId" clId="{8B2E445F-EF67-41E7-8100-F2921FE2BF6C}" dt="2018-09-05T02:43:23.441" v="0" actId="2696"/>
        <pc:sldMkLst>
          <pc:docMk/>
          <pc:sldMk cId="3452213687" sldId="257"/>
        </pc:sldMkLst>
      </pc:sldChg>
      <pc:sldChg chg="del">
        <pc:chgData name="Andrew Myers" userId="bab0386741122958" providerId="LiveId" clId="{8B2E445F-EF67-41E7-8100-F2921FE2BF6C}" dt="2018-09-05T02:43:23.760" v="6" actId="2696"/>
        <pc:sldMkLst>
          <pc:docMk/>
          <pc:sldMk cId="1187069807" sldId="258"/>
        </pc:sldMkLst>
      </pc:sldChg>
      <pc:sldChg chg="del">
        <pc:chgData name="Andrew Myers" userId="bab0386741122958" providerId="LiveId" clId="{8B2E445F-EF67-41E7-8100-F2921FE2BF6C}" dt="2018-09-05T02:43:23.824" v="10" actId="2696"/>
        <pc:sldMkLst>
          <pc:docMk/>
          <pc:sldMk cId="4172548365" sldId="259"/>
        </pc:sldMkLst>
      </pc:sldChg>
      <pc:sldChg chg="del">
        <pc:chgData name="Andrew Myers" userId="bab0386741122958" providerId="LiveId" clId="{8B2E445F-EF67-41E7-8100-F2921FE2BF6C}" dt="2018-09-05T02:43:23.809" v="8" actId="2696"/>
        <pc:sldMkLst>
          <pc:docMk/>
          <pc:sldMk cId="2680182964" sldId="260"/>
        </pc:sldMkLst>
      </pc:sldChg>
      <pc:sldChg chg="del">
        <pc:chgData name="Andrew Myers" userId="bab0386741122958" providerId="LiveId" clId="{8B2E445F-EF67-41E7-8100-F2921FE2BF6C}" dt="2018-09-05T02:43:23.770" v="7" actId="2696"/>
        <pc:sldMkLst>
          <pc:docMk/>
          <pc:sldMk cId="2340627193" sldId="261"/>
        </pc:sldMkLst>
      </pc:sldChg>
      <pc:sldChg chg="del">
        <pc:chgData name="Andrew Myers" userId="bab0386741122958" providerId="LiveId" clId="{8B2E445F-EF67-41E7-8100-F2921FE2BF6C}" dt="2018-09-05T02:43:23.819" v="9" actId="2696"/>
        <pc:sldMkLst>
          <pc:docMk/>
          <pc:sldMk cId="3946530032" sldId="262"/>
        </pc:sldMkLst>
      </pc:sldChg>
      <pc:sldChg chg="del">
        <pc:chgData name="Andrew Myers" userId="bab0386741122958" providerId="LiveId" clId="{8B2E445F-EF67-41E7-8100-F2921FE2BF6C}" dt="2018-09-05T02:43:23.607" v="1" actId="2696"/>
        <pc:sldMkLst>
          <pc:docMk/>
          <pc:sldMk cId="3712561107" sldId="264"/>
        </pc:sldMkLst>
      </pc:sldChg>
      <pc:sldChg chg="del">
        <pc:chgData name="Andrew Myers" userId="bab0386741122958" providerId="LiveId" clId="{8B2E445F-EF67-41E7-8100-F2921FE2BF6C}" dt="2018-09-05T02:43:23.624" v="2" actId="2696"/>
        <pc:sldMkLst>
          <pc:docMk/>
          <pc:sldMk cId="1101236377" sldId="265"/>
        </pc:sldMkLst>
      </pc:sldChg>
      <pc:sldChg chg="del">
        <pc:chgData name="Andrew Myers" userId="bab0386741122958" providerId="LiveId" clId="{8B2E445F-EF67-41E7-8100-F2921FE2BF6C}" dt="2018-09-05T02:43:23.645" v="3" actId="2696"/>
        <pc:sldMkLst>
          <pc:docMk/>
          <pc:sldMk cId="2237016568" sldId="266"/>
        </pc:sldMkLst>
      </pc:sldChg>
      <pc:sldChg chg="del">
        <pc:chgData name="Andrew Myers" userId="bab0386741122958" providerId="LiveId" clId="{8B2E445F-EF67-41E7-8100-F2921FE2BF6C}" dt="2018-09-05T02:43:23.685" v="5" actId="2696"/>
        <pc:sldMkLst>
          <pc:docMk/>
          <pc:sldMk cId="2490600923" sldId="267"/>
        </pc:sldMkLst>
      </pc:sldChg>
      <pc:sldChg chg="del">
        <pc:chgData name="Andrew Myers" userId="bab0386741122958" providerId="LiveId" clId="{8B2E445F-EF67-41E7-8100-F2921FE2BF6C}" dt="2018-09-05T02:43:23.661" v="4" actId="2696"/>
        <pc:sldMkLst>
          <pc:docMk/>
          <pc:sldMk cId="875309683" sldId="268"/>
        </pc:sldMkLst>
      </pc:sldChg>
      <pc:sldChg chg="delSp modSp">
        <pc:chgData name="Andrew Myers" userId="bab0386741122958" providerId="LiveId" clId="{8B2E445F-EF67-41E7-8100-F2921FE2BF6C}" dt="2018-09-05T02:45:15.047" v="179"/>
        <pc:sldMkLst>
          <pc:docMk/>
          <pc:sldMk cId="4154469198" sldId="269"/>
        </pc:sldMkLst>
        <pc:spChg chg="mod">
          <ac:chgData name="Andrew Myers" userId="bab0386741122958" providerId="LiveId" clId="{8B2E445F-EF67-41E7-8100-F2921FE2BF6C}" dt="2018-09-05T02:44:02.390" v="89" actId="20577"/>
          <ac:spMkLst>
            <pc:docMk/>
            <pc:sldMk cId="4154469198" sldId="269"/>
            <ac:spMk id="2" creationId="{00000000-0000-0000-0000-000000000000}"/>
          </ac:spMkLst>
        </pc:spChg>
        <pc:spChg chg="mod">
          <ac:chgData name="Andrew Myers" userId="bab0386741122958" providerId="LiveId" clId="{8B2E445F-EF67-41E7-8100-F2921FE2BF6C}" dt="2018-09-05T02:45:08.476" v="167" actId="14100"/>
          <ac:spMkLst>
            <pc:docMk/>
            <pc:sldMk cId="4154469198" sldId="269"/>
            <ac:spMk id="3" creationId="{00000000-0000-0000-0000-000000000000}"/>
          </ac:spMkLst>
        </pc:spChg>
        <pc:spChg chg="del mod">
          <ac:chgData name="Andrew Myers" userId="bab0386741122958" providerId="LiveId" clId="{8B2E445F-EF67-41E7-8100-F2921FE2BF6C}" dt="2018-09-05T02:45:15.047" v="179"/>
          <ac:spMkLst>
            <pc:docMk/>
            <pc:sldMk cId="4154469198" sldId="269"/>
            <ac:spMk id="4" creationId="{00000000-0000-0000-0000-000000000000}"/>
          </ac:spMkLst>
        </pc:spChg>
        <pc:spChg chg="del mod">
          <ac:chgData name="Andrew Myers" userId="bab0386741122958" providerId="LiveId" clId="{8B2E445F-EF67-41E7-8100-F2921FE2BF6C}" dt="2018-09-05T02:45:09.121" v="169"/>
          <ac:spMkLst>
            <pc:docMk/>
            <pc:sldMk cId="4154469198" sldId="269"/>
            <ac:spMk id="6" creationId="{00000000-0000-0000-0000-000000000000}"/>
          </ac:spMkLst>
        </pc:spChg>
      </pc:sldChg>
      <pc:sldChg chg="modSp add">
        <pc:chgData name="Andrew Myers" userId="bab0386741122958" providerId="LiveId" clId="{8B2E445F-EF67-41E7-8100-F2921FE2BF6C}" dt="2018-09-05T02:53:24.154" v="459" actId="20577"/>
        <pc:sldMkLst>
          <pc:docMk/>
          <pc:sldMk cId="3657120615" sldId="270"/>
        </pc:sldMkLst>
        <pc:spChg chg="mod">
          <ac:chgData name="Andrew Myers" userId="bab0386741122958" providerId="LiveId" clId="{8B2E445F-EF67-41E7-8100-F2921FE2BF6C}" dt="2018-09-05T02:53:24.154" v="459" actId="20577"/>
          <ac:spMkLst>
            <pc:docMk/>
            <pc:sldMk cId="3657120615" sldId="270"/>
            <ac:spMk id="2" creationId="{44F8BF38-BEAB-4245-8B34-D951B3960E6B}"/>
          </ac:spMkLst>
        </pc:spChg>
      </pc:sldChg>
      <pc:sldChg chg="add del">
        <pc:chgData name="Andrew Myers" userId="bab0386741122958" providerId="LiveId" clId="{8B2E445F-EF67-41E7-8100-F2921FE2BF6C}" dt="2018-09-05T02:53:53.947" v="461" actId="2696"/>
        <pc:sldMkLst>
          <pc:docMk/>
          <pc:sldMk cId="1526383517" sldId="271"/>
        </pc:sldMkLst>
      </pc:sldChg>
      <pc:sldChg chg="addSp delSp modSp add">
        <pc:chgData name="Andrew Myers" userId="bab0386741122958" providerId="LiveId" clId="{8B2E445F-EF67-41E7-8100-F2921FE2BF6C}" dt="2018-09-05T02:59:26.917" v="548" actId="20577"/>
        <pc:sldMkLst>
          <pc:docMk/>
          <pc:sldMk cId="3413925951" sldId="271"/>
        </pc:sldMkLst>
        <pc:spChg chg="mod">
          <ac:chgData name="Andrew Myers" userId="bab0386741122958" providerId="LiveId" clId="{8B2E445F-EF67-41E7-8100-F2921FE2BF6C}" dt="2018-09-05T02:59:26.917" v="548" actId="20577"/>
          <ac:spMkLst>
            <pc:docMk/>
            <pc:sldMk cId="3413925951" sldId="271"/>
            <ac:spMk id="2" creationId="{824B9FC2-4B2D-4724-A155-3DACC3AF486C}"/>
          </ac:spMkLst>
        </pc:spChg>
        <pc:spChg chg="add del">
          <ac:chgData name="Andrew Myers" userId="bab0386741122958" providerId="LiveId" clId="{8B2E445F-EF67-41E7-8100-F2921FE2BF6C}" dt="2018-09-05T02:56:39.596" v="500"/>
          <ac:spMkLst>
            <pc:docMk/>
            <pc:sldMk cId="3413925951" sldId="271"/>
            <ac:spMk id="3" creationId="{9A2A70F6-1A91-4120-BC79-F42FF30095D6}"/>
          </ac:spMkLst>
        </pc:spChg>
        <pc:picChg chg="add mod">
          <ac:chgData name="Andrew Myers" userId="bab0386741122958" providerId="LiveId" clId="{8B2E445F-EF67-41E7-8100-F2921FE2BF6C}" dt="2018-09-05T02:58:08.837" v="509" actId="1076"/>
          <ac:picMkLst>
            <pc:docMk/>
            <pc:sldMk cId="3413925951" sldId="271"/>
            <ac:picMk id="4" creationId="{C179750C-57E3-43D0-9576-436E94896FD3}"/>
          </ac:picMkLst>
        </pc:picChg>
      </pc:sldChg>
      <pc:sldChg chg="addSp modSp add">
        <pc:chgData name="Andrew Myers" userId="bab0386741122958" providerId="LiveId" clId="{8B2E445F-EF67-41E7-8100-F2921FE2BF6C}" dt="2018-09-05T03:03:03.922" v="623" actId="14100"/>
        <pc:sldMkLst>
          <pc:docMk/>
          <pc:sldMk cId="895406679" sldId="272"/>
        </pc:sldMkLst>
        <pc:spChg chg="mod">
          <ac:chgData name="Andrew Myers" userId="bab0386741122958" providerId="LiveId" clId="{8B2E445F-EF67-41E7-8100-F2921FE2BF6C}" dt="2018-09-05T03:02:58.532" v="622" actId="27636"/>
          <ac:spMkLst>
            <pc:docMk/>
            <pc:sldMk cId="895406679" sldId="272"/>
            <ac:spMk id="2" creationId="{9084EA29-2278-4574-BA49-9C9870767D58}"/>
          </ac:spMkLst>
        </pc:spChg>
        <pc:picChg chg="add mod">
          <ac:chgData name="Andrew Myers" userId="bab0386741122958" providerId="LiveId" clId="{8B2E445F-EF67-41E7-8100-F2921FE2BF6C}" dt="2018-09-05T03:03:03.922" v="623" actId="14100"/>
          <ac:picMkLst>
            <pc:docMk/>
            <pc:sldMk cId="895406679" sldId="272"/>
            <ac:picMk id="3" creationId="{FD855814-DEFE-4F58-929C-7A2FC40CA2BE}"/>
          </ac:picMkLst>
        </pc:picChg>
      </pc:sldChg>
      <pc:sldChg chg="del">
        <pc:chgData name="Andrew Myers" userId="bab0386741122958" providerId="LiveId" clId="{8B2E445F-EF67-41E7-8100-F2921FE2BF6C}" dt="2018-09-05T02:43:23.828" v="11" actId="2696"/>
        <pc:sldMkLst>
          <pc:docMk/>
          <pc:sldMk cId="3294669005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95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9185" y="1600202"/>
            <a:ext cx="6565570" cy="43844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486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716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9846"/>
            <a:ext cx="8229600" cy="1143004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2877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85578" y="175589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5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9186" y="1729974"/>
            <a:ext cx="6565569" cy="41323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83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9185" y="1600202"/>
            <a:ext cx="6565570" cy="43844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6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467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38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1785578" y="175589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10358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9186" y="1729974"/>
            <a:ext cx="6565569" cy="413237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31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415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  <p:sldLayoutId id="2147483656" r:id="rId4"/>
    <p:sldLayoutId id="2147483650" r:id="rId5"/>
    <p:sldLayoutId id="2147483652" r:id="rId6"/>
    <p:sldLayoutId id="2147483655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vernote.com/shard/s157/sh/6a8bf792-3942-4db1-ab72-776a13ee38d4/1a6995993ad1f0f9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iles.slack.com/files-pri/T0E3R2E6L-FCNH2U4JJ/nohup.out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987" y="3970698"/>
            <a:ext cx="8018620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800" b="1" dirty="0">
                <a:latin typeface="Arial"/>
              </a:rPr>
              <a:t>HCAL/Pandora/Tracking Update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479" y="5186379"/>
            <a:ext cx="819504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Andy White, Andrew Myers, Ross McCoy, Sakshi Nag,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Divyanshu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 Sharma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67813" y="5053315"/>
            <a:ext cx="488696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4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F8BF38-BEAB-4245-8B34-D951B3960E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9595" y="470518"/>
            <a:ext cx="8957569" cy="53918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Clean Rebuild of lcgeo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i="1" dirty="0" err="1"/>
              <a:t>ILCSoft</a:t>
            </a:r>
            <a:r>
              <a:rPr lang="en-US" i="1" dirty="0"/>
              <a:t> v02-00-01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https://www.evernote.com/shard/s157/sh/6a8bf792-3942-4db1-ab72-776a13ee38d4/1a6995993ad1f0f9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Ran Simulations with model </a:t>
            </a:r>
            <a:r>
              <a:rPr lang="en-US" b="1" dirty="0"/>
              <a:t>SiD_o2_v03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Ran Reconstruction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xml: SiDReconstruction_o2_v03_calib1ct2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Errors occurred while running </a:t>
            </a:r>
            <a:r>
              <a:rPr lang="en-US" dirty="0" err="1"/>
              <a:t>reco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Checked HCAL endcap geometry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https://github.com/iLCSoft/lcgeo/blob/master/SiD/compact/SiD_o2_v03/HCalEndcap_brass_v03.xml</a:t>
            </a:r>
          </a:p>
        </p:txBody>
      </p:sp>
    </p:spTree>
    <p:extLst>
      <p:ext uri="{BB962C8B-B14F-4D97-AF65-F5344CB8AC3E}">
        <p14:creationId xmlns:p14="http://schemas.microsoft.com/office/powerpoint/2010/main" val="365712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4B9FC2-4B2D-4724-A155-3DACC3AF4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1842" y="274037"/>
            <a:ext cx="8682360" cy="142159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Reconstruction Errors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Log file: </a:t>
            </a:r>
            <a:r>
              <a:rPr lang="en-US" dirty="0">
                <a:hlinkClick r:id="rId2"/>
              </a:rPr>
              <a:t>https://files.slack.com/files-pri/T0E3R2E6L-FCNH2U4JJ/nohup.out</a:t>
            </a:r>
            <a:r>
              <a:rPr lang="en-US" dirty="0"/>
              <a:t> or can be provided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79750C-57E3-43D0-9576-436E94896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9720"/>
            <a:ext cx="9144000" cy="426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84EA29-2278-4574-BA49-9C9870767D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1943" y="203015"/>
            <a:ext cx="8682360" cy="877111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/>
              <a:t>HCAL Endcap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Rpc</a:t>
            </a:r>
            <a:r>
              <a:rPr lang="en-US" dirty="0"/>
              <a:t> gas?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855814-DEFE-4F58-929C-7A2FC40CA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126"/>
            <a:ext cx="9144000" cy="510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0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</TotalTime>
  <Words>132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Tackett</dc:creator>
  <cp:lastModifiedBy>Andrew Myers</cp:lastModifiedBy>
  <cp:revision>105</cp:revision>
  <dcterms:created xsi:type="dcterms:W3CDTF">2013-10-16T17:47:49Z</dcterms:created>
  <dcterms:modified xsi:type="dcterms:W3CDTF">2018-09-05T03:03:07Z</dcterms:modified>
</cp:coreProperties>
</file>