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AEE5A7-857C-3E44-B8A5-B555A5FD8E4F}" v="109" dt="2018-10-08T16:11:48.5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18"/>
    <p:restoredTop sz="94682"/>
  </p:normalViewPr>
  <p:slideViewPr>
    <p:cSldViewPr snapToGrid="0" snapToObjects="1">
      <p:cViewPr>
        <p:scale>
          <a:sx n="130" d="100"/>
          <a:sy n="130" d="100"/>
        </p:scale>
        <p:origin x="176" y="-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en White" userId="3d098f406ff82899" providerId="LiveId" clId="{81AEE5A7-857C-3E44-B8A5-B555A5FD8E4F}"/>
    <pc:docChg chg="undo custSel modSld">
      <pc:chgData name="Glen White" userId="3d098f406ff82899" providerId="LiveId" clId="{81AEE5A7-857C-3E44-B8A5-B555A5FD8E4F}" dt="2018-10-09T13:35:40.942" v="834" actId="20577"/>
      <pc:docMkLst>
        <pc:docMk/>
      </pc:docMkLst>
      <pc:sldChg chg="modSp">
        <pc:chgData name="Glen White" userId="3d098f406ff82899" providerId="LiveId" clId="{81AEE5A7-857C-3E44-B8A5-B555A5FD8E4F}" dt="2018-10-09T13:35:40.942" v="834" actId="20577"/>
        <pc:sldMkLst>
          <pc:docMk/>
          <pc:sldMk cId="3822867080" sldId="256"/>
        </pc:sldMkLst>
        <pc:spChg chg="mod">
          <ac:chgData name="Glen White" userId="3d098f406ff82899" providerId="LiveId" clId="{81AEE5A7-857C-3E44-B8A5-B555A5FD8E4F}" dt="2018-10-08T16:07:58.408" v="571" actId="20577"/>
          <ac:spMkLst>
            <pc:docMk/>
            <pc:sldMk cId="3822867080" sldId="256"/>
            <ac:spMk id="4" creationId="{355B4AB1-8231-124C-8839-50E04B895F5F}"/>
          </ac:spMkLst>
        </pc:spChg>
        <pc:spChg chg="mod">
          <ac:chgData name="Glen White" userId="3d098f406ff82899" providerId="LiveId" clId="{81AEE5A7-857C-3E44-B8A5-B555A5FD8E4F}" dt="2018-10-09T13:35:40.942" v="834" actId="20577"/>
          <ac:spMkLst>
            <pc:docMk/>
            <pc:sldMk cId="3822867080" sldId="256"/>
            <ac:spMk id="5" creationId="{32DB9C1E-94AC-D64C-AF07-7BF24BD2D46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983B6-0793-8449-B618-F4C7AF6B707D}" type="datetimeFigureOut">
              <a:rPr lang="en-US" smtClean="0"/>
              <a:t>10/9/18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0A9F2-C384-C843-9D4E-C6523DA221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57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50A9F2-C384-C843-9D4E-C6523DA221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0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DF591-A127-764A-95EB-5D26E6B3E7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714E80-B968-E947-8110-23BEADC36C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2491C-5EDC-E245-9A8B-1C6C059F2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9D055-5CD6-BF43-BCE5-A0000DE4D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BF515-9913-FD43-BDA8-2451FE25F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3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D1F4B-10B9-FD49-A70E-A02C2BBB7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5E9F9E-36A7-AE40-BF33-EB20885A4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04120-AFC2-4A4B-B455-61751ADBB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096B0-D363-6242-9CCE-70FB296FE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283D6-FCB7-644D-AED6-856C77B60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157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E3DBC9-788A-1743-97FE-9DD63ACEC1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B6C277-C5B8-E840-8BA9-B4269D5702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CE24C-A011-9C4F-AD59-20EAC5D4D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5A842-DA54-0249-BC8F-5FC27215C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BB8A3-5B83-FA48-A118-C3DB0F7CB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10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C9314-D96B-7849-8169-689A51C10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97A97-9963-6B40-BEF2-ECB473FF1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F8C55-6531-F84A-8B40-20D67A6C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16632-F177-2D46-A88C-30074A915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79BBF-5BF7-1641-9FA5-47B229858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2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1CEF4-6462-544D-8B08-BD1DCF7B7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EF688D-061D-C444-8F1D-96A626F85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10ED1-8435-F64C-B085-BDA2AC4EB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9F10B-3ACB-B045-A631-D6C01ACBA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86A75-0A9C-EA4A-9B2C-047DF7E00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4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0FFD6-B90B-1B4B-A007-318E41288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197ED-A8F3-E840-A406-6A150495E2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0BB428-B883-864D-8828-70F6311B3A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3E90F-01A5-9A41-A1AB-AB350E72D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1B8E7F-2AA5-2846-BA01-967EA9059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6E91A-5BCF-EB44-9C03-F63C32367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7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197FC-8E73-9B41-BC4F-D11E2A0A6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2EC9D-455F-9F48-873A-CC3619783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D33173-4405-F14B-9944-17EA30A36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18424F-36E6-5C4D-9016-08BA696ED2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B78EEB-2521-4B4F-A2B8-18E1476BE7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16CA06-5126-AA4A-977D-1D00ECE70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27D645-59B1-334A-AA76-95722DCCD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9D6F20-5AE4-1F4F-996E-036C43ED9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2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139CD-C0AB-E64D-AA3B-BE3C62526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D62A70-7C21-8C4C-859F-7F6E88948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32FFEE-4B2B-3046-AE55-D670B2ED3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4D7E86-8A41-DE48-B97E-46F34282F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10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83F38B-BBC0-4546-889A-2C5EC84D9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96B084-F646-3040-BEFF-D1CC67329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78DBD4-5D82-434C-BFDD-BBA7ABF45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7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DF292-2C36-8E4B-ACC6-972B63B7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12B40-831B-4948-84E7-0B056BDE8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F33D5-3630-FB41-8506-A91EC16C78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CECD8-FC72-7F47-9663-98F70E53A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DDC50-E721-614F-A7EE-FFFB2858B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52F734-F367-4540-9780-99DFCB299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3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02A19-BB7C-6145-B2E6-28A60A0A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F2852E-0317-3843-8925-A8A903454F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60A01C-A463-9F44-B812-2282D710CF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A6347A-DD35-3244-8774-9F2F702D6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895081-1022-E247-BF17-D9AF8015E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3E9B6A-AE7A-DB48-BC3D-A752DB97D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99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B232B-1377-9947-9B40-B29A30EF8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6785D-21EC-A642-91CD-1DA78B1A7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AED62-10EA-E140-8215-DD6BC9EB72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EF4DF-8F30-8F40-A3E3-E6892843A34D}" type="datetimeFigureOut">
              <a:rPr lang="en-US" smtClean="0"/>
              <a:t>10/3/18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947F3-0D44-FB4C-863D-2E0611FAB9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3E309-10CA-7246-B204-78A08F410F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606DC-712C-CF45-B738-DC996BC16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7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5B4AB1-8231-124C-8839-50E04B895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Beam Delivery System: 3 x 90 min Blocks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+ 1 joint session BD/RTML/BDS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2400" b="1" i="1" dirty="0"/>
              <a:t>- Toshiyuki, Rogelio, Edu, Glen</a:t>
            </a:r>
            <a:endParaRPr lang="en-US" b="1" i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DB9C1E-94AC-D64C-AF07-7BF24BD2D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078" y="2050734"/>
            <a:ext cx="10515600" cy="4798246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ILC BDS [90 min] [Tues 16:30-18:00]</a:t>
            </a:r>
          </a:p>
          <a:p>
            <a:pPr lvl="1"/>
            <a:r>
              <a:rPr lang="en-US" dirty="0"/>
              <a:t>ILC250 baseline optics (45+5 min) – </a:t>
            </a:r>
            <a:r>
              <a:rPr lang="en-US" i="1" dirty="0"/>
              <a:t>Toshiyuki </a:t>
            </a:r>
          </a:p>
          <a:p>
            <a:pPr lvl="1"/>
            <a:r>
              <a:rPr lang="en-US" dirty="0"/>
              <a:t>Study of Pair-Monitor for ILC using Deep Learning (15+5 min) - </a:t>
            </a:r>
            <a:r>
              <a:rPr lang="en-US" i="1" dirty="0"/>
              <a:t>Y. Kobayashi</a:t>
            </a:r>
          </a:p>
          <a:p>
            <a:pPr lvl="1"/>
            <a:r>
              <a:rPr lang="en-US" dirty="0"/>
              <a:t>ILC Collimator Backgrounds (15+5 min)- </a:t>
            </a:r>
            <a:r>
              <a:rPr lang="en-US" i="1" dirty="0"/>
              <a:t>Glen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CLIC BDS [90 min] [Wed 16:30-18:00]</a:t>
            </a:r>
          </a:p>
          <a:p>
            <a:pPr lvl="1"/>
            <a:r>
              <a:rPr lang="en-US" dirty="0"/>
              <a:t>CLIC FFS 2-beam tuning with GM (15+5 min)– </a:t>
            </a:r>
            <a:r>
              <a:rPr lang="en-US" i="1" dirty="0"/>
              <a:t>Edu</a:t>
            </a:r>
          </a:p>
          <a:p>
            <a:pPr lvl="1"/>
            <a:r>
              <a:rPr lang="en-US" dirty="0"/>
              <a:t>New FFS tuning techniques and sensitivity to energy and BPM calibration (15+5 min) – </a:t>
            </a:r>
            <a:r>
              <a:rPr lang="en-US" i="1" dirty="0"/>
              <a:t>Jim</a:t>
            </a:r>
            <a:endParaRPr lang="en-US" dirty="0"/>
          </a:p>
          <a:p>
            <a:pPr lvl="1"/>
            <a:r>
              <a:rPr lang="en-US" dirty="0"/>
              <a:t>Optimizing CLIC 380GeV FFS with L*=6m (15+5 min)- </a:t>
            </a:r>
            <a:r>
              <a:rPr lang="en-US" i="1" dirty="0"/>
              <a:t> Andrii</a:t>
            </a:r>
            <a:endParaRPr lang="en-US" dirty="0"/>
          </a:p>
          <a:p>
            <a:pPr lvl="1"/>
            <a:r>
              <a:rPr lang="en-US" dirty="0"/>
              <a:t>Crystal focusing for FFS (15+5 min)– </a:t>
            </a:r>
            <a:r>
              <a:rPr lang="en-US" i="1" dirty="0"/>
              <a:t>Vera</a:t>
            </a:r>
          </a:p>
          <a:p>
            <a:pPr lvl="1"/>
            <a:r>
              <a:rPr lang="en-US" dirty="0"/>
              <a:t>Discussion (10 min)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ATF2 &amp; CLIC BDS [90 min</a:t>
            </a:r>
            <a:r>
              <a:rPr lang="en-US" b="1">
                <a:solidFill>
                  <a:srgbClr val="C00000"/>
                </a:solidFill>
              </a:rPr>
              <a:t>] [Wed 09:00-10:30</a:t>
            </a:r>
            <a:r>
              <a:rPr lang="en-US" b="1" dirty="0">
                <a:solidFill>
                  <a:srgbClr val="C00000"/>
                </a:solidFill>
              </a:rPr>
              <a:t>]</a:t>
            </a:r>
          </a:p>
          <a:p>
            <a:pPr lvl="1"/>
            <a:r>
              <a:rPr lang="en-US" dirty="0"/>
              <a:t>Towards demonstrating CLIC FFS in </a:t>
            </a:r>
            <a:r>
              <a:rPr lang="en-US" dirty="0" err="1"/>
              <a:t>SuperKEKB</a:t>
            </a:r>
            <a:r>
              <a:rPr lang="en-US" dirty="0"/>
              <a:t> (15+5 min)- </a:t>
            </a:r>
            <a:r>
              <a:rPr lang="en-US" i="1" dirty="0"/>
              <a:t>Paul</a:t>
            </a:r>
          </a:p>
          <a:p>
            <a:pPr lvl="1"/>
            <a:r>
              <a:rPr lang="en-US" dirty="0"/>
              <a:t>Impact of energy distributions on CLIC performance (15+5 min)– </a:t>
            </a:r>
            <a:r>
              <a:rPr lang="en-US" i="1" dirty="0"/>
              <a:t>TBD</a:t>
            </a:r>
          </a:p>
          <a:p>
            <a:pPr lvl="1"/>
            <a:r>
              <a:rPr lang="en-US" dirty="0"/>
              <a:t>Status and plans for the ATF2 ultra-low beta* optics (15+5 min)– </a:t>
            </a:r>
            <a:r>
              <a:rPr lang="en-US" i="1" dirty="0"/>
              <a:t>Vera</a:t>
            </a:r>
          </a:p>
          <a:p>
            <a:pPr lvl="1"/>
            <a:r>
              <a:rPr lang="en-US" dirty="0"/>
              <a:t>Design and test of a very low-latency BPM signal processor for use in the CLIC IP FB system (15+5 min) – </a:t>
            </a:r>
            <a:r>
              <a:rPr lang="en-US" i="1" dirty="0"/>
              <a:t>Doug </a:t>
            </a:r>
            <a:r>
              <a:rPr lang="en-US" i="1" dirty="0" err="1"/>
              <a:t>Bett</a:t>
            </a:r>
            <a:endParaRPr lang="en-US" i="1" dirty="0"/>
          </a:p>
          <a:p>
            <a:pPr lvl="1"/>
            <a:r>
              <a:rPr lang="en-US" dirty="0"/>
              <a:t>Discussion (10 min)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4.         BD/RTML/BDS Joint Session [Thurs 9:00 - 10:30]</a:t>
            </a:r>
          </a:p>
          <a:p>
            <a:pPr lvl="1"/>
            <a:r>
              <a:rPr lang="en-US" dirty="0"/>
              <a:t>Ultra-compressed low-power beam parameter options for a future LC - </a:t>
            </a:r>
            <a:r>
              <a:rPr lang="en-US" i="1" dirty="0"/>
              <a:t> Vitaly </a:t>
            </a:r>
            <a:r>
              <a:rPr lang="en-US" i="1" dirty="0" err="1"/>
              <a:t>Yakimenko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867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8413</TotalTime>
  <Words>225</Words>
  <Application>Microsoft Macintosh PowerPoint</Application>
  <PresentationFormat>Widescreen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Beam Delivery System: 3 x 90 min Blocks + 1 joint session BD/RTML/BDS - Toshiyuki, Rogelio, Edu, Glen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Delivery System: 3 x 90 min Blocks</dc:title>
  <dc:creator>Glen White</dc:creator>
  <cp:lastModifiedBy>Glen White</cp:lastModifiedBy>
  <cp:revision>1</cp:revision>
  <dcterms:created xsi:type="dcterms:W3CDTF">2018-09-04T12:33:48Z</dcterms:created>
  <dcterms:modified xsi:type="dcterms:W3CDTF">2018-10-09T13:35:41Z</dcterms:modified>
</cp:coreProperties>
</file>