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87BD-DC9A-4D76-9867-AB88AECDFD11}" type="datetimeFigureOut">
              <a:rPr lang="fr-FR" smtClean="0"/>
              <a:t>01/11/2018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51C-31D9-4E91-9301-59197C8AA1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082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87BD-DC9A-4D76-9867-AB88AECDFD11}" type="datetimeFigureOut">
              <a:rPr lang="fr-FR" smtClean="0"/>
              <a:t>01/11/2018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51C-31D9-4E91-9301-59197C8AA1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355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87BD-DC9A-4D76-9867-AB88AECDFD11}" type="datetimeFigureOut">
              <a:rPr lang="fr-FR" smtClean="0"/>
              <a:t>01/11/2018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51C-31D9-4E91-9301-59197C8AA1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9307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87BD-DC9A-4D76-9867-AB88AECDFD11}" type="datetimeFigureOut">
              <a:rPr lang="fr-FR" smtClean="0"/>
              <a:t>01/11/2018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51C-31D9-4E91-9301-59197C8AA1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1390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87BD-DC9A-4D76-9867-AB88AECDFD11}" type="datetimeFigureOut">
              <a:rPr lang="fr-FR" smtClean="0"/>
              <a:t>01/11/2018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51C-31D9-4E91-9301-59197C8AA1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998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87BD-DC9A-4D76-9867-AB88AECDFD11}" type="datetimeFigureOut">
              <a:rPr lang="fr-FR" smtClean="0"/>
              <a:t>01/11/2018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51C-31D9-4E91-9301-59197C8AA1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384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87BD-DC9A-4D76-9867-AB88AECDFD11}" type="datetimeFigureOut">
              <a:rPr lang="fr-FR" smtClean="0"/>
              <a:t>01/11/2018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51C-31D9-4E91-9301-59197C8AA1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792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87BD-DC9A-4D76-9867-AB88AECDFD11}" type="datetimeFigureOut">
              <a:rPr lang="fr-FR" smtClean="0"/>
              <a:t>01/11/2018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51C-31D9-4E91-9301-59197C8AA1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224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87BD-DC9A-4D76-9867-AB88AECDFD11}" type="datetimeFigureOut">
              <a:rPr lang="fr-FR" smtClean="0"/>
              <a:t>01/11/2018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51C-31D9-4E91-9301-59197C8AA1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254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87BD-DC9A-4D76-9867-AB88AECDFD11}" type="datetimeFigureOut">
              <a:rPr lang="fr-FR" smtClean="0"/>
              <a:t>01/11/2018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51C-31D9-4E91-9301-59197C8AA1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649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487BD-DC9A-4D76-9867-AB88AECDFD11}" type="datetimeFigureOut">
              <a:rPr lang="fr-FR" smtClean="0"/>
              <a:t>01/11/2018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1751C-31D9-4E91-9301-59197C8AA1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8238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487BD-DC9A-4D76-9867-AB88AECDFD11}" type="datetimeFigureOut">
              <a:rPr lang="fr-FR" smtClean="0"/>
              <a:t>01/11/2018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1751C-31D9-4E91-9301-59197C8AA1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278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News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err="1" smtClean="0"/>
              <a:t>preparation</a:t>
            </a:r>
            <a:r>
              <a:rPr lang="fr-FR" dirty="0" smtClean="0"/>
              <a:t> of the MM </a:t>
            </a:r>
            <a:r>
              <a:rPr lang="fr-FR" dirty="0" err="1" smtClean="0"/>
              <a:t>beam</a:t>
            </a:r>
            <a:r>
              <a:rPr lang="fr-FR" dirty="0" smtClean="0"/>
              <a:t> test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</a:t>
            </a:r>
          </a:p>
          <a:p>
            <a:r>
              <a:rPr lang="fr-FR" dirty="0" err="1" smtClean="0"/>
              <a:t>With</a:t>
            </a:r>
            <a:r>
              <a:rPr lang="fr-FR" dirty="0" smtClean="0"/>
              <a:t> D. </a:t>
            </a:r>
            <a:r>
              <a:rPr lang="fr-FR" dirty="0" err="1" smtClean="0"/>
              <a:t>Attié</a:t>
            </a:r>
            <a:r>
              <a:rPr lang="fr-FR" dirty="0" smtClean="0"/>
              <a:t>, T. </a:t>
            </a:r>
            <a:r>
              <a:rPr lang="fr-FR" dirty="0" err="1" smtClean="0"/>
              <a:t>Ogawa</a:t>
            </a:r>
            <a:r>
              <a:rPr lang="fr-FR" dirty="0" smtClean="0"/>
              <a:t>, M. </a:t>
            </a:r>
            <a:r>
              <a:rPr lang="fr-FR" dirty="0" err="1" smtClean="0"/>
              <a:t>Riallot</a:t>
            </a:r>
            <a:r>
              <a:rPr lang="fr-FR" dirty="0" smtClean="0"/>
              <a:t>, B. Tuchming,…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6929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 smtClean="0"/>
              <a:t>Status</a:t>
            </a:r>
            <a:r>
              <a:rPr lang="fr-FR" dirty="0" smtClean="0"/>
              <a:t>: </a:t>
            </a:r>
          </a:p>
          <a:p>
            <a:pPr lvl="1"/>
            <a:r>
              <a:rPr lang="fr-FR" dirty="0" smtClean="0"/>
              <a:t>4 detectors </a:t>
            </a:r>
            <a:r>
              <a:rPr lang="fr-FR" dirty="0" err="1" smtClean="0"/>
              <a:t>received</a:t>
            </a:r>
            <a:r>
              <a:rPr lang="fr-FR" dirty="0" smtClean="0"/>
              <a:t> and </a:t>
            </a:r>
            <a:r>
              <a:rPr lang="fr-FR" dirty="0" err="1" smtClean="0"/>
              <a:t>tested</a:t>
            </a:r>
            <a:r>
              <a:rPr lang="fr-FR" dirty="0" smtClean="0"/>
              <a:t> for high voltage (all </a:t>
            </a:r>
            <a:r>
              <a:rPr lang="fr-FR" dirty="0" err="1" smtClean="0"/>
              <a:t>very</a:t>
            </a:r>
            <a:r>
              <a:rPr lang="fr-FR" dirty="0" smtClean="0"/>
              <a:t> stable) and connections (</a:t>
            </a:r>
            <a:r>
              <a:rPr lang="fr-FR" dirty="0" err="1" smtClean="0"/>
              <a:t>almost</a:t>
            </a:r>
            <a:r>
              <a:rPr lang="fr-FR" dirty="0" smtClean="0"/>
              <a:t> 100% good)</a:t>
            </a:r>
          </a:p>
          <a:p>
            <a:pPr lvl="1"/>
            <a:r>
              <a:rPr lang="fr-FR" dirty="0" smtClean="0"/>
              <a:t>all </a:t>
            </a:r>
            <a:r>
              <a:rPr lang="fr-FR" dirty="0" err="1" smtClean="0"/>
              <a:t>backframes</a:t>
            </a:r>
            <a:r>
              <a:rPr lang="fr-FR" dirty="0" smtClean="0"/>
              <a:t> </a:t>
            </a:r>
            <a:r>
              <a:rPr lang="fr-FR" dirty="0" err="1" smtClean="0"/>
              <a:t>received</a:t>
            </a:r>
            <a:endParaRPr lang="fr-FR" dirty="0"/>
          </a:p>
          <a:p>
            <a:pPr lvl="1"/>
            <a:r>
              <a:rPr lang="fr-FR" dirty="0" smtClean="0"/>
              <a:t>2 modules </a:t>
            </a:r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integrated</a:t>
            </a:r>
            <a:r>
              <a:rPr lang="fr-FR" dirty="0" smtClean="0"/>
              <a:t> and </a:t>
            </a:r>
            <a:r>
              <a:rPr lang="fr-FR" dirty="0" err="1" smtClean="0"/>
              <a:t>tested</a:t>
            </a:r>
            <a:r>
              <a:rPr lang="fr-FR" dirty="0" smtClean="0"/>
              <a:t> in </a:t>
            </a:r>
            <a:r>
              <a:rPr lang="fr-FR" dirty="0" err="1" smtClean="0"/>
              <a:t>cosmics</a:t>
            </a:r>
            <a:r>
              <a:rPr lang="fr-FR" dirty="0" smtClean="0"/>
              <a:t> :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noise ~5.8 ADC / 4096. </a:t>
            </a:r>
            <a:r>
              <a:rPr lang="fr-FR" dirty="0" smtClean="0"/>
              <a:t>Charge </a:t>
            </a:r>
            <a:r>
              <a:rPr lang="fr-FR" dirty="0" err="1" smtClean="0"/>
              <a:t>spreading</a:t>
            </a:r>
            <a:r>
              <a:rPr lang="fr-FR" dirty="0" smtClean="0"/>
              <a:t> OK. </a:t>
            </a:r>
            <a:endParaRPr lang="fr-FR" dirty="0" smtClean="0"/>
          </a:p>
          <a:p>
            <a:pPr lvl="1"/>
            <a:r>
              <a:rPr lang="fr-FR" dirty="0" smtClean="0"/>
              <a:t>Multi-module </a:t>
            </a:r>
            <a:r>
              <a:rPr lang="fr-FR" dirty="0" err="1" smtClean="0"/>
              <a:t>backend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endParaRPr lang="fr-FR" dirty="0" smtClean="0"/>
          </a:p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week</a:t>
            </a:r>
            <a:r>
              <a:rPr lang="fr-FR" dirty="0" smtClean="0"/>
              <a:t> : </a:t>
            </a:r>
            <a:r>
              <a:rPr lang="fr-FR" dirty="0" err="1" smtClean="0"/>
              <a:t>integrate</a:t>
            </a:r>
            <a:r>
              <a:rPr lang="fr-FR" dirty="0" smtClean="0"/>
              <a:t> and test in </a:t>
            </a:r>
            <a:r>
              <a:rPr lang="fr-FR" dirty="0" err="1" smtClean="0"/>
              <a:t>cosmics</a:t>
            </a:r>
            <a:r>
              <a:rPr lang="fr-FR" dirty="0" smtClean="0"/>
              <a:t> 2 more modules</a:t>
            </a:r>
          </a:p>
          <a:p>
            <a:r>
              <a:rPr lang="fr-FR" dirty="0" smtClean="0"/>
              <a:t>Nov. 12 : pack and put detectors in the car. Serguei arrives in DESY</a:t>
            </a:r>
          </a:p>
          <a:p>
            <a:r>
              <a:rPr lang="fr-FR" dirty="0" err="1" smtClean="0"/>
              <a:t>November</a:t>
            </a:r>
            <a:r>
              <a:rPr lang="fr-FR" dirty="0" smtClean="0"/>
              <a:t> 13 : </a:t>
            </a:r>
            <a:r>
              <a:rPr lang="fr-FR" dirty="0" err="1" smtClean="0"/>
              <a:t>we</a:t>
            </a:r>
            <a:r>
              <a:rPr lang="fr-FR" dirty="0"/>
              <a:t> </a:t>
            </a:r>
            <a:r>
              <a:rPr lang="fr-FR" dirty="0" err="1" smtClean="0"/>
              <a:t>travel</a:t>
            </a:r>
            <a:r>
              <a:rPr lang="fr-FR" dirty="0" smtClean="0"/>
              <a:t> to DESY. Serguei </a:t>
            </a:r>
            <a:r>
              <a:rPr lang="fr-FR" dirty="0" err="1" smtClean="0"/>
              <a:t>prepares</a:t>
            </a:r>
            <a:r>
              <a:rPr lang="fr-FR" dirty="0" smtClean="0"/>
              <a:t> HV connections, triggers, supplies, etc…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8625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9" t="47873"/>
          <a:stretch/>
        </p:blipFill>
        <p:spPr>
          <a:xfrm>
            <a:off x="1548136" y="374462"/>
            <a:ext cx="8082256" cy="5860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785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087" y="1148283"/>
            <a:ext cx="6465826" cy="456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747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867" y="0"/>
            <a:ext cx="101742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2797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126</Words>
  <Application>Microsoft Office PowerPoint</Application>
  <PresentationFormat>Grand écran</PresentationFormat>
  <Paragraphs>11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News from the preparation of the MM beam test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from the preparation of the MM beam test</dc:title>
  <dc:creator>Colas Paul</dc:creator>
  <cp:lastModifiedBy>Colas Paul</cp:lastModifiedBy>
  <cp:revision>4</cp:revision>
  <dcterms:created xsi:type="dcterms:W3CDTF">2018-11-01T11:24:16Z</dcterms:created>
  <dcterms:modified xsi:type="dcterms:W3CDTF">2018-11-01T11:40:40Z</dcterms:modified>
</cp:coreProperties>
</file>