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DBB4B-2818-409A-BD97-CB4BF0BB4BBB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37FD2-6C09-4C95-A1F5-B3A5C66E968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869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37FD2-6C09-4C95-A1F5-B3A5C66E9683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613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660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244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826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863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2581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787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207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76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438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406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614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B7C-C8EF-4AFC-9E4F-9A6F58E5C79E}" type="datetimeFigureOut">
              <a:rPr lang="sv-SE" smtClean="0"/>
              <a:t>2019-01-08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F0DEC-9A3E-489A-9F12-DF0EC59931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029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5497" y="1802491"/>
            <a:ext cx="716414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What has happened with the development of the</a:t>
            </a:r>
          </a:p>
          <a:p>
            <a:pPr algn="ctr"/>
            <a:r>
              <a:rPr lang="sv-S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SALTRO readout system since the last CM?</a:t>
            </a:r>
          </a:p>
          <a:p>
            <a:pPr algn="ctr"/>
            <a:endParaRPr lang="sv-SE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9.1.2019</a:t>
            </a:r>
          </a:p>
          <a:p>
            <a:pPr algn="ctr"/>
            <a:endParaRPr lang="sv-SE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Leif Jönsson</a:t>
            </a:r>
          </a:p>
          <a:p>
            <a:pPr algn="ctr"/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Lund Univerisity</a:t>
            </a:r>
          </a:p>
          <a:p>
            <a:pPr algn="ctr"/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(on behhalf of the Lund group)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9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242" y="778042"/>
            <a:ext cx="1131752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Status in June 2016 at Santander</a:t>
            </a:r>
            <a:r>
              <a:rPr lang="sv-SE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Since the contract with the Swedish company was signed in April 2013 we had experienced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6 unsuccesful attempts to bond the SALTRO-chip to our carrier board. Further the quality of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t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he epoxy layer covering the top side of the carrier board was not of suffiecient quality for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e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fficient cooling. </a:t>
            </a: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decided to perform an X-ray investigation in order to find the cause of the problem.</a:t>
            </a: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design of the MCM-board (Multi Chip Module) in HDI-technology (High Density Interconnect)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was essentially complete and a mechanical sample was produced to check the spatial constraints.</a:t>
            </a: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development of the firmware for the serial readout had started already in 2014. Yifan Yang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f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rom Brussels for the CPLD and Fan Zhang from Wuhan for the SRU. Unfortunately Brussel’s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e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ngagement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 LHC prevented them from continue and Fan had to leave the project due to emplyoment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c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ircumstances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 the beginning of 2016.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master student from the Faculty of Engineering at Lund University was engaged but before he could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finish he was offered employment in industry.</a:t>
            </a:r>
          </a:p>
          <a:p>
            <a:pPr marL="285750" indent="-285750">
              <a:buFont typeface="Symbol" panose="05050102010706020507" pitchFamily="18" charset="2"/>
              <a:buChar char="·"/>
            </a:pP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presented ideas for cooling of the chips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02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9125" y="849561"/>
            <a:ext cx="1116042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 the beginning of 2017 the X-ray investigations were finished and revealed that the loop of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bonding wires were in several cases not adequate. There were wires which rested on the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e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dge of the die. The conclusion was that when the carrierboard was heated up in the process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o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 applying the tin balls these wires were ripped off due to the different expansion of the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PSB and the epoxy layer.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contract with the company was terminated on the 25.2.2017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new contract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was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signed on the 16.2.2017 with a company which was able to package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our dies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 </a:t>
            </a:r>
            <a:endParaRPr lang="sv-SE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small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enough capsules.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first ocular inspection of the dies revealed that some dies were of bad quality and the variation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i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 size was bigger than expected. This presents a potential problem for succesful packaging.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11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784" y="557784"/>
            <a:ext cx="10121682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new test board</a:t>
            </a:r>
          </a:p>
          <a:p>
            <a:endParaRPr lang="sv-SE" dirty="0" smtClean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Since the BGA footprint is different for the packaged chips compared to the carrier board,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t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he test board had to be modified and a new test socket had to be purchased.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450" y="1985010"/>
            <a:ext cx="2920365" cy="38938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784" y="2148840"/>
            <a:ext cx="69397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test board is read out via an SRU (Scalable Readout Unit).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FPGA firmware on the SRU is using the ALICE and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TOTEM systems.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However, this firmware has to be modified for full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functionality in our application.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firmware for the CPLD is adopted from the ALICE exp.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360" y="504383"/>
            <a:ext cx="10774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End of July 2017 we received the first pre-sample of 34 chips, which had a perfect surface quality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nd very precise dimensions.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93" y="1287463"/>
            <a:ext cx="2760599" cy="147402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745" y="1287462"/>
            <a:ext cx="2802255" cy="14740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360" y="3082385"/>
            <a:ext cx="1094241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From the subsequent tests in Lund only 20 chips passed the requirements, which corresponds to a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s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uccess rate of less than 60%.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It was carefully tested that there was no bug in the test board.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procedure for selecting and positioning the dies was agreed on with the company and a second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Pre-sample of 55 chips was ordered.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At the end of May the second pre-sample was delivered and subsequent tests in Lund showed that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46 </a:t>
            </a:r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c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hips passed the requirements, corresponding to a yield of more than 80%. </a:t>
            </a: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Packaging of the full sample was ordered and the delivery followed at the end of November 2018  </a:t>
            </a:r>
          </a:p>
        </p:txBody>
      </p:sp>
    </p:spTree>
    <p:extLst>
      <p:ext uri="{BB962C8B-B14F-4D97-AF65-F5344CB8AC3E}">
        <p14:creationId xmlns:p14="http://schemas.microsoft.com/office/powerpoint/2010/main" val="205110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8096" y="667512"/>
            <a:ext cx="1120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new and somewhat smaller CPLD has been found, which helps in the deployment of the components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o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 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MCM-board.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This led to a modification of the test board, in order to check the correct routing for the CPLD.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C:\Users\Leif\Documents\Aida\AIDA-2020\testboar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948" y="2247900"/>
            <a:ext cx="2870200" cy="3825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68096" y="2108954"/>
            <a:ext cx="68627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PCB has been delivered and the components have been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m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ounted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by the Electronics Workshop at DESY.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test socket and the various connectors will be mounted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i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 Lund.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aim is to test all the packaged chips with this test board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but this can only happen when the firmware for the CPLD and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SRU has been finalized. 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1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" y="148733"/>
            <a:ext cx="1087028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Status of the DAQ system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With the present DAQ-system we are limited to perform a full readout of 2 channels out of 16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alternatively to read out all channels but limited to 180 samples.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CPLD: the firmware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works with th old testboard. It has to be modified and tested for the new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t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est board.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SRU: re-arrangement of the memory management necessary for full readout of al 16 channels.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bug which causes the system to hang has to be solved.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This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needs an FPGA programmer.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PC: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firmware exits but has probably to be further developed.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704" y="3073241"/>
            <a:ext cx="11389656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final MCM-board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design in HDI technology will start soon but will not be completed until we have got some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test results from the new test board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sv-SE" sz="10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sz="800" dirty="0">
              <a:solidFill>
                <a:srgbClr val="002060"/>
              </a:solidFill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Tests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of a small sample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SALTRO16 chips with the new test board, can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be performed with the present 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f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irmware, in order to make sure that the routing for the CPLD is correct.</a:t>
            </a:r>
          </a:p>
          <a:p>
            <a:endParaRPr lang="sv-SE" sz="800" dirty="0">
              <a:solidFill>
                <a:srgbClr val="002060"/>
              </a:solidFill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As soon as this is established the design of the final MCM-board can be completed and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PCB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can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be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ordered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sz="800" dirty="0">
              <a:solidFill>
                <a:srgbClr val="002060"/>
              </a:solidFill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Soldering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tests with empty packages will be performed by the Electronics Workshop at DESY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sz="800" dirty="0">
              <a:solidFill>
                <a:srgbClr val="002060"/>
              </a:solidFill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After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successful tests of the packaged chips, the MCM-boards will be mounted by the Electronics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Workshop at DESY.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9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3816" y="740664"/>
            <a:ext cx="10570522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Cooling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Contact was established with Filippo Bosi, whose group in Pisa is working on micro channel cooling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w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ithin the AIDA2020 project. He offered himself to develop a cooling system for our puprose.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mockup board was sent to us by Takahiro Fusayasu and was forwarded to Pisa. This board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s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imulates one SALTRO chip ladder with 5 chips providing a realistic simulation of the power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dissipation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and could thus be used to test the performance of the micro channel cooling.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On the 14.12.2017 I learnt that Filippo had suffered from serious heart problems.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8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360" y="685800"/>
            <a:ext cx="1059777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Plans for the next future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Mount the test socket and connectors to the test board.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Test the funktionality of the test board with already tested SALTRO16 chips.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When we are convinced that everything is ok, continue with the design of the final MCM board.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Continue to look for a FPGA-programmer. 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12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1105</Words>
  <Application>Microsoft Office PowerPoint</Application>
  <PresentationFormat>Widescreen</PresentationFormat>
  <Paragraphs>123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Leif</cp:lastModifiedBy>
  <cp:revision>64</cp:revision>
  <dcterms:created xsi:type="dcterms:W3CDTF">2019-01-03T08:49:05Z</dcterms:created>
  <dcterms:modified xsi:type="dcterms:W3CDTF">2019-01-08T18:15:50Z</dcterms:modified>
</cp:coreProperties>
</file>