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4" y="-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408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11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58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19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77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7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17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40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72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9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55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3F2E-2127-465D-A733-B00795DE5C69}" type="datetimeFigureOut">
              <a:rPr lang="fr-FR" smtClean="0"/>
              <a:t>15/11/2018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9D5B9-259C-4C0B-B531-275E83F672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88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2018 </a:t>
            </a:r>
            <a:r>
              <a:rPr lang="fr-FR" dirty="0" err="1" smtClean="0"/>
              <a:t>beam</a:t>
            </a:r>
            <a:r>
              <a:rPr lang="fr-FR" dirty="0" smtClean="0"/>
              <a:t> test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120582"/>
          </a:xfrm>
        </p:spPr>
        <p:txBody>
          <a:bodyPr>
            <a:normAutofit lnSpcReduction="10000"/>
          </a:bodyPr>
          <a:lstStyle/>
          <a:p>
            <a:r>
              <a:rPr lang="fr-FR" dirty="0" err="1" smtClean="0">
                <a:solidFill>
                  <a:schemeClr val="accent1"/>
                </a:solidFill>
              </a:rPr>
              <a:t>Commissioning</a:t>
            </a:r>
            <a:r>
              <a:rPr lang="fr-FR" dirty="0" smtClean="0">
                <a:solidFill>
                  <a:schemeClr val="accent1"/>
                </a:solidFill>
              </a:rPr>
              <a:t>: </a:t>
            </a:r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P. Colas, S. </a:t>
            </a:r>
            <a:r>
              <a:rPr lang="fr-FR" dirty="0" err="1" smtClean="0"/>
              <a:t>Ganjour</a:t>
            </a:r>
            <a:r>
              <a:rPr lang="fr-FR" dirty="0" smtClean="0"/>
              <a:t>, T. </a:t>
            </a:r>
            <a:r>
              <a:rPr lang="fr-FR" dirty="0" err="1" smtClean="0"/>
              <a:t>Ogawa</a:t>
            </a:r>
            <a:r>
              <a:rPr lang="fr-FR" dirty="0" smtClean="0"/>
              <a:t>, M. </a:t>
            </a:r>
            <a:r>
              <a:rPr lang="fr-FR" dirty="0" err="1" smtClean="0"/>
              <a:t>Riallot</a:t>
            </a:r>
            <a:endParaRPr lang="fr-FR" dirty="0" smtClean="0"/>
          </a:p>
          <a:p>
            <a:r>
              <a:rPr lang="fr-FR" dirty="0" smtClean="0">
                <a:solidFill>
                  <a:schemeClr val="accent1"/>
                </a:solidFill>
              </a:rPr>
              <a:t>Data </a:t>
            </a:r>
            <a:r>
              <a:rPr lang="fr-FR" dirty="0" err="1" smtClean="0">
                <a:solidFill>
                  <a:schemeClr val="accent1"/>
                </a:solidFill>
              </a:rPr>
              <a:t>taking</a:t>
            </a:r>
            <a:r>
              <a:rPr lang="fr-FR" dirty="0" smtClean="0">
                <a:solidFill>
                  <a:schemeClr val="accent1"/>
                </a:solidFill>
              </a:rPr>
              <a:t>: the </a:t>
            </a:r>
            <a:r>
              <a:rPr lang="fr-FR" dirty="0" err="1" smtClean="0">
                <a:solidFill>
                  <a:schemeClr val="accent1"/>
                </a:solidFill>
              </a:rPr>
              <a:t>same</a:t>
            </a:r>
            <a:r>
              <a:rPr lang="fr-FR" dirty="0" smtClean="0">
                <a:solidFill>
                  <a:schemeClr val="accent1"/>
                </a:solidFill>
              </a:rPr>
              <a:t>, plus:</a:t>
            </a:r>
          </a:p>
          <a:p>
            <a:r>
              <a:rPr lang="fr-FR" dirty="0" smtClean="0"/>
              <a:t>X. </a:t>
            </a:r>
            <a:r>
              <a:rPr lang="fr-FR" dirty="0" err="1" smtClean="0"/>
              <a:t>Coppolani</a:t>
            </a:r>
            <a:r>
              <a:rPr lang="fr-FR" dirty="0" smtClean="0"/>
              <a:t>, S. Emery, </a:t>
            </a:r>
            <a:r>
              <a:rPr lang="fr-FR" dirty="0" err="1" smtClean="0"/>
              <a:t>Huirong</a:t>
            </a:r>
            <a:r>
              <a:rPr lang="fr-FR" dirty="0" smtClean="0"/>
              <a:t> Qi, J. Timmermans, M. Titov</a:t>
            </a:r>
          </a:p>
          <a:p>
            <a:r>
              <a:rPr lang="fr-FR" dirty="0" err="1" smtClean="0"/>
              <a:t>Strong</a:t>
            </a:r>
            <a:r>
              <a:rPr lang="fr-FR" dirty="0" smtClean="0"/>
              <a:t> support </a:t>
            </a:r>
            <a:r>
              <a:rPr lang="fr-FR" dirty="0" err="1" smtClean="0"/>
              <a:t>from</a:t>
            </a:r>
            <a:r>
              <a:rPr lang="fr-FR" dirty="0" smtClean="0"/>
              <a:t> DESY:</a:t>
            </a:r>
          </a:p>
          <a:p>
            <a:r>
              <a:rPr lang="fr-FR" dirty="0" smtClean="0"/>
              <a:t>  R. Diener and O. Schäfer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17220" y="55626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phone meeting 15/11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434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Goals of the test 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Use LP2 </a:t>
            </a:r>
            <a:r>
              <a:rPr lang="fr-FR" dirty="0" err="1" smtClean="0"/>
              <a:t>endplate</a:t>
            </a:r>
            <a:endParaRPr lang="fr-FR" dirty="0"/>
          </a:p>
          <a:p>
            <a:r>
              <a:rPr lang="fr-FR" dirty="0" smtClean="0"/>
              <a:t>Use 2PCO2, test 1-loop </a:t>
            </a:r>
            <a:r>
              <a:rPr lang="fr-FR" smtClean="0"/>
              <a:t>operation</a:t>
            </a:r>
            <a:endParaRPr lang="fr-FR" dirty="0" smtClean="0"/>
          </a:p>
          <a:p>
            <a:r>
              <a:rPr lang="fr-FR" dirty="0" smtClean="0"/>
              <a:t>Test new </a:t>
            </a:r>
            <a:r>
              <a:rPr lang="fr-FR" dirty="0" err="1" smtClean="0"/>
              <a:t>scheme</a:t>
            </a:r>
            <a:r>
              <a:rPr lang="fr-FR" dirty="0" smtClean="0"/>
              <a:t> : </a:t>
            </a:r>
            <a:r>
              <a:rPr lang="fr-FR" dirty="0" err="1" smtClean="0"/>
              <a:t>encapsulated</a:t>
            </a:r>
            <a:r>
              <a:rPr lang="fr-FR" dirty="0" smtClean="0"/>
              <a:t> anode,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grounded</a:t>
            </a:r>
            <a:r>
              <a:rPr lang="fr-FR" dirty="0" smtClean="0"/>
              <a:t> </a:t>
            </a:r>
            <a:r>
              <a:rPr lang="fr-FR" dirty="0" err="1" smtClean="0"/>
              <a:t>mesh</a:t>
            </a:r>
            <a:r>
              <a:rPr lang="fr-FR" dirty="0" smtClean="0"/>
              <a:t>. </a:t>
            </a:r>
            <a:r>
              <a:rPr lang="fr-FR" dirty="0" err="1" smtClean="0"/>
              <a:t>Proved</a:t>
            </a:r>
            <a:r>
              <a:rPr lang="fr-FR" dirty="0" smtClean="0"/>
              <a:t> to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already</a:t>
            </a:r>
            <a:r>
              <a:rPr lang="fr-FR" dirty="0" smtClean="0"/>
              <a:t> in a </a:t>
            </a:r>
            <a:r>
              <a:rPr lang="fr-FR" dirty="0" err="1" smtClean="0"/>
              <a:t>cosmic</a:t>
            </a:r>
            <a:r>
              <a:rPr lang="fr-FR" dirty="0" smtClean="0"/>
              <a:t> test at Saclay and in a T2K upgrade test at CERN. </a:t>
            </a:r>
          </a:p>
          <a:p>
            <a:r>
              <a:rPr lang="fr-FR" dirty="0" smtClean="0"/>
              <a:t>Use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mechanics</a:t>
            </a:r>
            <a:r>
              <a:rPr lang="fr-FR" dirty="0" smtClean="0"/>
              <a:t> for pad </a:t>
            </a:r>
            <a:r>
              <a:rPr lang="fr-FR" dirty="0" err="1" smtClean="0"/>
              <a:t>connection</a:t>
            </a:r>
            <a:r>
              <a:rPr lang="fr-FR" dirty="0" smtClean="0"/>
              <a:t> : 99.9% of good connections</a:t>
            </a:r>
          </a:p>
          <a:p>
            <a:r>
              <a:rPr lang="fr-FR" dirty="0" smtClean="0"/>
              <a:t>This time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detailed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to </a:t>
            </a:r>
            <a:r>
              <a:rPr lang="fr-FR" dirty="0" err="1" smtClean="0"/>
              <a:t>confirm</a:t>
            </a:r>
            <a:r>
              <a:rPr lang="fr-FR" dirty="0" smtClean="0"/>
              <a:t> the </a:t>
            </a:r>
            <a:r>
              <a:rPr lang="fr-FR" dirty="0" err="1" smtClean="0"/>
              <a:t>expected</a:t>
            </a:r>
            <a:r>
              <a:rPr lang="fr-FR" dirty="0" smtClean="0"/>
              <a:t> </a:t>
            </a:r>
            <a:r>
              <a:rPr lang="fr-FR" dirty="0" err="1" smtClean="0"/>
              <a:t>advantages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 new </a:t>
            </a:r>
            <a:r>
              <a:rPr lang="fr-FR" dirty="0" err="1" smtClean="0"/>
              <a:t>scheme</a:t>
            </a:r>
            <a:r>
              <a:rPr lang="fr-FR" dirty="0" smtClean="0"/>
              <a:t> : </a:t>
            </a:r>
            <a:r>
              <a:rPr lang="fr-FR" dirty="0" err="1" smtClean="0"/>
              <a:t>less</a:t>
            </a:r>
            <a:r>
              <a:rPr lang="fr-FR" dirty="0" smtClean="0"/>
              <a:t> noise,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(</a:t>
            </a:r>
            <a:r>
              <a:rPr lang="fr-FR" dirty="0" err="1" smtClean="0"/>
              <a:t>mesh</a:t>
            </a:r>
            <a:r>
              <a:rPr lang="fr-FR" dirty="0" smtClean="0"/>
              <a:t> at </a:t>
            </a:r>
            <a:r>
              <a:rPr lang="fr-FR" dirty="0" err="1" smtClean="0"/>
              <a:t>same</a:t>
            </a:r>
            <a:r>
              <a:rPr lang="fr-FR" dirty="0" smtClean="0"/>
              <a:t> voltage as frame),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flexibility</a:t>
            </a:r>
            <a:r>
              <a:rPr lang="fr-FR" dirty="0" smtClean="0"/>
              <a:t> (</a:t>
            </a:r>
            <a:r>
              <a:rPr lang="fr-FR" dirty="0" err="1" smtClean="0"/>
              <a:t>gas</a:t>
            </a:r>
            <a:r>
              <a:rPr lang="fr-FR" dirty="0" smtClean="0"/>
              <a:t> gain of </a:t>
            </a:r>
            <a:r>
              <a:rPr lang="fr-FR" dirty="0" err="1" smtClean="0"/>
              <a:t>each</a:t>
            </a:r>
            <a:r>
              <a:rPr lang="fr-FR" dirty="0" smtClean="0"/>
              <a:t> module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tuned</a:t>
            </a:r>
            <a:r>
              <a:rPr lang="fr-FR" dirty="0" smtClean="0"/>
              <a:t> </a:t>
            </a:r>
            <a:r>
              <a:rPr lang="fr-FR" dirty="0" err="1" smtClean="0"/>
              <a:t>independently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710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718" y="0"/>
            <a:ext cx="90725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538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273" y="640021"/>
            <a:ext cx="4457527" cy="278758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120" y="685948"/>
            <a:ext cx="4350989" cy="272947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57" y="3404900"/>
            <a:ext cx="4342283" cy="278259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012" y="3406141"/>
            <a:ext cx="4273098" cy="273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80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0580" y="1398905"/>
            <a:ext cx="6873240" cy="2502535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Arrival</a:t>
            </a:r>
            <a:r>
              <a:rPr lang="fr-FR" dirty="0" smtClean="0"/>
              <a:t> on </a:t>
            </a:r>
            <a:r>
              <a:rPr lang="fr-FR" dirty="0" err="1" smtClean="0"/>
              <a:t>November</a:t>
            </a:r>
            <a:r>
              <a:rPr lang="fr-FR" dirty="0" smtClean="0"/>
              <a:t> 13th </a:t>
            </a:r>
            <a:r>
              <a:rPr lang="fr-FR" dirty="0" err="1" smtClean="0"/>
              <a:t>evening</a:t>
            </a:r>
            <a:endParaRPr lang="fr-FR" dirty="0" smtClean="0"/>
          </a:p>
          <a:p>
            <a:r>
              <a:rPr lang="fr-FR" dirty="0" err="1"/>
              <a:t>R</a:t>
            </a:r>
            <a:r>
              <a:rPr lang="fr-FR" dirty="0" err="1" smtClean="0"/>
              <a:t>e-test</a:t>
            </a:r>
            <a:r>
              <a:rPr lang="fr-FR" dirty="0" smtClean="0"/>
              <a:t> all modules on the table</a:t>
            </a:r>
            <a:endParaRPr lang="fr-FR" dirty="0" smtClean="0"/>
          </a:p>
          <a:p>
            <a:r>
              <a:rPr lang="fr-FR" dirty="0" smtClean="0"/>
              <a:t>Test Field cage HV on </a:t>
            </a:r>
            <a:r>
              <a:rPr lang="fr-FR" dirty="0" err="1" smtClean="0"/>
              <a:t>November</a:t>
            </a:r>
            <a:r>
              <a:rPr lang="fr-FR" dirty="0" smtClean="0"/>
              <a:t> 14</a:t>
            </a:r>
          </a:p>
          <a:p>
            <a:r>
              <a:rPr lang="fr-FR" dirty="0" smtClean="0"/>
              <a:t>Mount 4 modules on </a:t>
            </a:r>
            <a:r>
              <a:rPr lang="fr-FR" dirty="0" err="1" smtClean="0"/>
              <a:t>November</a:t>
            </a:r>
            <a:r>
              <a:rPr lang="fr-FR" dirty="0" smtClean="0"/>
              <a:t> 14</a:t>
            </a:r>
          </a:p>
          <a:p>
            <a:r>
              <a:rPr lang="fr-FR" dirty="0" err="1" smtClean="0"/>
              <a:t>Leak</a:t>
            </a:r>
            <a:r>
              <a:rPr lang="fr-FR" dirty="0" smtClean="0"/>
              <a:t> </a:t>
            </a:r>
            <a:r>
              <a:rPr lang="fr-FR" dirty="0" err="1" smtClean="0"/>
              <a:t>hunting</a:t>
            </a:r>
            <a:r>
              <a:rPr lang="fr-FR" dirty="0" smtClean="0"/>
              <a:t> on the new </a:t>
            </a:r>
            <a:r>
              <a:rPr lang="fr-FR" dirty="0" err="1" smtClean="0"/>
              <a:t>endplate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morning</a:t>
            </a:r>
            <a:endParaRPr lang="fr-FR" dirty="0" smtClean="0"/>
          </a:p>
          <a:p>
            <a:r>
              <a:rPr lang="fr-FR" dirty="0" smtClean="0"/>
              <a:t>Install LV, </a:t>
            </a:r>
            <a:r>
              <a:rPr lang="fr-FR" dirty="0" err="1" smtClean="0"/>
              <a:t>fibers</a:t>
            </a:r>
            <a:r>
              <a:rPr lang="fr-FR" dirty="0" smtClean="0"/>
              <a:t>, etc…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look </a:t>
            </a:r>
            <a:r>
              <a:rPr lang="fr-FR" dirty="0" err="1" smtClean="0"/>
              <a:t>forward</a:t>
            </a:r>
            <a:r>
              <a:rPr lang="fr-FR" dirty="0" smtClean="0"/>
              <a:t> to </a:t>
            </a:r>
            <a:r>
              <a:rPr lang="fr-FR" dirty="0" err="1" smtClean="0"/>
              <a:t>take</a:t>
            </a:r>
            <a:r>
              <a:rPr lang="fr-FR" dirty="0" smtClean="0"/>
              <a:t> data </a:t>
            </a:r>
            <a:r>
              <a:rPr lang="fr-FR" dirty="0" err="1" smtClean="0"/>
              <a:t>until</a:t>
            </a:r>
            <a:r>
              <a:rPr lang="fr-FR" dirty="0" smtClean="0"/>
              <a:t> Nov. 28 </a:t>
            </a:r>
            <a:r>
              <a:rPr lang="fr-FR" dirty="0" err="1" smtClean="0"/>
              <a:t>morning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140" y="571500"/>
            <a:ext cx="4160520" cy="554736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914900" y="4602480"/>
            <a:ext cx="118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E4      E3</a:t>
            </a:r>
          </a:p>
          <a:p>
            <a:r>
              <a:rPr lang="fr-FR" dirty="0"/>
              <a:t> </a:t>
            </a:r>
            <a:r>
              <a:rPr lang="fr-FR" dirty="0" smtClean="0"/>
              <a:t>     E1</a:t>
            </a:r>
          </a:p>
          <a:p>
            <a:r>
              <a:rPr lang="fr-FR" dirty="0" smtClean="0"/>
              <a:t>         E2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17335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222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Micromegas 2018 beam test</vt:lpstr>
      <vt:lpstr>Goals of the test :</vt:lpstr>
      <vt:lpstr>Présentation PowerPoint</vt:lpstr>
      <vt:lpstr>Présentation PowerPoint</vt:lpstr>
      <vt:lpstr>Status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Micromegas 2018 beam test</dc:title>
  <dc:creator>Colas Paul</dc:creator>
  <cp:lastModifiedBy>Colas Paul</cp:lastModifiedBy>
  <cp:revision>9</cp:revision>
  <dcterms:created xsi:type="dcterms:W3CDTF">2018-11-15T10:33:09Z</dcterms:created>
  <dcterms:modified xsi:type="dcterms:W3CDTF">2018-11-15T12:41:21Z</dcterms:modified>
</cp:coreProperties>
</file>