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3" r:id="rId7"/>
    <p:sldId id="265" r:id="rId8"/>
    <p:sldId id="264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00"/>
    <p:restoredTop sz="95788"/>
  </p:normalViewPr>
  <p:slideViewPr>
    <p:cSldViewPr snapToGrid="0" snapToObjects="1">
      <p:cViewPr varScale="1">
        <p:scale>
          <a:sx n="123" d="100"/>
          <a:sy n="123" d="100"/>
        </p:scale>
        <p:origin x="21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benham/cernbox/Documents/silicon/ForwardCalo/luxe/gaas/H3295-70/IV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benham/cernbox/Documents/silicon/ForwardCalo/luxe/gaas/H3295-70/IVresult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benham/cernbox/Documents/silicon/ForwardCalo/luxe/gaas/H3295-70/IVresult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benham/cernbox/Documents/silicon/ForwardCalo/luxe/gaas/H3295-70/IVresul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benham/cernbox/Documents/silicon/ForwardCalo/luxe/gaas/H3295-70/IVresul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benham/cernbox/Documents/silicon/ForwardCalo/luxe/gaas/H3295-70/IVresul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benham/cernbox/Documents/silicon/ForwardCalo/luxe/gaas/H3295-70/IVresul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benham/cernbox/Documents/silicon/ForwardCalo/luxe/gaas/H3295-70/IVresult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benham/cernbox/Documents/silicon/ForwardCalo/luxe/gaas/H3295-70/IVresult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benham/cernbox/Documents/silicon/ForwardCalo/luxe/gaas/H3295-70/IVresult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benham/cernbox/Documents/silicon/ForwardCalo/luxe/gaas/H3295-70/IVresult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Current in pad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'1.1 summary'!$B$1</c:f>
              <c:strCache>
                <c:ptCount val="1"/>
                <c:pt idx="0">
                  <c:v>no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'1.1 summary'!$A$2:$A$36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'1.1 summary'!$B$2:$B$36</c:f>
              <c:numCache>
                <c:formatCode>0.00E+00</c:formatCode>
                <c:ptCount val="35"/>
                <c:pt idx="0">
                  <c:v>-244.2115</c:v>
                </c:pt>
                <c:pt idx="1">
                  <c:v>-139.97819999999999</c:v>
                </c:pt>
                <c:pt idx="2">
                  <c:v>-127.1948</c:v>
                </c:pt>
                <c:pt idx="3">
                  <c:v>-114.4466</c:v>
                </c:pt>
                <c:pt idx="4">
                  <c:v>-102.72929999999999</c:v>
                </c:pt>
                <c:pt idx="5">
                  <c:v>-91.04598</c:v>
                </c:pt>
                <c:pt idx="6">
                  <c:v>-79.556330000000003</c:v>
                </c:pt>
                <c:pt idx="7">
                  <c:v>-68.241079999999997</c:v>
                </c:pt>
                <c:pt idx="8">
                  <c:v>-57.173960000000001</c:v>
                </c:pt>
                <c:pt idx="9">
                  <c:v>-46.281770000000002</c:v>
                </c:pt>
                <c:pt idx="10">
                  <c:v>-35.400489999999998</c:v>
                </c:pt>
                <c:pt idx="11">
                  <c:v>-24.449809999999999</c:v>
                </c:pt>
                <c:pt idx="12">
                  <c:v>-13.326169999999999</c:v>
                </c:pt>
                <c:pt idx="13">
                  <c:v>-11.013500000000001</c:v>
                </c:pt>
                <c:pt idx="14">
                  <c:v>-8.6673299999999998</c:v>
                </c:pt>
                <c:pt idx="15">
                  <c:v>-6.2093220000000002</c:v>
                </c:pt>
                <c:pt idx="16">
                  <c:v>-3.498761</c:v>
                </c:pt>
                <c:pt idx="17">
                  <c:v>2.8082699999999999E-2</c:v>
                </c:pt>
                <c:pt idx="18">
                  <c:v>3.3831799999999999</c:v>
                </c:pt>
                <c:pt idx="19">
                  <c:v>5.9459099999999996</c:v>
                </c:pt>
                <c:pt idx="20">
                  <c:v>8.3265379999999993</c:v>
                </c:pt>
                <c:pt idx="21">
                  <c:v>10.592449999999999</c:v>
                </c:pt>
                <c:pt idx="22">
                  <c:v>12.769489999999999</c:v>
                </c:pt>
                <c:pt idx="23">
                  <c:v>23.390370000000001</c:v>
                </c:pt>
                <c:pt idx="24">
                  <c:v>33.786769999999997</c:v>
                </c:pt>
                <c:pt idx="25">
                  <c:v>44.031129999999997</c:v>
                </c:pt>
                <c:pt idx="26">
                  <c:v>54.332259999999998</c:v>
                </c:pt>
                <c:pt idx="27">
                  <c:v>64.610659999999996</c:v>
                </c:pt>
                <c:pt idx="28">
                  <c:v>74.89846</c:v>
                </c:pt>
                <c:pt idx="29">
                  <c:v>85.181839999999994</c:v>
                </c:pt>
                <c:pt idx="30">
                  <c:v>95.672539999999998</c:v>
                </c:pt>
                <c:pt idx="31">
                  <c:v>106.0033</c:v>
                </c:pt>
                <c:pt idx="32">
                  <c:v>116.17230000000001</c:v>
                </c:pt>
                <c:pt idx="33">
                  <c:v>126.7525</c:v>
                </c:pt>
                <c:pt idx="34">
                  <c:v>215.81360000000001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5DC-3D43-B405-6E18120861CC}"/>
            </c:ext>
          </c:extLst>
        </c:ser>
        <c:ser>
          <c:idx val="1"/>
          <c:order val="1"/>
          <c:tx>
            <c:strRef>
              <c:f>'1.1 summary'!$C$1</c:f>
              <c:strCache>
                <c:ptCount val="1"/>
                <c:pt idx="0">
                  <c:v>2 GRs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'1.1 summary'!$A$2:$A$36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'1.1 summary'!$C$2:$C$36</c:f>
              <c:numCache>
                <c:formatCode>0.00E+00</c:formatCode>
                <c:ptCount val="35"/>
                <c:pt idx="0">
                  <c:v>-188.20930000000001</c:v>
                </c:pt>
                <c:pt idx="1">
                  <c:v>-109.48609999999999</c:v>
                </c:pt>
                <c:pt idx="2">
                  <c:v>-100.21510000000001</c:v>
                </c:pt>
                <c:pt idx="3">
                  <c:v>-91.028630000000007</c:v>
                </c:pt>
                <c:pt idx="4">
                  <c:v>-81.871260000000007</c:v>
                </c:pt>
                <c:pt idx="5">
                  <c:v>-72.806510000000003</c:v>
                </c:pt>
                <c:pt idx="6">
                  <c:v>-63.852829999999997</c:v>
                </c:pt>
                <c:pt idx="7">
                  <c:v>-54.874459999999999</c:v>
                </c:pt>
                <c:pt idx="8">
                  <c:v>-45.936729999999997</c:v>
                </c:pt>
                <c:pt idx="9">
                  <c:v>-37.078510000000001</c:v>
                </c:pt>
                <c:pt idx="10">
                  <c:v>-28.123190000000001</c:v>
                </c:pt>
                <c:pt idx="11">
                  <c:v>-19.109680000000001</c:v>
                </c:pt>
                <c:pt idx="12">
                  <c:v>-9.8762249999999998</c:v>
                </c:pt>
                <c:pt idx="13">
                  <c:v>-7.9571630000000004</c:v>
                </c:pt>
                <c:pt idx="14">
                  <c:v>-5.9898889999999998</c:v>
                </c:pt>
                <c:pt idx="15">
                  <c:v>-3.9047550000000002</c:v>
                </c:pt>
                <c:pt idx="16">
                  <c:v>-1.650542</c:v>
                </c:pt>
                <c:pt idx="17">
                  <c:v>1.2962400000000001</c:v>
                </c:pt>
                <c:pt idx="18">
                  <c:v>4.1231200000000001</c:v>
                </c:pt>
                <c:pt idx="19">
                  <c:v>6.3334849999999996</c:v>
                </c:pt>
                <c:pt idx="20">
                  <c:v>8.4030290000000001</c:v>
                </c:pt>
                <c:pt idx="21">
                  <c:v>10.30842</c:v>
                </c:pt>
                <c:pt idx="22">
                  <c:v>12.240360000000001</c:v>
                </c:pt>
                <c:pt idx="23">
                  <c:v>21.368169999999999</c:v>
                </c:pt>
                <c:pt idx="24">
                  <c:v>30.33005</c:v>
                </c:pt>
                <c:pt idx="25">
                  <c:v>39.22363</c:v>
                </c:pt>
                <c:pt idx="26">
                  <c:v>48.051630000000003</c:v>
                </c:pt>
                <c:pt idx="27">
                  <c:v>56.933190000000003</c:v>
                </c:pt>
                <c:pt idx="28">
                  <c:v>65.80565</c:v>
                </c:pt>
                <c:pt idx="29">
                  <c:v>74.804479999999998</c:v>
                </c:pt>
                <c:pt idx="30">
                  <c:v>83.775270000000006</c:v>
                </c:pt>
                <c:pt idx="31">
                  <c:v>92.827619999999996</c:v>
                </c:pt>
                <c:pt idx="32">
                  <c:v>101.95140000000001</c:v>
                </c:pt>
                <c:pt idx="33">
                  <c:v>111.07940000000001</c:v>
                </c:pt>
                <c:pt idx="34">
                  <c:v>187.2482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5DC-3D43-B405-6E18120861CC}"/>
            </c:ext>
          </c:extLst>
        </c:ser>
        <c:ser>
          <c:idx val="2"/>
          <c:order val="2"/>
          <c:tx>
            <c:strRef>
              <c:f>'1.1 summary'!$D$1</c:f>
              <c:strCache>
                <c:ptCount val="1"/>
                <c:pt idx="0">
                  <c:v>left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'1.1 summary'!$A$2:$A$36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'1.1 summary'!$D$2:$D$36</c:f>
              <c:numCache>
                <c:formatCode>0.00E+00</c:formatCode>
                <c:ptCount val="35"/>
                <c:pt idx="0">
                  <c:v>-210.9349</c:v>
                </c:pt>
                <c:pt idx="1">
                  <c:v>-123.22929999999999</c:v>
                </c:pt>
                <c:pt idx="2">
                  <c:v>-112.7533</c:v>
                </c:pt>
                <c:pt idx="3">
                  <c:v>-102.40730000000001</c:v>
                </c:pt>
                <c:pt idx="4">
                  <c:v>-92.137900000000002</c:v>
                </c:pt>
                <c:pt idx="5">
                  <c:v>-81.964320000000001</c:v>
                </c:pt>
                <c:pt idx="6">
                  <c:v>-71.925690000000003</c:v>
                </c:pt>
                <c:pt idx="7">
                  <c:v>-61.929310000000001</c:v>
                </c:pt>
                <c:pt idx="8">
                  <c:v>-51.94979</c:v>
                </c:pt>
                <c:pt idx="9">
                  <c:v>-42.073239999999998</c:v>
                </c:pt>
                <c:pt idx="10">
                  <c:v>-32.145899999999997</c:v>
                </c:pt>
                <c:pt idx="11">
                  <c:v>-22.212910000000001</c:v>
                </c:pt>
                <c:pt idx="12">
                  <c:v>-12.062580000000001</c:v>
                </c:pt>
                <c:pt idx="13">
                  <c:v>-9.9500139999999995</c:v>
                </c:pt>
                <c:pt idx="14">
                  <c:v>-7.7898110000000003</c:v>
                </c:pt>
                <c:pt idx="15">
                  <c:v>-5.518624</c:v>
                </c:pt>
                <c:pt idx="16">
                  <c:v>-3.0333860000000001</c:v>
                </c:pt>
                <c:pt idx="17">
                  <c:v>0.2449248</c:v>
                </c:pt>
                <c:pt idx="18">
                  <c:v>3.387985</c:v>
                </c:pt>
                <c:pt idx="19">
                  <c:v>5.8173630000000003</c:v>
                </c:pt>
                <c:pt idx="20">
                  <c:v>8.0523969999999991</c:v>
                </c:pt>
                <c:pt idx="21">
                  <c:v>10.166370000000001</c:v>
                </c:pt>
                <c:pt idx="22">
                  <c:v>12.259600000000001</c:v>
                </c:pt>
                <c:pt idx="23">
                  <c:v>22.258299999999998</c:v>
                </c:pt>
                <c:pt idx="24">
                  <c:v>32.086129999999997</c:v>
                </c:pt>
                <c:pt idx="25">
                  <c:v>41.821959999999997</c:v>
                </c:pt>
                <c:pt idx="26">
                  <c:v>51.556019999999997</c:v>
                </c:pt>
                <c:pt idx="27">
                  <c:v>61.390659999999997</c:v>
                </c:pt>
                <c:pt idx="28">
                  <c:v>71.098820000000003</c:v>
                </c:pt>
                <c:pt idx="29">
                  <c:v>80.98151</c:v>
                </c:pt>
                <c:pt idx="30">
                  <c:v>90.949340000000007</c:v>
                </c:pt>
                <c:pt idx="31">
                  <c:v>100.9041</c:v>
                </c:pt>
                <c:pt idx="32">
                  <c:v>110.90989999999999</c:v>
                </c:pt>
                <c:pt idx="33">
                  <c:v>121.0188</c:v>
                </c:pt>
                <c:pt idx="34">
                  <c:v>205.8733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5DC-3D43-B405-6E18120861CC}"/>
            </c:ext>
          </c:extLst>
        </c:ser>
        <c:ser>
          <c:idx val="3"/>
          <c:order val="3"/>
          <c:tx>
            <c:strRef>
              <c:f>'1.1 summary'!$E$1</c:f>
              <c:strCache>
                <c:ptCount val="1"/>
                <c:pt idx="0">
                  <c:v>right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'1.1 summary'!$A$2:$A$36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'1.1 summary'!$E$2:$E$36</c:f>
              <c:numCache>
                <c:formatCode>0.00E+00</c:formatCode>
                <c:ptCount val="35"/>
                <c:pt idx="0">
                  <c:v>-206.74119999999999</c:v>
                </c:pt>
                <c:pt idx="1">
                  <c:v>-118.569</c:v>
                </c:pt>
                <c:pt idx="2">
                  <c:v>-108.01179999999999</c:v>
                </c:pt>
                <c:pt idx="3">
                  <c:v>-97.623980000000003</c:v>
                </c:pt>
                <c:pt idx="4">
                  <c:v>-87.459320000000005</c:v>
                </c:pt>
                <c:pt idx="5">
                  <c:v>-77.543559999999999</c:v>
                </c:pt>
                <c:pt idx="6">
                  <c:v>-67.715059999999994</c:v>
                </c:pt>
                <c:pt idx="7">
                  <c:v>-58.022449999999999</c:v>
                </c:pt>
                <c:pt idx="8">
                  <c:v>-48.479660000000003</c:v>
                </c:pt>
                <c:pt idx="9">
                  <c:v>-38.955550000000002</c:v>
                </c:pt>
                <c:pt idx="10">
                  <c:v>-29.477499999999999</c:v>
                </c:pt>
                <c:pt idx="11">
                  <c:v>-19.99466</c:v>
                </c:pt>
                <c:pt idx="12">
                  <c:v>-10.301</c:v>
                </c:pt>
                <c:pt idx="13">
                  <c:v>-8.285482</c:v>
                </c:pt>
                <c:pt idx="14">
                  <c:v>-6.2220620000000002</c:v>
                </c:pt>
                <c:pt idx="15">
                  <c:v>-4.0692690000000002</c:v>
                </c:pt>
                <c:pt idx="16">
                  <c:v>-1.739169</c:v>
                </c:pt>
                <c:pt idx="17">
                  <c:v>1.284797</c:v>
                </c:pt>
                <c:pt idx="18">
                  <c:v>4.1627330000000002</c:v>
                </c:pt>
                <c:pt idx="19">
                  <c:v>6.4258709999999999</c:v>
                </c:pt>
                <c:pt idx="20">
                  <c:v>8.5487140000000004</c:v>
                </c:pt>
                <c:pt idx="21">
                  <c:v>10.509259999999999</c:v>
                </c:pt>
                <c:pt idx="22">
                  <c:v>12.49419</c:v>
                </c:pt>
                <c:pt idx="23">
                  <c:v>21.889790000000001</c:v>
                </c:pt>
                <c:pt idx="24">
                  <c:v>31.082689999999999</c:v>
                </c:pt>
                <c:pt idx="25">
                  <c:v>40.130980000000001</c:v>
                </c:pt>
                <c:pt idx="26">
                  <c:v>49.18759</c:v>
                </c:pt>
                <c:pt idx="27">
                  <c:v>58.281880000000001</c:v>
                </c:pt>
                <c:pt idx="28">
                  <c:v>67.328649999999996</c:v>
                </c:pt>
                <c:pt idx="29">
                  <c:v>76.446719999999999</c:v>
                </c:pt>
                <c:pt idx="30">
                  <c:v>85.546319999999994</c:v>
                </c:pt>
                <c:pt idx="31">
                  <c:v>94.680970000000002</c:v>
                </c:pt>
                <c:pt idx="32">
                  <c:v>103.9311</c:v>
                </c:pt>
                <c:pt idx="33">
                  <c:v>113.18049999999999</c:v>
                </c:pt>
                <c:pt idx="34">
                  <c:v>190.4598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5DC-3D43-B405-6E18120861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74258320"/>
        <c:axId val="1468518864"/>
      </c:scatterChart>
      <c:valAx>
        <c:axId val="1474258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8518864"/>
        <c:crosses val="autoZero"/>
        <c:crossBetween val="midCat"/>
      </c:valAx>
      <c:valAx>
        <c:axId val="1468518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42583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current pad (4,2)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'4.2'!$C$1</c:f>
              <c:strCache>
                <c:ptCount val="1"/>
                <c:pt idx="0">
                  <c:v>no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'4.2'!$C$2:$C$36</c:f>
              <c:numCache>
                <c:formatCode>0.00E+00</c:formatCode>
                <c:ptCount val="35"/>
                <c:pt idx="0">
                  <c:v>-200.94460000000001</c:v>
                </c:pt>
                <c:pt idx="1">
                  <c:v>-121.92100000000001</c:v>
                </c:pt>
                <c:pt idx="2">
                  <c:v>-112.1418</c:v>
                </c:pt>
                <c:pt idx="3">
                  <c:v>-102.5458</c:v>
                </c:pt>
                <c:pt idx="4">
                  <c:v>-93.109399999999994</c:v>
                </c:pt>
                <c:pt idx="5">
                  <c:v>-83.744110000000006</c:v>
                </c:pt>
                <c:pt idx="6">
                  <c:v>-74.432239999999993</c:v>
                </c:pt>
                <c:pt idx="7">
                  <c:v>-65.132630000000006</c:v>
                </c:pt>
                <c:pt idx="8">
                  <c:v>-55.77093</c:v>
                </c:pt>
                <c:pt idx="9">
                  <c:v>-46.272260000000003</c:v>
                </c:pt>
                <c:pt idx="10">
                  <c:v>-36.486789999999999</c:v>
                </c:pt>
                <c:pt idx="11">
                  <c:v>-26.19341</c:v>
                </c:pt>
                <c:pt idx="12">
                  <c:v>-14.78697</c:v>
                </c:pt>
                <c:pt idx="13">
                  <c:v>-12.29655</c:v>
                </c:pt>
                <c:pt idx="14">
                  <c:v>-9.6580259999999996</c:v>
                </c:pt>
                <c:pt idx="15">
                  <c:v>-6.8334109999999999</c:v>
                </c:pt>
                <c:pt idx="16">
                  <c:v>-3.7302029999999999</c:v>
                </c:pt>
                <c:pt idx="17">
                  <c:v>7.5186999999999997E-3</c:v>
                </c:pt>
                <c:pt idx="18">
                  <c:v>3.1665079999999999</c:v>
                </c:pt>
                <c:pt idx="19">
                  <c:v>5.363283</c:v>
                </c:pt>
                <c:pt idx="20">
                  <c:v>7.3215339999999998</c:v>
                </c:pt>
                <c:pt idx="21">
                  <c:v>9.1490760000000009</c:v>
                </c:pt>
                <c:pt idx="22">
                  <c:v>10.869300000000001</c:v>
                </c:pt>
                <c:pt idx="23">
                  <c:v>19.167190000000002</c:v>
                </c:pt>
                <c:pt idx="24">
                  <c:v>27.229009999999999</c:v>
                </c:pt>
                <c:pt idx="25">
                  <c:v>35.228839999999998</c:v>
                </c:pt>
                <c:pt idx="26">
                  <c:v>43.213819999999998</c:v>
                </c:pt>
                <c:pt idx="27">
                  <c:v>51.219349999999999</c:v>
                </c:pt>
                <c:pt idx="28">
                  <c:v>59.24494</c:v>
                </c:pt>
                <c:pt idx="29">
                  <c:v>67.29074</c:v>
                </c:pt>
                <c:pt idx="30">
                  <c:v>75.381150000000005</c:v>
                </c:pt>
                <c:pt idx="31">
                  <c:v>83.544060000000002</c:v>
                </c:pt>
                <c:pt idx="32">
                  <c:v>91.788409999999999</c:v>
                </c:pt>
                <c:pt idx="33">
                  <c:v>100.1187</c:v>
                </c:pt>
                <c:pt idx="34">
                  <c:v>169.68680000000001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71C-7543-8A5F-DFFD31B19454}"/>
            </c:ext>
          </c:extLst>
        </c:ser>
        <c:ser>
          <c:idx val="1"/>
          <c:order val="1"/>
          <c:tx>
            <c:strRef>
              <c:f>'4.2'!$M$1</c:f>
              <c:strCache>
                <c:ptCount val="1"/>
                <c:pt idx="0">
                  <c:v>2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'4.2'!$A$2:$A$36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'4.2'!$M$2:$M$36</c:f>
              <c:numCache>
                <c:formatCode>0.00E+00</c:formatCode>
                <c:ptCount val="35"/>
                <c:pt idx="0">
                  <c:v>-208.81200000000001</c:v>
                </c:pt>
                <c:pt idx="1">
                  <c:v>-127.11750000000001</c:v>
                </c:pt>
                <c:pt idx="2">
                  <c:v>-116.819</c:v>
                </c:pt>
                <c:pt idx="3">
                  <c:v>-106.81959999999999</c:v>
                </c:pt>
                <c:pt idx="4">
                  <c:v>-97.01061</c:v>
                </c:pt>
                <c:pt idx="5">
                  <c:v>-87.296869999999998</c:v>
                </c:pt>
                <c:pt idx="6">
                  <c:v>-77.572159999999997</c:v>
                </c:pt>
                <c:pt idx="7">
                  <c:v>-67.881</c:v>
                </c:pt>
                <c:pt idx="8">
                  <c:v>-58.128059999999998</c:v>
                </c:pt>
                <c:pt idx="9">
                  <c:v>-48.214939999999999</c:v>
                </c:pt>
                <c:pt idx="10">
                  <c:v>-38.014510000000001</c:v>
                </c:pt>
                <c:pt idx="11">
                  <c:v>-27.313960000000002</c:v>
                </c:pt>
                <c:pt idx="12">
                  <c:v>-15.411350000000001</c:v>
                </c:pt>
                <c:pt idx="13">
                  <c:v>-12.848089999999999</c:v>
                </c:pt>
                <c:pt idx="14">
                  <c:v>-10.07836</c:v>
                </c:pt>
                <c:pt idx="15">
                  <c:v>-7.1096890000000004</c:v>
                </c:pt>
                <c:pt idx="16">
                  <c:v>-3.8859940000000002</c:v>
                </c:pt>
                <c:pt idx="17">
                  <c:v>4.3919859999999998E-2</c:v>
                </c:pt>
                <c:pt idx="18">
                  <c:v>3.3470819999999999</c:v>
                </c:pt>
                <c:pt idx="19">
                  <c:v>5.6657580000000003</c:v>
                </c:pt>
                <c:pt idx="20">
                  <c:v>7.6642239999999999</c:v>
                </c:pt>
                <c:pt idx="21">
                  <c:v>9.5547489999999993</c:v>
                </c:pt>
                <c:pt idx="22">
                  <c:v>11.395239999999999</c:v>
                </c:pt>
                <c:pt idx="23">
                  <c:v>20.093430000000001</c:v>
                </c:pt>
                <c:pt idx="24">
                  <c:v>28.52281</c:v>
                </c:pt>
                <c:pt idx="25">
                  <c:v>36.902380000000001</c:v>
                </c:pt>
                <c:pt idx="26">
                  <c:v>45.25685</c:v>
                </c:pt>
                <c:pt idx="27">
                  <c:v>53.618899999999996</c:v>
                </c:pt>
                <c:pt idx="28">
                  <c:v>62.012689999999999</c:v>
                </c:pt>
                <c:pt idx="29">
                  <c:v>70.449359999999999</c:v>
                </c:pt>
                <c:pt idx="30">
                  <c:v>78.944940000000003</c:v>
                </c:pt>
                <c:pt idx="31">
                  <c:v>87.504509999999996</c:v>
                </c:pt>
                <c:pt idx="32">
                  <c:v>96.106290000000001</c:v>
                </c:pt>
                <c:pt idx="33">
                  <c:v>104.80459999999999</c:v>
                </c:pt>
                <c:pt idx="34">
                  <c:v>177.6206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71C-7543-8A5F-DFFD31B194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7823296"/>
        <c:axId val="1535814288"/>
      </c:scatterChart>
      <c:valAx>
        <c:axId val="1437823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35814288"/>
        <c:crosses val="autoZero"/>
        <c:crossBetween val="midCat"/>
      </c:valAx>
      <c:valAx>
        <c:axId val="1535814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78232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current pad (4,3)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'4.3'!$C$1</c:f>
              <c:strCache>
                <c:ptCount val="1"/>
                <c:pt idx="0">
                  <c:v>no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'4.3'!$A$2:$A$36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'4.3'!$C$2:$C$36</c:f>
              <c:numCache>
                <c:formatCode>0.00E+00</c:formatCode>
                <c:ptCount val="35"/>
                <c:pt idx="0">
                  <c:v>-217.76079999999999</c:v>
                </c:pt>
                <c:pt idx="1">
                  <c:v>-132.10730000000001</c:v>
                </c:pt>
                <c:pt idx="2">
                  <c:v>-121.381</c:v>
                </c:pt>
                <c:pt idx="3">
                  <c:v>-110.9389</c:v>
                </c:pt>
                <c:pt idx="4">
                  <c:v>-100.6353</c:v>
                </c:pt>
                <c:pt idx="5">
                  <c:v>-90.575270000000003</c:v>
                </c:pt>
                <c:pt idx="6">
                  <c:v>-80.51567</c:v>
                </c:pt>
                <c:pt idx="7">
                  <c:v>-70.506370000000004</c:v>
                </c:pt>
                <c:pt idx="8">
                  <c:v>-60.384500000000003</c:v>
                </c:pt>
                <c:pt idx="9">
                  <c:v>-50.092709999999997</c:v>
                </c:pt>
                <c:pt idx="10">
                  <c:v>-39.4542</c:v>
                </c:pt>
                <c:pt idx="11">
                  <c:v>-28.252410000000001</c:v>
                </c:pt>
                <c:pt idx="12">
                  <c:v>-15.85286</c:v>
                </c:pt>
                <c:pt idx="13">
                  <c:v>-13.20069</c:v>
                </c:pt>
                <c:pt idx="14">
                  <c:v>-10.34313</c:v>
                </c:pt>
                <c:pt idx="15">
                  <c:v>-7.2868950000000003</c:v>
                </c:pt>
                <c:pt idx="16">
                  <c:v>-3.9537469999999999</c:v>
                </c:pt>
                <c:pt idx="17">
                  <c:v>6.6617410000000002E-2</c:v>
                </c:pt>
                <c:pt idx="18">
                  <c:v>3.4602249999999999</c:v>
                </c:pt>
                <c:pt idx="19">
                  <c:v>5.8504310000000004</c:v>
                </c:pt>
                <c:pt idx="20">
                  <c:v>7.9022309999999996</c:v>
                </c:pt>
                <c:pt idx="21">
                  <c:v>9.8260430000000003</c:v>
                </c:pt>
                <c:pt idx="22">
                  <c:v>11.68374</c:v>
                </c:pt>
                <c:pt idx="23">
                  <c:v>20.47326</c:v>
                </c:pt>
                <c:pt idx="24">
                  <c:v>28.965489999999999</c:v>
                </c:pt>
                <c:pt idx="25">
                  <c:v>37.402149999999999</c:v>
                </c:pt>
                <c:pt idx="26">
                  <c:v>45.814309999999999</c:v>
                </c:pt>
                <c:pt idx="27">
                  <c:v>54.232080000000003</c:v>
                </c:pt>
                <c:pt idx="28">
                  <c:v>62.687399999999997</c:v>
                </c:pt>
                <c:pt idx="29">
                  <c:v>71.194149999999993</c:v>
                </c:pt>
                <c:pt idx="30">
                  <c:v>79.765079999999998</c:v>
                </c:pt>
                <c:pt idx="31">
                  <c:v>88.407859999999999</c:v>
                </c:pt>
                <c:pt idx="32">
                  <c:v>97.142970000000005</c:v>
                </c:pt>
                <c:pt idx="33">
                  <c:v>105.9581</c:v>
                </c:pt>
                <c:pt idx="34">
                  <c:v>179.90770000000001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597-D944-B769-805E523B1161}"/>
            </c:ext>
          </c:extLst>
        </c:ser>
        <c:ser>
          <c:idx val="1"/>
          <c:order val="1"/>
          <c:tx>
            <c:strRef>
              <c:f>'4.3'!$M$1</c:f>
              <c:strCache>
                <c:ptCount val="1"/>
                <c:pt idx="0">
                  <c:v>2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'4.3'!$A$2:$A$36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'4.3'!$M$2:$M$36</c:f>
              <c:numCache>
                <c:formatCode>0.00E+00</c:formatCode>
                <c:ptCount val="35"/>
                <c:pt idx="0">
                  <c:v>-239.76840000000001</c:v>
                </c:pt>
                <c:pt idx="1">
                  <c:v>-143.73920000000001</c:v>
                </c:pt>
                <c:pt idx="2">
                  <c:v>-131.62110000000001</c:v>
                </c:pt>
                <c:pt idx="3">
                  <c:v>-119.9148</c:v>
                </c:pt>
                <c:pt idx="4">
                  <c:v>-108.5483</c:v>
                </c:pt>
                <c:pt idx="5">
                  <c:v>-97.256559999999993</c:v>
                </c:pt>
                <c:pt idx="6">
                  <c:v>-86.127859999999998</c:v>
                </c:pt>
                <c:pt idx="7">
                  <c:v>-75.196209999999994</c:v>
                </c:pt>
                <c:pt idx="8">
                  <c:v>-64.220219999999998</c:v>
                </c:pt>
                <c:pt idx="9">
                  <c:v>-53.126280000000001</c:v>
                </c:pt>
                <c:pt idx="10">
                  <c:v>-41.86506</c:v>
                </c:pt>
                <c:pt idx="11">
                  <c:v>-29.86477</c:v>
                </c:pt>
                <c:pt idx="12">
                  <c:v>-16.747990000000001</c:v>
                </c:pt>
                <c:pt idx="13">
                  <c:v>-13.93768</c:v>
                </c:pt>
                <c:pt idx="14">
                  <c:v>-10.92271</c:v>
                </c:pt>
                <c:pt idx="15">
                  <c:v>-7.7317770000000001</c:v>
                </c:pt>
                <c:pt idx="16">
                  <c:v>-4.2101579999999998</c:v>
                </c:pt>
                <c:pt idx="17">
                  <c:v>6.2803230000000002E-2</c:v>
                </c:pt>
                <c:pt idx="18">
                  <c:v>3.6573699999999998</c:v>
                </c:pt>
                <c:pt idx="19">
                  <c:v>6.1791289999999996</c:v>
                </c:pt>
                <c:pt idx="20">
                  <c:v>8.3948020000000003</c:v>
                </c:pt>
                <c:pt idx="21">
                  <c:v>10.442539999999999</c:v>
                </c:pt>
                <c:pt idx="22">
                  <c:v>12.367039999999999</c:v>
                </c:pt>
                <c:pt idx="23">
                  <c:v>21.6723</c:v>
                </c:pt>
                <c:pt idx="24">
                  <c:v>30.670960000000001</c:v>
                </c:pt>
                <c:pt idx="25">
                  <c:v>39.59216</c:v>
                </c:pt>
                <c:pt idx="26">
                  <c:v>48.411470000000001</c:v>
                </c:pt>
                <c:pt idx="27">
                  <c:v>57.273099999999999</c:v>
                </c:pt>
                <c:pt idx="28">
                  <c:v>66.159710000000004</c:v>
                </c:pt>
                <c:pt idx="29">
                  <c:v>75.124350000000007</c:v>
                </c:pt>
                <c:pt idx="30">
                  <c:v>84.098100000000002</c:v>
                </c:pt>
                <c:pt idx="31">
                  <c:v>93.170590000000004</c:v>
                </c:pt>
                <c:pt idx="32">
                  <c:v>102.36239999999999</c:v>
                </c:pt>
                <c:pt idx="33">
                  <c:v>111.6673</c:v>
                </c:pt>
                <c:pt idx="34">
                  <c:v>189.4948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597-D944-B769-805E523B1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10127840"/>
        <c:axId val="1386784112"/>
      </c:scatterChart>
      <c:valAx>
        <c:axId val="1510127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6784112"/>
        <c:crosses val="autoZero"/>
        <c:crossBetween val="midCat"/>
      </c:valAx>
      <c:valAx>
        <c:axId val="1386784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01278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 Comparison of current in percentage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'1.1 analyze'!$B$1</c:f>
              <c:strCache>
                <c:ptCount val="1"/>
                <c:pt idx="0">
                  <c:v>no GR- 2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'1.1 analyze'!$A$2:$A$36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'1.1 analyze'!$B$2:$B$36</c:f>
              <c:numCache>
                <c:formatCode>0.00E+00</c:formatCode>
                <c:ptCount val="35"/>
                <c:pt idx="0">
                  <c:v>22.931843913984387</c:v>
                </c:pt>
                <c:pt idx="1">
                  <c:v>21.783463425019036</c:v>
                </c:pt>
                <c:pt idx="2">
                  <c:v>21.211323104403633</c:v>
                </c:pt>
                <c:pt idx="3">
                  <c:v>20.461918484253786</c:v>
                </c:pt>
                <c:pt idx="4">
                  <c:v>20.303886038355159</c:v>
                </c:pt>
                <c:pt idx="5">
                  <c:v>20.033251330811087</c:v>
                </c:pt>
                <c:pt idx="6">
                  <c:v>19.738844162368984</c:v>
                </c:pt>
                <c:pt idx="7">
                  <c:v>19.587351196669218</c:v>
                </c:pt>
                <c:pt idx="8">
                  <c:v>19.654454580371912</c:v>
                </c:pt>
                <c:pt idx="9">
                  <c:v>19.885280964837776</c:v>
                </c:pt>
                <c:pt idx="10">
                  <c:v>20.557060085891457</c:v>
                </c:pt>
                <c:pt idx="11">
                  <c:v>21.84119222194364</c:v>
                </c:pt>
                <c:pt idx="12">
                  <c:v>25.888496094526783</c:v>
                </c:pt>
                <c:pt idx="22">
                  <c:v>4.1437050344218802</c:v>
                </c:pt>
                <c:pt idx="23">
                  <c:v>8.6454382722462331</c:v>
                </c:pt>
                <c:pt idx="24">
                  <c:v>10.230986862609232</c:v>
                </c:pt>
                <c:pt idx="25">
                  <c:v>10.918411587438246</c:v>
                </c:pt>
                <c:pt idx="26">
                  <c:v>11.559670074464039</c:v>
                </c:pt>
                <c:pt idx="27">
                  <c:v>11.88266765886619</c:v>
                </c:pt>
                <c:pt idx="28">
                  <c:v>12.140182855562049</c:v>
                </c:pt>
                <c:pt idx="29">
                  <c:v>12.18259666614386</c:v>
                </c:pt>
                <c:pt idx="30">
                  <c:v>12.435407275692683</c:v>
                </c:pt>
                <c:pt idx="31">
                  <c:v>12.429499836325851</c:v>
                </c:pt>
                <c:pt idx="32">
                  <c:v>12.24121412763628</c:v>
                </c:pt>
                <c:pt idx="33">
                  <c:v>12.365121003530495</c:v>
                </c:pt>
                <c:pt idx="34">
                  <c:v>13.236144524719483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9B-8B48-B915-C846A10FFD4D}"/>
            </c:ext>
          </c:extLst>
        </c:ser>
        <c:ser>
          <c:idx val="1"/>
          <c:order val="1"/>
          <c:tx>
            <c:strRef>
              <c:f>'1.1 analyze'!$C$1</c:f>
              <c:strCache>
                <c:ptCount val="1"/>
                <c:pt idx="0">
                  <c:v>no GR - left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'1.1 analyze'!$A$2:$A$36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'1.1 analyze'!$C$2:$C$36</c:f>
              <c:numCache>
                <c:formatCode>0.00E+00</c:formatCode>
                <c:ptCount val="35"/>
                <c:pt idx="0">
                  <c:v>13.626139637158776</c:v>
                </c:pt>
                <c:pt idx="1">
                  <c:v>11.965363177980567</c:v>
                </c:pt>
                <c:pt idx="2">
                  <c:v>11.353844654026741</c:v>
                </c:pt>
                <c:pt idx="3">
                  <c:v>10.519578563277545</c:v>
                </c:pt>
                <c:pt idx="4">
                  <c:v>10.310008926372509</c:v>
                </c:pt>
                <c:pt idx="5">
                  <c:v>9.9748061364159071</c:v>
                </c:pt>
                <c:pt idx="6">
                  <c:v>9.5914932224751936</c:v>
                </c:pt>
                <c:pt idx="7">
                  <c:v>9.2492234882566287</c:v>
                </c:pt>
                <c:pt idx="8">
                  <c:v>9.1373240545171281</c:v>
                </c:pt>
                <c:pt idx="9">
                  <c:v>9.0932779796451229</c:v>
                </c:pt>
                <c:pt idx="10">
                  <c:v>9.1936298056891328</c:v>
                </c:pt>
                <c:pt idx="11">
                  <c:v>9.1489463517303342</c:v>
                </c:pt>
                <c:pt idx="12">
                  <c:v>9.4820192148231559</c:v>
                </c:pt>
                <c:pt idx="22">
                  <c:v>3.993033394442524</c:v>
                </c:pt>
                <c:pt idx="23">
                  <c:v>4.8398977869952562</c:v>
                </c:pt>
                <c:pt idx="24">
                  <c:v>5.0334494833332695</c:v>
                </c:pt>
                <c:pt idx="25">
                  <c:v>5.0172911755841847</c:v>
                </c:pt>
                <c:pt idx="26">
                  <c:v>5.1097451127562179</c:v>
                </c:pt>
                <c:pt idx="27">
                  <c:v>4.9836977365654507</c:v>
                </c:pt>
                <c:pt idx="28">
                  <c:v>5.0730549066028816</c:v>
                </c:pt>
                <c:pt idx="29">
                  <c:v>4.9310158127600836</c:v>
                </c:pt>
                <c:pt idx="30">
                  <c:v>4.9368397661439651</c:v>
                </c:pt>
                <c:pt idx="31">
                  <c:v>4.8104162794931824</c:v>
                </c:pt>
                <c:pt idx="32">
                  <c:v>4.5298233744188705</c:v>
                </c:pt>
                <c:pt idx="33">
                  <c:v>4.5235399696258449</c:v>
                </c:pt>
                <c:pt idx="34">
                  <c:v>4.6059655183918009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29B-8B48-B915-C846A10FFD4D}"/>
            </c:ext>
          </c:extLst>
        </c:ser>
        <c:ser>
          <c:idx val="2"/>
          <c:order val="2"/>
          <c:tx>
            <c:strRef>
              <c:f>'1.1 analyze'!$D$1</c:f>
              <c:strCache>
                <c:ptCount val="1"/>
                <c:pt idx="0">
                  <c:v>no GR - right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'1.1 analyze'!$A$2:$A$36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'1.1 analyze'!$D$2:$D$36</c:f>
              <c:numCache>
                <c:formatCode>0.00E+00</c:formatCode>
                <c:ptCount val="35"/>
                <c:pt idx="0">
                  <c:v>15.343380635228073</c:v>
                </c:pt>
                <c:pt idx="1">
                  <c:v>15.294667312481504</c:v>
                </c:pt>
                <c:pt idx="2">
                  <c:v>15.081591385811375</c:v>
                </c:pt>
                <c:pt idx="3">
                  <c:v>14.699099842197148</c:v>
                </c:pt>
                <c:pt idx="4">
                  <c:v>14.864288961377124</c:v>
                </c:pt>
                <c:pt idx="5">
                  <c:v>14.8303307845113</c:v>
                </c:pt>
                <c:pt idx="6">
                  <c:v>14.8841330413306</c:v>
                </c:pt>
                <c:pt idx="7">
                  <c:v>14.974308730166635</c:v>
                </c:pt>
                <c:pt idx="8">
                  <c:v>15.206747967081514</c:v>
                </c:pt>
                <c:pt idx="9">
                  <c:v>15.829602022567416</c:v>
                </c:pt>
                <c:pt idx="10">
                  <c:v>16.731378576963198</c:v>
                </c:pt>
                <c:pt idx="11">
                  <c:v>18.221613992092372</c:v>
                </c:pt>
                <c:pt idx="12">
                  <c:v>22.700971096721709</c:v>
                </c:pt>
                <c:pt idx="22">
                  <c:v>2.1559200876464111</c:v>
                </c:pt>
                <c:pt idx="23">
                  <c:v>6.4153752163817819</c:v>
                </c:pt>
                <c:pt idx="24">
                  <c:v>8.0033693661749794</c:v>
                </c:pt>
                <c:pt idx="25">
                  <c:v>8.8577104425891342</c:v>
                </c:pt>
                <c:pt idx="26">
                  <c:v>9.4689048458503251</c:v>
                </c:pt>
                <c:pt idx="27">
                  <c:v>9.7952566960312666</c:v>
                </c:pt>
                <c:pt idx="28">
                  <c:v>10.106763209817672</c:v>
                </c:pt>
                <c:pt idx="29">
                  <c:v>10.254674000937284</c:v>
                </c:pt>
                <c:pt idx="30">
                  <c:v>10.584249148188189</c:v>
                </c:pt>
                <c:pt idx="31">
                  <c:v>10.681110871076649</c:v>
                </c:pt>
                <c:pt idx="32">
                  <c:v>10.537107382740984</c:v>
                </c:pt>
                <c:pt idx="33">
                  <c:v>10.707481114770914</c:v>
                </c:pt>
                <c:pt idx="34">
                  <c:v>11.748008466565594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29B-8B48-B915-C846A10FFD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73695360"/>
        <c:axId val="1476480000"/>
      </c:scatterChart>
      <c:valAx>
        <c:axId val="14736953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6480000"/>
        <c:crosses val="autoZero"/>
        <c:crossBetween val="midCat"/>
      </c:valAx>
      <c:valAx>
        <c:axId val="1476480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36953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Current pad (2,1)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'analyze 2.1-22'!$B$1</c:f>
              <c:strCache>
                <c:ptCount val="1"/>
                <c:pt idx="0">
                  <c:v>no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'analyze 2.1-22'!$A$2:$A$36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'analyze 2.1-22'!$B$2:$B$36</c:f>
              <c:numCache>
                <c:formatCode>0.00E+00</c:formatCode>
                <c:ptCount val="35"/>
                <c:pt idx="0">
                  <c:v>-216.2381</c:v>
                </c:pt>
                <c:pt idx="1">
                  <c:v>-125.0581</c:v>
                </c:pt>
                <c:pt idx="2">
                  <c:v>-114.42149999999999</c:v>
                </c:pt>
                <c:pt idx="3">
                  <c:v>-103.9118</c:v>
                </c:pt>
                <c:pt idx="4">
                  <c:v>-93.532359999999997</c:v>
                </c:pt>
                <c:pt idx="5">
                  <c:v>-83.287710000000004</c:v>
                </c:pt>
                <c:pt idx="6">
                  <c:v>-73.152550000000005</c:v>
                </c:pt>
                <c:pt idx="7">
                  <c:v>-63.134340000000002</c:v>
                </c:pt>
                <c:pt idx="8">
                  <c:v>-53.1877</c:v>
                </c:pt>
                <c:pt idx="9">
                  <c:v>-43.273249999999997</c:v>
                </c:pt>
                <c:pt idx="10">
                  <c:v>-33.351120000000002</c:v>
                </c:pt>
                <c:pt idx="11">
                  <c:v>-23.370719999999999</c:v>
                </c:pt>
                <c:pt idx="12">
                  <c:v>-13.05498</c:v>
                </c:pt>
                <c:pt idx="13">
                  <c:v>-10.892530000000001</c:v>
                </c:pt>
                <c:pt idx="14">
                  <c:v>-8.6420460000000006</c:v>
                </c:pt>
                <c:pt idx="15">
                  <c:v>-6.237393</c:v>
                </c:pt>
                <c:pt idx="16">
                  <c:v>-3.549963</c:v>
                </c:pt>
                <c:pt idx="17">
                  <c:v>2.1750909999999998E-2</c:v>
                </c:pt>
                <c:pt idx="18">
                  <c:v>3.3736269999999999</c:v>
                </c:pt>
                <c:pt idx="19">
                  <c:v>5.8533710000000001</c:v>
                </c:pt>
                <c:pt idx="20">
                  <c:v>8.1205540000000003</c:v>
                </c:pt>
                <c:pt idx="21">
                  <c:v>10.24959</c:v>
                </c:pt>
                <c:pt idx="22">
                  <c:v>12.27613</c:v>
                </c:pt>
                <c:pt idx="23">
                  <c:v>22.276</c:v>
                </c:pt>
                <c:pt idx="24">
                  <c:v>32.000869999999999</c:v>
                </c:pt>
                <c:pt idx="25">
                  <c:v>41.669589999999999</c:v>
                </c:pt>
                <c:pt idx="26">
                  <c:v>51.395699999999998</c:v>
                </c:pt>
                <c:pt idx="27">
                  <c:v>61.151260000000001</c:v>
                </c:pt>
                <c:pt idx="28">
                  <c:v>70.951700000000002</c:v>
                </c:pt>
                <c:pt idx="29">
                  <c:v>80.819090000000003</c:v>
                </c:pt>
                <c:pt idx="30">
                  <c:v>90.765699999999995</c:v>
                </c:pt>
                <c:pt idx="31">
                  <c:v>100.8335</c:v>
                </c:pt>
                <c:pt idx="32">
                  <c:v>110.9962</c:v>
                </c:pt>
                <c:pt idx="33">
                  <c:v>121.27200000000001</c:v>
                </c:pt>
                <c:pt idx="34">
                  <c:v>209.79509999999999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8D8-0345-8AFC-D9815515126F}"/>
            </c:ext>
          </c:extLst>
        </c:ser>
        <c:ser>
          <c:idx val="1"/>
          <c:order val="1"/>
          <c:tx>
            <c:strRef>
              <c:f>'analyze 2.1-22'!$C$1</c:f>
              <c:strCache>
                <c:ptCount val="1"/>
                <c:pt idx="0">
                  <c:v>Right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'analyze 2.1-22'!$A$2:$A$36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'analyze 2.1-22'!$C$2:$C$36</c:f>
              <c:numCache>
                <c:formatCode>0.00E+00</c:formatCode>
                <c:ptCount val="35"/>
                <c:pt idx="0">
                  <c:v>-184.5487</c:v>
                </c:pt>
                <c:pt idx="1">
                  <c:v>-107.37390000000001</c:v>
                </c:pt>
                <c:pt idx="2">
                  <c:v>-98.37133</c:v>
                </c:pt>
                <c:pt idx="3">
                  <c:v>-89.406970000000001</c:v>
                </c:pt>
                <c:pt idx="4">
                  <c:v>-80.544880000000006</c:v>
                </c:pt>
                <c:pt idx="5">
                  <c:v>-71.789060000000006</c:v>
                </c:pt>
                <c:pt idx="6">
                  <c:v>-63.099350000000001</c:v>
                </c:pt>
                <c:pt idx="7">
                  <c:v>-54.465159999999997</c:v>
                </c:pt>
                <c:pt idx="8">
                  <c:v>-45.832900000000002</c:v>
                </c:pt>
                <c:pt idx="9">
                  <c:v>-37.176600000000001</c:v>
                </c:pt>
                <c:pt idx="10">
                  <c:v>-28.45027</c:v>
                </c:pt>
                <c:pt idx="11">
                  <c:v>-19.61788</c:v>
                </c:pt>
                <c:pt idx="12">
                  <c:v>-10.463950000000001</c:v>
                </c:pt>
                <c:pt idx="13">
                  <c:v>-8.5419350000000005</c:v>
                </c:pt>
                <c:pt idx="14">
                  <c:v>-6.534802</c:v>
                </c:pt>
                <c:pt idx="15">
                  <c:v>-4.3795200000000003</c:v>
                </c:pt>
                <c:pt idx="16">
                  <c:v>-2.0002209999999998</c:v>
                </c:pt>
                <c:pt idx="17">
                  <c:v>1.1564680000000001</c:v>
                </c:pt>
                <c:pt idx="18">
                  <c:v>4.1765420000000004</c:v>
                </c:pt>
                <c:pt idx="19">
                  <c:v>6.4108450000000001</c:v>
                </c:pt>
                <c:pt idx="20">
                  <c:v>8.4654539999999994</c:v>
                </c:pt>
                <c:pt idx="21">
                  <c:v>10.390639999999999</c:v>
                </c:pt>
                <c:pt idx="22">
                  <c:v>12.217499999999999</c:v>
                </c:pt>
                <c:pt idx="23">
                  <c:v>21.239090000000001</c:v>
                </c:pt>
                <c:pt idx="24">
                  <c:v>29.99605</c:v>
                </c:pt>
                <c:pt idx="25">
                  <c:v>38.660939999999997</c:v>
                </c:pt>
                <c:pt idx="26">
                  <c:v>47.343220000000002</c:v>
                </c:pt>
                <c:pt idx="27">
                  <c:v>56.042589999999997</c:v>
                </c:pt>
                <c:pt idx="28">
                  <c:v>64.778369999999995</c:v>
                </c:pt>
                <c:pt idx="29">
                  <c:v>73.499049999999997</c:v>
                </c:pt>
                <c:pt idx="30">
                  <c:v>82.248159999999999</c:v>
                </c:pt>
                <c:pt idx="31">
                  <c:v>91.060680000000005</c:v>
                </c:pt>
                <c:pt idx="32">
                  <c:v>99.951819999999998</c:v>
                </c:pt>
                <c:pt idx="33">
                  <c:v>108.87869999999999</c:v>
                </c:pt>
                <c:pt idx="34">
                  <c:v>182.78980000000001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8D8-0345-8AFC-D98155151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4087536"/>
        <c:axId val="1464286144"/>
      </c:scatterChart>
      <c:valAx>
        <c:axId val="1464087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4286144"/>
        <c:crosses val="autoZero"/>
        <c:crossBetween val="midCat"/>
      </c:valAx>
      <c:valAx>
        <c:axId val="1464286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4087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current pad (2,2)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'analyze 2.1-22'!$B$37</c:f>
              <c:strCache>
                <c:ptCount val="1"/>
                <c:pt idx="0">
                  <c:v>no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'analyze 2.1-22'!$A$38:$A$72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'analyze 2.1-22'!$B$38:$B$72</c:f>
              <c:numCache>
                <c:formatCode>0.00E+00</c:formatCode>
                <c:ptCount val="35"/>
                <c:pt idx="0">
                  <c:v>-167.66040000000001</c:v>
                </c:pt>
                <c:pt idx="1">
                  <c:v>-99.795829999999995</c:v>
                </c:pt>
                <c:pt idx="2">
                  <c:v>-91.605459999999994</c:v>
                </c:pt>
                <c:pt idx="3">
                  <c:v>-83.46875</c:v>
                </c:pt>
                <c:pt idx="4">
                  <c:v>-75.386709999999994</c:v>
                </c:pt>
                <c:pt idx="5">
                  <c:v>-67.373869999999997</c:v>
                </c:pt>
                <c:pt idx="6">
                  <c:v>-59.404060000000001</c:v>
                </c:pt>
                <c:pt idx="7">
                  <c:v>-51.487920000000003</c:v>
                </c:pt>
                <c:pt idx="8">
                  <c:v>-43.580930000000002</c:v>
                </c:pt>
                <c:pt idx="9">
                  <c:v>-35.655830000000002</c:v>
                </c:pt>
                <c:pt idx="10">
                  <c:v>-27.671859999999999</c:v>
                </c:pt>
                <c:pt idx="11">
                  <c:v>-19.534600000000001</c:v>
                </c:pt>
                <c:pt idx="12">
                  <c:v>-11.026490000000001</c:v>
                </c:pt>
                <c:pt idx="13">
                  <c:v>-9.2114229999999999</c:v>
                </c:pt>
                <c:pt idx="14">
                  <c:v>-7.3107360000000003</c:v>
                </c:pt>
                <c:pt idx="15">
                  <c:v>-5.2741030000000002</c:v>
                </c:pt>
                <c:pt idx="16">
                  <c:v>-2.9608249999999998</c:v>
                </c:pt>
                <c:pt idx="17">
                  <c:v>1.206643E-2</c:v>
                </c:pt>
                <c:pt idx="18">
                  <c:v>2.7869999999999999</c:v>
                </c:pt>
                <c:pt idx="19">
                  <c:v>4.7851530000000002</c:v>
                </c:pt>
                <c:pt idx="20">
                  <c:v>6.6223749999999999</c:v>
                </c:pt>
                <c:pt idx="21">
                  <c:v>8.3605169999999998</c:v>
                </c:pt>
                <c:pt idx="22">
                  <c:v>10.004339999999999</c:v>
                </c:pt>
                <c:pt idx="23">
                  <c:v>17.94576</c:v>
                </c:pt>
                <c:pt idx="24">
                  <c:v>25.702729999999999</c:v>
                </c:pt>
                <c:pt idx="25">
                  <c:v>33.373620000000003</c:v>
                </c:pt>
                <c:pt idx="26">
                  <c:v>41.039879999999997</c:v>
                </c:pt>
                <c:pt idx="27">
                  <c:v>48.719929999999998</c:v>
                </c:pt>
                <c:pt idx="28">
                  <c:v>56.407919999999997</c:v>
                </c:pt>
                <c:pt idx="29">
                  <c:v>64.11524</c:v>
                </c:pt>
                <c:pt idx="30">
                  <c:v>71.866129999999998</c:v>
                </c:pt>
                <c:pt idx="31">
                  <c:v>79.671850000000006</c:v>
                </c:pt>
                <c:pt idx="32">
                  <c:v>87.508949999999999</c:v>
                </c:pt>
                <c:pt idx="33">
                  <c:v>95.403869999999998</c:v>
                </c:pt>
                <c:pt idx="34">
                  <c:v>161.24119999999999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056-704A-A002-AA3B10A4505E}"/>
            </c:ext>
          </c:extLst>
        </c:ser>
        <c:ser>
          <c:idx val="1"/>
          <c:order val="1"/>
          <c:tx>
            <c:strRef>
              <c:f>'analyze 2.1-22'!$C$37</c:f>
              <c:strCache>
                <c:ptCount val="1"/>
                <c:pt idx="0">
                  <c:v>Right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'analyze 2.1-22'!$A$38:$A$72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'analyze 2.1-22'!$C$38:$C$72</c:f>
              <c:numCache>
                <c:formatCode>0.00E+00</c:formatCode>
                <c:ptCount val="35"/>
                <c:pt idx="0">
                  <c:v>-164.0667</c:v>
                </c:pt>
                <c:pt idx="1">
                  <c:v>-97.248599999999996</c:v>
                </c:pt>
                <c:pt idx="2">
                  <c:v>-89.217799999999997</c:v>
                </c:pt>
                <c:pt idx="3">
                  <c:v>-81.278670000000005</c:v>
                </c:pt>
                <c:pt idx="4">
                  <c:v>-73.438609999999997</c:v>
                </c:pt>
                <c:pt idx="5">
                  <c:v>-65.664119999999997</c:v>
                </c:pt>
                <c:pt idx="6">
                  <c:v>-57.953850000000003</c:v>
                </c:pt>
                <c:pt idx="7">
                  <c:v>-50.292349999999999</c:v>
                </c:pt>
                <c:pt idx="8">
                  <c:v>-42.624690000000001</c:v>
                </c:pt>
                <c:pt idx="9">
                  <c:v>-34.925310000000003</c:v>
                </c:pt>
                <c:pt idx="10">
                  <c:v>-27.139700000000001</c:v>
                </c:pt>
                <c:pt idx="11">
                  <c:v>-19.216760000000001</c:v>
                </c:pt>
                <c:pt idx="12">
                  <c:v>-10.87724</c:v>
                </c:pt>
                <c:pt idx="13">
                  <c:v>-9.0705460000000002</c:v>
                </c:pt>
                <c:pt idx="14">
                  <c:v>-7.202089</c:v>
                </c:pt>
                <c:pt idx="15">
                  <c:v>-5.1776179999999998</c:v>
                </c:pt>
                <c:pt idx="16">
                  <c:v>-2.9166099999999999</c:v>
                </c:pt>
                <c:pt idx="17">
                  <c:v>6.7782529999999994E-2</c:v>
                </c:pt>
                <c:pt idx="18">
                  <c:v>2.789323</c:v>
                </c:pt>
                <c:pt idx="19">
                  <c:v>4.769533</c:v>
                </c:pt>
                <c:pt idx="20">
                  <c:v>6.5884049999999998</c:v>
                </c:pt>
                <c:pt idx="21">
                  <c:v>8.3092679999999994</c:v>
                </c:pt>
                <c:pt idx="22">
                  <c:v>9.9398680000000006</c:v>
                </c:pt>
                <c:pt idx="23">
                  <c:v>17.817240000000002</c:v>
                </c:pt>
                <c:pt idx="24">
                  <c:v>25.515540000000001</c:v>
                </c:pt>
                <c:pt idx="25">
                  <c:v>33.125190000000003</c:v>
                </c:pt>
                <c:pt idx="26">
                  <c:v>40.721530000000001</c:v>
                </c:pt>
                <c:pt idx="27">
                  <c:v>48.359639999999999</c:v>
                </c:pt>
                <c:pt idx="28">
                  <c:v>56.027059999999999</c:v>
                </c:pt>
                <c:pt idx="29">
                  <c:v>63.685270000000003</c:v>
                </c:pt>
                <c:pt idx="30">
                  <c:v>71.371669999999995</c:v>
                </c:pt>
                <c:pt idx="31">
                  <c:v>79.127279999999999</c:v>
                </c:pt>
                <c:pt idx="32">
                  <c:v>86.956940000000003</c:v>
                </c:pt>
                <c:pt idx="33">
                  <c:v>94.813239999999993</c:v>
                </c:pt>
                <c:pt idx="34">
                  <c:v>160.04830000000001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056-704A-A002-AA3B10A450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10579552"/>
        <c:axId val="1497303360"/>
      </c:scatterChart>
      <c:valAx>
        <c:axId val="1510579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7303360"/>
        <c:crosses val="autoZero"/>
        <c:crossBetween val="midCat"/>
      </c:valAx>
      <c:valAx>
        <c:axId val="1497303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05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Current pad (2,3)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'2.3-3.1'!$C$37</c:f>
              <c:strCache>
                <c:ptCount val="1"/>
                <c:pt idx="0">
                  <c:v>no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'2.3-3.1'!$A$38:$A$72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'2.3-3.1'!$C$38:$C$72</c:f>
              <c:numCache>
                <c:formatCode>0.00E+00</c:formatCode>
                <c:ptCount val="35"/>
                <c:pt idx="0">
                  <c:v>-203.96039999999999</c:v>
                </c:pt>
                <c:pt idx="1">
                  <c:v>-119.1507</c:v>
                </c:pt>
                <c:pt idx="2">
                  <c:v>-108.8408</c:v>
                </c:pt>
                <c:pt idx="3">
                  <c:v>-98.812860000000001</c:v>
                </c:pt>
                <c:pt idx="4">
                  <c:v>-89.022819999999996</c:v>
                </c:pt>
                <c:pt idx="5">
                  <c:v>-79.44538</c:v>
                </c:pt>
                <c:pt idx="6">
                  <c:v>-70.000789999999995</c:v>
                </c:pt>
                <c:pt idx="7">
                  <c:v>-60.651919999999997</c:v>
                </c:pt>
                <c:pt idx="8">
                  <c:v>-51.364469999999997</c:v>
                </c:pt>
                <c:pt idx="9">
                  <c:v>-42.092709999999997</c:v>
                </c:pt>
                <c:pt idx="10">
                  <c:v>-32.761620000000001</c:v>
                </c:pt>
                <c:pt idx="11">
                  <c:v>-23.25958</c:v>
                </c:pt>
                <c:pt idx="12">
                  <c:v>-13.177530000000001</c:v>
                </c:pt>
                <c:pt idx="13">
                  <c:v>-11.016209999999999</c:v>
                </c:pt>
                <c:pt idx="14">
                  <c:v>-8.7458369999999999</c:v>
                </c:pt>
                <c:pt idx="15">
                  <c:v>-6.2922580000000004</c:v>
                </c:pt>
                <c:pt idx="16">
                  <c:v>-3.5288279999999999</c:v>
                </c:pt>
                <c:pt idx="17">
                  <c:v>1.3225880000000001E-2</c:v>
                </c:pt>
                <c:pt idx="18">
                  <c:v>3.206661</c:v>
                </c:pt>
                <c:pt idx="19">
                  <c:v>5.5110289999999997</c:v>
                </c:pt>
                <c:pt idx="20">
                  <c:v>7.5986250000000002</c:v>
                </c:pt>
                <c:pt idx="21">
                  <c:v>9.5633769999999991</c:v>
                </c:pt>
                <c:pt idx="22">
                  <c:v>11.4282</c:v>
                </c:pt>
                <c:pt idx="23">
                  <c:v>20.441680000000002</c:v>
                </c:pt>
                <c:pt idx="24">
                  <c:v>29.226240000000001</c:v>
                </c:pt>
                <c:pt idx="25">
                  <c:v>37.947380000000003</c:v>
                </c:pt>
                <c:pt idx="26">
                  <c:v>46.66366</c:v>
                </c:pt>
                <c:pt idx="27">
                  <c:v>55.420499999999997</c:v>
                </c:pt>
                <c:pt idx="28">
                  <c:v>64.212829999999997</c:v>
                </c:pt>
                <c:pt idx="29">
                  <c:v>73.019739999999999</c:v>
                </c:pt>
                <c:pt idx="30">
                  <c:v>81.828580000000002</c:v>
                </c:pt>
                <c:pt idx="31">
                  <c:v>90.702690000000004</c:v>
                </c:pt>
                <c:pt idx="32">
                  <c:v>99.705129999999997</c:v>
                </c:pt>
                <c:pt idx="33">
                  <c:v>108.7811</c:v>
                </c:pt>
                <c:pt idx="34">
                  <c:v>184.78210000000001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E58-9D46-8EBF-19884684EED0}"/>
            </c:ext>
          </c:extLst>
        </c:ser>
        <c:ser>
          <c:idx val="1"/>
          <c:order val="1"/>
          <c:tx>
            <c:strRef>
              <c:f>'2.3-3.1'!$L$37</c:f>
              <c:strCache>
                <c:ptCount val="1"/>
                <c:pt idx="0">
                  <c:v>Right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'2.3-3.1'!$A$38:$A$72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'2.3-3.1'!$L$38:$L$72</c:f>
              <c:numCache>
                <c:formatCode>0.00E+00</c:formatCode>
                <c:ptCount val="35"/>
                <c:pt idx="0">
                  <c:v>-182.98589999999999</c:v>
                </c:pt>
                <c:pt idx="1">
                  <c:v>-107.55540000000001</c:v>
                </c:pt>
                <c:pt idx="2">
                  <c:v>-98.462559999999996</c:v>
                </c:pt>
                <c:pt idx="3">
                  <c:v>-89.520600000000002</c:v>
                </c:pt>
                <c:pt idx="4">
                  <c:v>-80.760099999999994</c:v>
                </c:pt>
                <c:pt idx="5">
                  <c:v>-72.106160000000003</c:v>
                </c:pt>
                <c:pt idx="6">
                  <c:v>-63.506129999999999</c:v>
                </c:pt>
                <c:pt idx="7">
                  <c:v>-54.955889999999997</c:v>
                </c:pt>
                <c:pt idx="8">
                  <c:v>-46.449719999999999</c:v>
                </c:pt>
                <c:pt idx="9">
                  <c:v>-37.955860000000001</c:v>
                </c:pt>
                <c:pt idx="10">
                  <c:v>-29.387550000000001</c:v>
                </c:pt>
                <c:pt idx="11">
                  <c:v>-20.61713</c:v>
                </c:pt>
                <c:pt idx="12">
                  <c:v>-11.26254</c:v>
                </c:pt>
                <c:pt idx="13">
                  <c:v>-9.287528</c:v>
                </c:pt>
                <c:pt idx="14">
                  <c:v>-7.1715099999999996</c:v>
                </c:pt>
                <c:pt idx="15">
                  <c:v>-4.897729</c:v>
                </c:pt>
                <c:pt idx="16">
                  <c:v>-2.3548849999999999</c:v>
                </c:pt>
                <c:pt idx="17">
                  <c:v>0.82914410000000005</c:v>
                </c:pt>
                <c:pt idx="18">
                  <c:v>3.7290640000000002</c:v>
                </c:pt>
                <c:pt idx="19">
                  <c:v>5.8777689999999998</c:v>
                </c:pt>
                <c:pt idx="20">
                  <c:v>7.845269</c:v>
                </c:pt>
                <c:pt idx="21">
                  <c:v>9.6993500000000008</c:v>
                </c:pt>
                <c:pt idx="22">
                  <c:v>11.45304</c:v>
                </c:pt>
                <c:pt idx="23">
                  <c:v>19.927949999999999</c:v>
                </c:pt>
                <c:pt idx="24">
                  <c:v>28.19605</c:v>
                </c:pt>
                <c:pt idx="25">
                  <c:v>36.368810000000003</c:v>
                </c:pt>
                <c:pt idx="26">
                  <c:v>44.497450000000001</c:v>
                </c:pt>
                <c:pt idx="27">
                  <c:v>52.646129999999999</c:v>
                </c:pt>
                <c:pt idx="28">
                  <c:v>60.828420000000001</c:v>
                </c:pt>
                <c:pt idx="29">
                  <c:v>69.030860000000004</c:v>
                </c:pt>
                <c:pt idx="30">
                  <c:v>77.266670000000005</c:v>
                </c:pt>
                <c:pt idx="31">
                  <c:v>85.565969999999993</c:v>
                </c:pt>
                <c:pt idx="32">
                  <c:v>93.950450000000004</c:v>
                </c:pt>
                <c:pt idx="33">
                  <c:v>102.3613</c:v>
                </c:pt>
                <c:pt idx="34">
                  <c:v>172.3664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E58-9D46-8EBF-19884684EE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1499664"/>
        <c:axId val="1511137312"/>
      </c:scatterChart>
      <c:valAx>
        <c:axId val="1501499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1137312"/>
        <c:crosses val="autoZero"/>
        <c:crossBetween val="midCat"/>
      </c:valAx>
      <c:valAx>
        <c:axId val="1511137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14996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Current pad (3,1)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'2.3-3.1'!$C$1</c:f>
              <c:strCache>
                <c:ptCount val="1"/>
                <c:pt idx="0">
                  <c:v>no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'2.3-3.1'!$A$2:$A$36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'2.3-3.1'!$C$2:$C$36</c:f>
              <c:numCache>
                <c:formatCode>0.00E+00</c:formatCode>
                <c:ptCount val="35"/>
                <c:pt idx="0">
                  <c:v>-234.85140000000001</c:v>
                </c:pt>
                <c:pt idx="1">
                  <c:v>-135.25800000000001</c:v>
                </c:pt>
                <c:pt idx="2">
                  <c:v>-123.65009999999999</c:v>
                </c:pt>
                <c:pt idx="3">
                  <c:v>-112.30970000000001</c:v>
                </c:pt>
                <c:pt idx="4">
                  <c:v>-101.1901</c:v>
                </c:pt>
                <c:pt idx="5">
                  <c:v>-90.295259999999999</c:v>
                </c:pt>
                <c:pt idx="6">
                  <c:v>-79.570769999999996</c:v>
                </c:pt>
                <c:pt idx="7">
                  <c:v>-68.98554</c:v>
                </c:pt>
                <c:pt idx="8">
                  <c:v>-58.458570000000002</c:v>
                </c:pt>
                <c:pt idx="9">
                  <c:v>-47.954549999999998</c:v>
                </c:pt>
                <c:pt idx="10">
                  <c:v>-37.358469999999997</c:v>
                </c:pt>
                <c:pt idx="11">
                  <c:v>-26.56119</c:v>
                </c:pt>
                <c:pt idx="12">
                  <c:v>-15.11154</c:v>
                </c:pt>
                <c:pt idx="13">
                  <c:v>-12.63757</c:v>
                </c:pt>
                <c:pt idx="14">
                  <c:v>-10.04152</c:v>
                </c:pt>
                <c:pt idx="15">
                  <c:v>-7.2325520000000001</c:v>
                </c:pt>
                <c:pt idx="16">
                  <c:v>-4.0792120000000001</c:v>
                </c:pt>
                <c:pt idx="17">
                  <c:v>2.096932E-2</c:v>
                </c:pt>
                <c:pt idx="18">
                  <c:v>3.6248</c:v>
                </c:pt>
                <c:pt idx="19">
                  <c:v>6.2339229999999999</c:v>
                </c:pt>
                <c:pt idx="20">
                  <c:v>8.5860190000000003</c:v>
                </c:pt>
                <c:pt idx="21">
                  <c:v>10.77571</c:v>
                </c:pt>
                <c:pt idx="22">
                  <c:v>12.86159</c:v>
                </c:pt>
                <c:pt idx="23">
                  <c:v>23.144729999999999</c:v>
                </c:pt>
                <c:pt idx="24">
                  <c:v>33.135910000000003</c:v>
                </c:pt>
                <c:pt idx="25">
                  <c:v>43.082709999999999</c:v>
                </c:pt>
                <c:pt idx="26">
                  <c:v>53.040689999999998</c:v>
                </c:pt>
                <c:pt idx="27">
                  <c:v>63.101619999999997</c:v>
                </c:pt>
                <c:pt idx="28">
                  <c:v>73.2316</c:v>
                </c:pt>
                <c:pt idx="29">
                  <c:v>83.426140000000004</c:v>
                </c:pt>
                <c:pt idx="30">
                  <c:v>93.647880000000001</c:v>
                </c:pt>
                <c:pt idx="31">
                  <c:v>103.9952</c:v>
                </c:pt>
                <c:pt idx="32">
                  <c:v>114.53830000000001</c:v>
                </c:pt>
                <c:pt idx="33">
                  <c:v>125.2192</c:v>
                </c:pt>
                <c:pt idx="34">
                  <c:v>216.85669999999999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F4E-584D-9414-818AFDA04837}"/>
            </c:ext>
          </c:extLst>
        </c:ser>
        <c:ser>
          <c:idx val="1"/>
          <c:order val="1"/>
          <c:tx>
            <c:strRef>
              <c:f>'2.3-3.1'!$L$1</c:f>
              <c:strCache>
                <c:ptCount val="1"/>
                <c:pt idx="0">
                  <c:v>Right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'2.3-3.1'!$A$2:$A$36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'2.3-3.1'!$L$2:$L$36</c:f>
              <c:numCache>
                <c:formatCode>0.00E+00</c:formatCode>
                <c:ptCount val="35"/>
                <c:pt idx="0">
                  <c:v>-204.64850000000001</c:v>
                </c:pt>
                <c:pt idx="1">
                  <c:v>-120.37520000000001</c:v>
                </c:pt>
                <c:pt idx="2">
                  <c:v>-110.4302</c:v>
                </c:pt>
                <c:pt idx="3">
                  <c:v>-100.58110000000001</c:v>
                </c:pt>
                <c:pt idx="4">
                  <c:v>-90.817369999999997</c:v>
                </c:pt>
                <c:pt idx="5">
                  <c:v>-81.178380000000004</c:v>
                </c:pt>
                <c:pt idx="6">
                  <c:v>-71.618129999999994</c:v>
                </c:pt>
                <c:pt idx="7">
                  <c:v>-62.06935</c:v>
                </c:pt>
                <c:pt idx="8">
                  <c:v>-52.5398</c:v>
                </c:pt>
                <c:pt idx="9">
                  <c:v>-42.960509999999999</c:v>
                </c:pt>
                <c:pt idx="10">
                  <c:v>-33.282679999999999</c:v>
                </c:pt>
                <c:pt idx="11">
                  <c:v>-23.371880000000001</c:v>
                </c:pt>
                <c:pt idx="12">
                  <c:v>-12.81193</c:v>
                </c:pt>
                <c:pt idx="13">
                  <c:v>-10.525650000000001</c:v>
                </c:pt>
                <c:pt idx="14">
                  <c:v>-8.1193139999999993</c:v>
                </c:pt>
                <c:pt idx="15">
                  <c:v>-5.5178649999999996</c:v>
                </c:pt>
                <c:pt idx="16">
                  <c:v>-2.619624</c:v>
                </c:pt>
                <c:pt idx="17">
                  <c:v>1.0511379999999999</c:v>
                </c:pt>
                <c:pt idx="18">
                  <c:v>4.3456450000000002</c:v>
                </c:pt>
                <c:pt idx="19">
                  <c:v>6.7547800000000002</c:v>
                </c:pt>
                <c:pt idx="20">
                  <c:v>8.9421569999999999</c:v>
                </c:pt>
                <c:pt idx="21">
                  <c:v>10.976229999999999</c:v>
                </c:pt>
                <c:pt idx="22">
                  <c:v>12.90286</c:v>
                </c:pt>
                <c:pt idx="23">
                  <c:v>22.416630000000001</c:v>
                </c:pt>
                <c:pt idx="24">
                  <c:v>31.634340000000002</c:v>
                </c:pt>
                <c:pt idx="25">
                  <c:v>40.775219999999997</c:v>
                </c:pt>
                <c:pt idx="26">
                  <c:v>49.923589999999997</c:v>
                </c:pt>
                <c:pt idx="27">
                  <c:v>59.060560000000002</c:v>
                </c:pt>
                <c:pt idx="28">
                  <c:v>68.243409999999997</c:v>
                </c:pt>
                <c:pt idx="29">
                  <c:v>77.475610000000003</c:v>
                </c:pt>
                <c:pt idx="30">
                  <c:v>86.722750000000005</c:v>
                </c:pt>
                <c:pt idx="31">
                  <c:v>96.053160000000005</c:v>
                </c:pt>
                <c:pt idx="32">
                  <c:v>105.49169999999999</c:v>
                </c:pt>
                <c:pt idx="33">
                  <c:v>114.9408</c:v>
                </c:pt>
                <c:pt idx="34">
                  <c:v>194.04320000000001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F4E-584D-9414-818AFDA048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9896304"/>
        <c:axId val="1473705168"/>
      </c:scatterChart>
      <c:valAx>
        <c:axId val="1389896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3705168"/>
        <c:crosses val="autoZero"/>
        <c:crossBetween val="midCat"/>
      </c:valAx>
      <c:valAx>
        <c:axId val="1473705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9896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current pad (3,2)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'3.2-33'!$C$1</c:f>
              <c:strCache>
                <c:ptCount val="1"/>
                <c:pt idx="0">
                  <c:v>no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'3.2-33'!$A$2:$A$36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'3.2-33'!$C$2:$C$36</c:f>
              <c:numCache>
                <c:formatCode>0.00E+00</c:formatCode>
                <c:ptCount val="35"/>
                <c:pt idx="0">
                  <c:v>-205.5667</c:v>
                </c:pt>
                <c:pt idx="1">
                  <c:v>-121.8608</c:v>
                </c:pt>
                <c:pt idx="2">
                  <c:v>-111.6846</c:v>
                </c:pt>
                <c:pt idx="3">
                  <c:v>-101.74160000000001</c:v>
                </c:pt>
                <c:pt idx="4">
                  <c:v>-91.876779999999997</c:v>
                </c:pt>
                <c:pt idx="5">
                  <c:v>-82.15204</c:v>
                </c:pt>
                <c:pt idx="6">
                  <c:v>-72.60069</c:v>
                </c:pt>
                <c:pt idx="7">
                  <c:v>-63.086170000000003</c:v>
                </c:pt>
                <c:pt idx="8">
                  <c:v>-53.581539999999997</c:v>
                </c:pt>
                <c:pt idx="9">
                  <c:v>-44.094180000000001</c:v>
                </c:pt>
                <c:pt idx="10">
                  <c:v>-34.498350000000002</c:v>
                </c:pt>
                <c:pt idx="11">
                  <c:v>-24.62303</c:v>
                </c:pt>
                <c:pt idx="12">
                  <c:v>-14.008509999999999</c:v>
                </c:pt>
                <c:pt idx="13">
                  <c:v>-11.702450000000001</c:v>
                </c:pt>
                <c:pt idx="14">
                  <c:v>-9.257339</c:v>
                </c:pt>
                <c:pt idx="15">
                  <c:v>-6.6207039999999999</c:v>
                </c:pt>
                <c:pt idx="16">
                  <c:v>-3.6925539999999999</c:v>
                </c:pt>
                <c:pt idx="17">
                  <c:v>1.308486E-2</c:v>
                </c:pt>
                <c:pt idx="18">
                  <c:v>3.3441939999999999</c:v>
                </c:pt>
                <c:pt idx="19">
                  <c:v>5.7300620000000002</c:v>
                </c:pt>
                <c:pt idx="20">
                  <c:v>7.8363329999999998</c:v>
                </c:pt>
                <c:pt idx="21">
                  <c:v>9.7619480000000003</c:v>
                </c:pt>
                <c:pt idx="22">
                  <c:v>11.68698</c:v>
                </c:pt>
                <c:pt idx="23">
                  <c:v>20.798850000000002</c:v>
                </c:pt>
                <c:pt idx="24">
                  <c:v>29.655139999999999</c:v>
                </c:pt>
                <c:pt idx="25">
                  <c:v>38.438609999999997</c:v>
                </c:pt>
                <c:pt idx="26">
                  <c:v>47.209960000000002</c:v>
                </c:pt>
                <c:pt idx="27">
                  <c:v>55.989899999999999</c:v>
                </c:pt>
                <c:pt idx="28">
                  <c:v>64.784880000000001</c:v>
                </c:pt>
                <c:pt idx="29">
                  <c:v>73.607929999999996</c:v>
                </c:pt>
                <c:pt idx="30">
                  <c:v>82.476349999999996</c:v>
                </c:pt>
                <c:pt idx="31">
                  <c:v>91.448080000000004</c:v>
                </c:pt>
                <c:pt idx="32">
                  <c:v>100.47490000000001</c:v>
                </c:pt>
                <c:pt idx="33">
                  <c:v>109.50749999999999</c:v>
                </c:pt>
                <c:pt idx="34">
                  <c:v>185.75370000000001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FD5-1044-B66C-526D2C98E06B}"/>
            </c:ext>
          </c:extLst>
        </c:ser>
        <c:ser>
          <c:idx val="1"/>
          <c:order val="1"/>
          <c:tx>
            <c:strRef>
              <c:f>'3.2-33'!$M$1</c:f>
              <c:strCache>
                <c:ptCount val="1"/>
                <c:pt idx="0">
                  <c:v>Right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'3.2-33'!$A$2:$A$36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'3.2-33'!$M$2:$M$36</c:f>
              <c:numCache>
                <c:formatCode>0.00E+00</c:formatCode>
                <c:ptCount val="35"/>
                <c:pt idx="0">
                  <c:v>-200.97319999999999</c:v>
                </c:pt>
                <c:pt idx="1">
                  <c:v>-119.6567</c:v>
                </c:pt>
                <c:pt idx="2">
                  <c:v>-109.7773</c:v>
                </c:pt>
                <c:pt idx="3">
                  <c:v>-100.0167</c:v>
                </c:pt>
                <c:pt idx="4">
                  <c:v>-90.460400000000007</c:v>
                </c:pt>
                <c:pt idx="5">
                  <c:v>-81.025750000000002</c:v>
                </c:pt>
                <c:pt idx="6">
                  <c:v>-71.648489999999995</c:v>
                </c:pt>
                <c:pt idx="7">
                  <c:v>-62.315109999999997</c:v>
                </c:pt>
                <c:pt idx="8">
                  <c:v>-53.030889999999999</c:v>
                </c:pt>
                <c:pt idx="9">
                  <c:v>-43.666499999999999</c:v>
                </c:pt>
                <c:pt idx="10">
                  <c:v>-34.21152</c:v>
                </c:pt>
                <c:pt idx="11">
                  <c:v>-24.47354</c:v>
                </c:pt>
                <c:pt idx="12">
                  <c:v>-13.94966</c:v>
                </c:pt>
                <c:pt idx="13">
                  <c:v>-11.64077</c:v>
                </c:pt>
                <c:pt idx="14">
                  <c:v>-9.2177640000000007</c:v>
                </c:pt>
                <c:pt idx="15">
                  <c:v>-6.5933599999999997</c:v>
                </c:pt>
                <c:pt idx="16">
                  <c:v>-3.653575</c:v>
                </c:pt>
                <c:pt idx="17">
                  <c:v>9.1113609999999998E-2</c:v>
                </c:pt>
                <c:pt idx="18">
                  <c:v>3.3889119999999999</c:v>
                </c:pt>
                <c:pt idx="19">
                  <c:v>5.7731700000000004</c:v>
                </c:pt>
                <c:pt idx="20">
                  <c:v>7.8333459999999997</c:v>
                </c:pt>
                <c:pt idx="21">
                  <c:v>9.8228709999999992</c:v>
                </c:pt>
                <c:pt idx="22">
                  <c:v>11.726229999999999</c:v>
                </c:pt>
                <c:pt idx="23">
                  <c:v>20.812190000000001</c:v>
                </c:pt>
                <c:pt idx="24">
                  <c:v>29.634</c:v>
                </c:pt>
                <c:pt idx="25">
                  <c:v>38.34028</c:v>
                </c:pt>
                <c:pt idx="26">
                  <c:v>47.058610000000002</c:v>
                </c:pt>
                <c:pt idx="27">
                  <c:v>55.767359999999996</c:v>
                </c:pt>
                <c:pt idx="28">
                  <c:v>64.508340000000004</c:v>
                </c:pt>
                <c:pt idx="29">
                  <c:v>73.285259999999994</c:v>
                </c:pt>
                <c:pt idx="30">
                  <c:v>82.149320000000003</c:v>
                </c:pt>
                <c:pt idx="31">
                  <c:v>91.036090000000002</c:v>
                </c:pt>
                <c:pt idx="32">
                  <c:v>99.953050000000005</c:v>
                </c:pt>
                <c:pt idx="33">
                  <c:v>108.9503</c:v>
                </c:pt>
                <c:pt idx="34">
                  <c:v>184.2681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FD5-1044-B66C-526D2C98E0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6638672"/>
        <c:axId val="1516061552"/>
      </c:scatterChart>
      <c:valAx>
        <c:axId val="14966386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6061552"/>
        <c:crosses val="autoZero"/>
        <c:crossBetween val="midCat"/>
      </c:valAx>
      <c:valAx>
        <c:axId val="1516061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66386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current</a:t>
            </a:r>
            <a:r>
              <a:rPr lang="en-US" baseline="0"/>
              <a:t> pad (3,3)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'3.2-33'!$C$37</c:f>
              <c:strCache>
                <c:ptCount val="1"/>
                <c:pt idx="0">
                  <c:v>no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'3.2-33'!$A$38:$A$72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'3.2-33'!$C$38:$C$72</c:f>
              <c:numCache>
                <c:formatCode>0.00E+00</c:formatCode>
                <c:ptCount val="35"/>
                <c:pt idx="0">
                  <c:v>-209.44919999999999</c:v>
                </c:pt>
                <c:pt idx="1">
                  <c:v>-123.29</c:v>
                </c:pt>
                <c:pt idx="2">
                  <c:v>-112.7122</c:v>
                </c:pt>
                <c:pt idx="3">
                  <c:v>-102.4267</c:v>
                </c:pt>
                <c:pt idx="4">
                  <c:v>-92.330590000000001</c:v>
                </c:pt>
                <c:pt idx="5">
                  <c:v>-82.471459999999993</c:v>
                </c:pt>
                <c:pt idx="6">
                  <c:v>-72.822460000000007</c:v>
                </c:pt>
                <c:pt idx="7">
                  <c:v>-63.254899999999999</c:v>
                </c:pt>
                <c:pt idx="8">
                  <c:v>-53.750050000000002</c:v>
                </c:pt>
                <c:pt idx="9">
                  <c:v>-44.28322</c:v>
                </c:pt>
                <c:pt idx="10">
                  <c:v>-34.712589999999999</c:v>
                </c:pt>
                <c:pt idx="11">
                  <c:v>-24.834289999999999</c:v>
                </c:pt>
                <c:pt idx="12">
                  <c:v>-14.122400000000001</c:v>
                </c:pt>
                <c:pt idx="13">
                  <c:v>-11.78303</c:v>
                </c:pt>
                <c:pt idx="14">
                  <c:v>-9.3239249999999991</c:v>
                </c:pt>
                <c:pt idx="15">
                  <c:v>-6.6616369999999998</c:v>
                </c:pt>
                <c:pt idx="16">
                  <c:v>-3.6853060000000002</c:v>
                </c:pt>
                <c:pt idx="17">
                  <c:v>4.2671550000000003E-2</c:v>
                </c:pt>
                <c:pt idx="18">
                  <c:v>3.2847110000000002</c:v>
                </c:pt>
                <c:pt idx="19">
                  <c:v>5.6585900000000002</c:v>
                </c:pt>
                <c:pt idx="20">
                  <c:v>7.7499339999999997</c:v>
                </c:pt>
                <c:pt idx="21">
                  <c:v>9.6466820000000002</c:v>
                </c:pt>
                <c:pt idx="22">
                  <c:v>11.44819</c:v>
                </c:pt>
                <c:pt idx="23">
                  <c:v>20.258289999999999</c:v>
                </c:pt>
                <c:pt idx="24">
                  <c:v>28.78538</c:v>
                </c:pt>
                <c:pt idx="25">
                  <c:v>37.24776</c:v>
                </c:pt>
                <c:pt idx="26">
                  <c:v>45.696350000000002</c:v>
                </c:pt>
                <c:pt idx="27">
                  <c:v>54.139960000000002</c:v>
                </c:pt>
                <c:pt idx="28">
                  <c:v>62.609769999999997</c:v>
                </c:pt>
                <c:pt idx="29">
                  <c:v>71.114800000000002</c:v>
                </c:pt>
                <c:pt idx="30">
                  <c:v>79.675889999999995</c:v>
                </c:pt>
                <c:pt idx="31">
                  <c:v>88.361350000000002</c:v>
                </c:pt>
                <c:pt idx="32">
                  <c:v>97.074830000000006</c:v>
                </c:pt>
                <c:pt idx="33">
                  <c:v>105.8278</c:v>
                </c:pt>
                <c:pt idx="34">
                  <c:v>180.2294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86E-464A-8D0D-3F691498B94C}"/>
            </c:ext>
          </c:extLst>
        </c:ser>
        <c:ser>
          <c:idx val="1"/>
          <c:order val="1"/>
          <c:tx>
            <c:strRef>
              <c:f>'3.2-33'!$M$37</c:f>
              <c:strCache>
                <c:ptCount val="1"/>
                <c:pt idx="0">
                  <c:v>Right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'3.2-33'!$A$38:$A$72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'3.2-33'!$M$38:$M$72</c:f>
              <c:numCache>
                <c:formatCode>0.00E+00</c:formatCode>
                <c:ptCount val="35"/>
                <c:pt idx="0">
                  <c:v>-190.75659999999999</c:v>
                </c:pt>
                <c:pt idx="1">
                  <c:v>-112.62560000000001</c:v>
                </c:pt>
                <c:pt idx="2">
                  <c:v>-103.0438</c:v>
                </c:pt>
                <c:pt idx="3">
                  <c:v>-93.745459999999994</c:v>
                </c:pt>
                <c:pt idx="4">
                  <c:v>-84.600790000000003</c:v>
                </c:pt>
                <c:pt idx="5">
                  <c:v>-75.681510000000003</c:v>
                </c:pt>
                <c:pt idx="6">
                  <c:v>-66.842420000000004</c:v>
                </c:pt>
                <c:pt idx="7">
                  <c:v>-58.096440000000001</c:v>
                </c:pt>
                <c:pt idx="8">
                  <c:v>-49.379849999999998</c:v>
                </c:pt>
                <c:pt idx="9">
                  <c:v>-40.591819999999998</c:v>
                </c:pt>
                <c:pt idx="10">
                  <c:v>-31.69023</c:v>
                </c:pt>
                <c:pt idx="11">
                  <c:v>-22.467680000000001</c:v>
                </c:pt>
                <c:pt idx="12">
                  <c:v>-12.361280000000001</c:v>
                </c:pt>
                <c:pt idx="13">
                  <c:v>-10.189780000000001</c:v>
                </c:pt>
                <c:pt idx="14">
                  <c:v>-7.8534009999999999</c:v>
                </c:pt>
                <c:pt idx="15">
                  <c:v>-5.354616</c:v>
                </c:pt>
                <c:pt idx="16">
                  <c:v>-2.5912000000000002</c:v>
                </c:pt>
                <c:pt idx="17">
                  <c:v>0.79235049999999996</c:v>
                </c:pt>
                <c:pt idx="18">
                  <c:v>3.829243</c:v>
                </c:pt>
                <c:pt idx="19">
                  <c:v>6.0510039999999998</c:v>
                </c:pt>
                <c:pt idx="20">
                  <c:v>7.9818850000000001</c:v>
                </c:pt>
                <c:pt idx="21">
                  <c:v>9.7436050000000005</c:v>
                </c:pt>
                <c:pt idx="22">
                  <c:v>11.47678</c:v>
                </c:pt>
                <c:pt idx="23">
                  <c:v>19.731079999999999</c:v>
                </c:pt>
                <c:pt idx="24">
                  <c:v>27.752050000000001</c:v>
                </c:pt>
                <c:pt idx="25">
                  <c:v>35.639960000000002</c:v>
                </c:pt>
                <c:pt idx="26">
                  <c:v>43.483969999999999</c:v>
                </c:pt>
                <c:pt idx="27">
                  <c:v>51.312860000000001</c:v>
                </c:pt>
                <c:pt idx="28">
                  <c:v>59.205289999999998</c:v>
                </c:pt>
                <c:pt idx="29">
                  <c:v>67.13476</c:v>
                </c:pt>
                <c:pt idx="30">
                  <c:v>75.136979999999994</c:v>
                </c:pt>
                <c:pt idx="31">
                  <c:v>83.156800000000004</c:v>
                </c:pt>
                <c:pt idx="32">
                  <c:v>91.205129999999997</c:v>
                </c:pt>
                <c:pt idx="33">
                  <c:v>99.370440000000002</c:v>
                </c:pt>
                <c:pt idx="34">
                  <c:v>167.61580000000001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86E-464A-8D0D-3F691498B9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8240240"/>
        <c:axId val="1520209056"/>
      </c:scatterChart>
      <c:valAx>
        <c:axId val="1498240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0209056"/>
        <c:crosses val="autoZero"/>
        <c:crossBetween val="midCat"/>
      </c:valAx>
      <c:valAx>
        <c:axId val="1520209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82402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current pad (4,1)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'4.1'!$C$1</c:f>
              <c:strCache>
                <c:ptCount val="1"/>
                <c:pt idx="0">
                  <c:v>no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'4.1'!$A$2:$A$36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'4.1'!$C$2:$C$36</c:f>
              <c:numCache>
                <c:formatCode>0.00E+00</c:formatCode>
                <c:ptCount val="35"/>
                <c:pt idx="0">
                  <c:v>-219.02979999999999</c:v>
                </c:pt>
                <c:pt idx="1">
                  <c:v>-131.67619999999999</c:v>
                </c:pt>
                <c:pt idx="2">
                  <c:v>-121.0334</c:v>
                </c:pt>
                <c:pt idx="3">
                  <c:v>-110.54</c:v>
                </c:pt>
                <c:pt idx="4">
                  <c:v>-100.1915</c:v>
                </c:pt>
                <c:pt idx="5">
                  <c:v>-89.941090000000003</c:v>
                </c:pt>
                <c:pt idx="6">
                  <c:v>-79.746979999999994</c:v>
                </c:pt>
                <c:pt idx="7">
                  <c:v>-69.586579999999998</c:v>
                </c:pt>
                <c:pt idx="8">
                  <c:v>-59.409739999999999</c:v>
                </c:pt>
                <c:pt idx="9">
                  <c:v>-49.137650000000001</c:v>
                </c:pt>
                <c:pt idx="10">
                  <c:v>-38.618229999999997</c:v>
                </c:pt>
                <c:pt idx="11">
                  <c:v>-27.670459999999999</c:v>
                </c:pt>
                <c:pt idx="12">
                  <c:v>-15.660880000000001</c:v>
                </c:pt>
                <c:pt idx="13">
                  <c:v>-13.02538</c:v>
                </c:pt>
                <c:pt idx="14">
                  <c:v>-10.27252</c:v>
                </c:pt>
                <c:pt idx="15">
                  <c:v>-7.3240290000000003</c:v>
                </c:pt>
                <c:pt idx="16">
                  <c:v>-4.0400419999999997</c:v>
                </c:pt>
                <c:pt idx="17">
                  <c:v>9.6360170000000002E-3</c:v>
                </c:pt>
                <c:pt idx="18">
                  <c:v>3.4958960000000001</c:v>
                </c:pt>
                <c:pt idx="19">
                  <c:v>5.9326930000000004</c:v>
                </c:pt>
                <c:pt idx="20">
                  <c:v>8.1255849999999992</c:v>
                </c:pt>
                <c:pt idx="21">
                  <c:v>10.18627</c:v>
                </c:pt>
                <c:pt idx="22">
                  <c:v>12.14335</c:v>
                </c:pt>
                <c:pt idx="23">
                  <c:v>21.577660000000002</c:v>
                </c:pt>
                <c:pt idx="24">
                  <c:v>30.781210000000002</c:v>
                </c:pt>
                <c:pt idx="25">
                  <c:v>39.92286</c:v>
                </c:pt>
                <c:pt idx="26">
                  <c:v>49.048740000000002</c:v>
                </c:pt>
                <c:pt idx="27">
                  <c:v>58.191690000000001</c:v>
                </c:pt>
                <c:pt idx="28">
                  <c:v>67.351979999999998</c:v>
                </c:pt>
                <c:pt idx="29">
                  <c:v>76.548079999999999</c:v>
                </c:pt>
                <c:pt idx="30">
                  <c:v>85.800740000000005</c:v>
                </c:pt>
                <c:pt idx="31">
                  <c:v>95.115049999999997</c:v>
                </c:pt>
                <c:pt idx="32">
                  <c:v>104.51560000000001</c:v>
                </c:pt>
                <c:pt idx="33">
                  <c:v>113.9919</c:v>
                </c:pt>
                <c:pt idx="34">
                  <c:v>193.5061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A42-F14B-8D68-5C7C3373B143}"/>
            </c:ext>
          </c:extLst>
        </c:ser>
        <c:ser>
          <c:idx val="1"/>
          <c:order val="1"/>
          <c:tx>
            <c:strRef>
              <c:f>'4.1'!$M$1</c:f>
              <c:strCache>
                <c:ptCount val="1"/>
                <c:pt idx="0">
                  <c:v>2 GR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'4.1'!$A$2:$A$36</c:f>
              <c:numCache>
                <c:formatCode>General</c:formatCode>
                <c:ptCount val="35"/>
                <c:pt idx="0">
                  <c:v>-200</c:v>
                </c:pt>
                <c:pt idx="1">
                  <c:v>-120</c:v>
                </c:pt>
                <c:pt idx="2">
                  <c:v>-110</c:v>
                </c:pt>
                <c:pt idx="3">
                  <c:v>-100</c:v>
                </c:pt>
                <c:pt idx="4">
                  <c:v>-90</c:v>
                </c:pt>
                <c:pt idx="5">
                  <c:v>-80</c:v>
                </c:pt>
                <c:pt idx="6">
                  <c:v>-70</c:v>
                </c:pt>
                <c:pt idx="7">
                  <c:v>-60</c:v>
                </c:pt>
                <c:pt idx="8">
                  <c:v>-50</c:v>
                </c:pt>
                <c:pt idx="9">
                  <c:v>-40</c:v>
                </c:pt>
                <c:pt idx="10">
                  <c:v>-30</c:v>
                </c:pt>
                <c:pt idx="11">
                  <c:v>-20</c:v>
                </c:pt>
                <c:pt idx="12">
                  <c:v>-10</c:v>
                </c:pt>
                <c:pt idx="13">
                  <c:v>-8</c:v>
                </c:pt>
                <c:pt idx="14">
                  <c:v>-6</c:v>
                </c:pt>
                <c:pt idx="15">
                  <c:v>-4</c:v>
                </c:pt>
                <c:pt idx="16">
                  <c:v>-2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6</c:v>
                </c:pt>
                <c:pt idx="21">
                  <c:v>8</c:v>
                </c:pt>
                <c:pt idx="22">
                  <c:v>10</c:v>
                </c:pt>
                <c:pt idx="23">
                  <c:v>20</c:v>
                </c:pt>
                <c:pt idx="24">
                  <c:v>30</c:v>
                </c:pt>
                <c:pt idx="25">
                  <c:v>40</c:v>
                </c:pt>
                <c:pt idx="26">
                  <c:v>50</c:v>
                </c:pt>
                <c:pt idx="27">
                  <c:v>60</c:v>
                </c:pt>
                <c:pt idx="28">
                  <c:v>70</c:v>
                </c:pt>
                <c:pt idx="29">
                  <c:v>80</c:v>
                </c:pt>
                <c:pt idx="30">
                  <c:v>90</c:v>
                </c:pt>
                <c:pt idx="31">
                  <c:v>100</c:v>
                </c:pt>
                <c:pt idx="32">
                  <c:v>110</c:v>
                </c:pt>
                <c:pt idx="33">
                  <c:v>120</c:v>
                </c:pt>
                <c:pt idx="34">
                  <c:v>200</c:v>
                </c:pt>
              </c:numCache>
            </c:numRef>
          </c:xVal>
          <c:yVal>
            <c:numRef>
              <c:f>'4.1'!$M$2:$M$36</c:f>
              <c:numCache>
                <c:formatCode>0.00E+00</c:formatCode>
                <c:ptCount val="35"/>
                <c:pt idx="0">
                  <c:v>-219.208</c:v>
                </c:pt>
                <c:pt idx="1">
                  <c:v>-132.7218</c:v>
                </c:pt>
                <c:pt idx="2">
                  <c:v>-122.2296</c:v>
                </c:pt>
                <c:pt idx="3">
                  <c:v>-111.7799</c:v>
                </c:pt>
                <c:pt idx="4">
                  <c:v>-101.4371</c:v>
                </c:pt>
                <c:pt idx="5">
                  <c:v>-91.199560000000005</c:v>
                </c:pt>
                <c:pt idx="6">
                  <c:v>-81.038830000000004</c:v>
                </c:pt>
                <c:pt idx="7">
                  <c:v>-70.848550000000003</c:v>
                </c:pt>
                <c:pt idx="8">
                  <c:v>-60.575240000000001</c:v>
                </c:pt>
                <c:pt idx="9">
                  <c:v>-50.182780000000001</c:v>
                </c:pt>
                <c:pt idx="10">
                  <c:v>-39.52919</c:v>
                </c:pt>
                <c:pt idx="11">
                  <c:v>-28.359770000000001</c:v>
                </c:pt>
                <c:pt idx="12">
                  <c:v>-16.072710000000001</c:v>
                </c:pt>
                <c:pt idx="13">
                  <c:v>-13.41704</c:v>
                </c:pt>
                <c:pt idx="14">
                  <c:v>-10.56936</c:v>
                </c:pt>
                <c:pt idx="15">
                  <c:v>-7.5093420000000002</c:v>
                </c:pt>
                <c:pt idx="16">
                  <c:v>-4.1421770000000002</c:v>
                </c:pt>
                <c:pt idx="17">
                  <c:v>6.9650279999999995E-2</c:v>
                </c:pt>
                <c:pt idx="18">
                  <c:v>3.6420490000000001</c:v>
                </c:pt>
                <c:pt idx="19">
                  <c:v>6.1449689999999997</c:v>
                </c:pt>
                <c:pt idx="20">
                  <c:v>8.4056650000000008</c:v>
                </c:pt>
                <c:pt idx="21">
                  <c:v>10.53119</c:v>
                </c:pt>
                <c:pt idx="22">
                  <c:v>12.54111</c:v>
                </c:pt>
                <c:pt idx="23">
                  <c:v>22.262250000000002</c:v>
                </c:pt>
                <c:pt idx="24">
                  <c:v>31.750240000000002</c:v>
                </c:pt>
                <c:pt idx="25">
                  <c:v>41.178849999999997</c:v>
                </c:pt>
                <c:pt idx="26">
                  <c:v>50.599490000000003</c:v>
                </c:pt>
                <c:pt idx="27">
                  <c:v>60.060009999999998</c:v>
                </c:pt>
                <c:pt idx="28">
                  <c:v>69.537329999999997</c:v>
                </c:pt>
                <c:pt idx="29">
                  <c:v>79.085059999999999</c:v>
                </c:pt>
                <c:pt idx="30">
                  <c:v>88.705669999999998</c:v>
                </c:pt>
                <c:pt idx="31">
                  <c:v>98.379040000000003</c:v>
                </c:pt>
                <c:pt idx="32">
                  <c:v>108.10769999999999</c:v>
                </c:pt>
                <c:pt idx="33">
                  <c:v>117.9173</c:v>
                </c:pt>
                <c:pt idx="34">
                  <c:v>200.20480000000001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A42-F14B-8D68-5C7C3373B1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7546864"/>
        <c:axId val="1520003168"/>
      </c:scatterChart>
      <c:valAx>
        <c:axId val="1497546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0003168"/>
        <c:crosses val="autoZero"/>
        <c:crossBetween val="midCat"/>
      </c:valAx>
      <c:valAx>
        <c:axId val="1520003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75468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A4F3B-775B-0C43-B6C8-4967B00CE1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B3E58E-B329-A04E-ADA6-BF3FD37CEA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7DC1F-72A9-6444-9C6A-D70962281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4CAF8-835A-5648-9D4D-99AA2D89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7A19C-D0DE-7F4C-A5E6-869CFEC4F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4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9EC32-4988-A84F-9EB3-4E3773228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D161A0-F60B-C041-BDE3-D4A80928FE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3CE8A-0322-BE44-9B3B-BFD021192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FD3A3-246B-3547-970A-31B804367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DE671-D837-5246-AD4A-5D8F2246E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83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DAF847-01AF-6640-A8F1-9EABB8D73F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D923F9-8CA2-7543-8734-C2FFF5B2C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71E7D-EF8D-9A4A-B97E-D43729BFB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C9745-672F-704E-8DC3-9820ECB42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462E1-9B84-6A4C-9E12-087B0379C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80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A9394-D7E5-D449-BBAF-FD804E04D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7BAE6-EF68-1F4B-B439-F9243F556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9E0E64-B47C-E147-AB4D-5385618BE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51A3C-23B7-B546-9BB0-0A087E888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79BB9-A4F4-BD48-A88F-23BEDB5A2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6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540A3-8154-0D49-8D9C-E67C8F5F0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EBC9E1-E535-8749-B207-BD36722DD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ACC89-4A3E-B14C-8B9B-74E58D546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8587E-4B31-CE4A-9F56-110B80F1D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CBCA2-7391-CB49-B6EE-85215F7DE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32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6E280-039D-4243-B0C5-9808AE5A0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22F9B-06CB-3844-8009-7EDC61863C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268298-AF50-EA4C-8059-31581CF6A7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FC0FAC-B5CD-884D-971C-1AE5468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5A750B-921B-6444-8328-C9F5EB688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DB03F-4332-E94B-9F71-AD3A2325C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69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43F25-6731-584C-8F6E-3137D56E6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6036F-396F-E54D-AD60-7D1F54E3E4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53CDB-CA53-8F4B-A98D-FF8DCFB43D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4F4402-9492-AC45-ABBD-809DF464C4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9A177A-81DB-E84A-BC6C-2092DC59AA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566010-1FA3-954D-9F3C-A8D08329D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4DB4A1-7718-B246-BA84-239E47F77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6AD668-A002-A944-ACBB-F95C21721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027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C215A-7798-5247-A009-C17DFB2A9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19607E-D92B-8E42-A143-110199762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762029-9D93-4040-A493-CD4699195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DCE28E-DA15-3640-8259-922918BA0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504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8F5B7C-F914-904E-B076-61E432AD3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FC6410-EB07-324A-9EBA-B6DAAA32E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0F317-B89F-6645-94FF-1CF0E8F2E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63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62EE7-1DA8-0E4B-8A75-E8FAEBD0E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15BD1-65B5-1940-88DE-307883D36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1C9C70-7FD6-D342-B52D-85E298FDE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BA2160-181C-1648-8719-7A46D6F16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4A0D2A-6F3B-FB4B-A5A4-0C25C5990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331010-12FD-1B4B-8A6E-01FDAE0C3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830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3DFB9-35C2-6342-9EA7-0CD382E30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00FF8F-5E6F-CC47-A290-8807A163D5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13B83D-9D22-C548-B82A-CEFB77DFC2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BF5E63-FA0A-AC41-B1EE-B2EB960F6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CB26B6-A167-CF4C-920A-B46FF5F8F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F3C327-C19B-0C45-ACFB-617AE08A3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28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5DACE6-1BAD-FB42-825D-BC54027AC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75B821-7A94-804E-840F-D01DB49397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10320-318C-C445-81BE-199100DBF9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9841D-B79F-904A-BCE6-1053EE13F572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1C655-D06D-3944-8932-6982E3C5B3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D9DFEB-6002-5A46-92DC-2DD662EAF9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F0BCB-ECC1-C942-99E3-DBBBC427F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97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8E6DF-9158-4E4B-83EB-2ED4236E30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Guard ring study with GaAs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E02BBD-7FA5-6244-8DA3-F9BB8F03AC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Ibtisam</a:t>
            </a:r>
            <a:r>
              <a:rPr lang="en-US" dirty="0"/>
              <a:t>, Ben and Yan</a:t>
            </a:r>
          </a:p>
        </p:txBody>
      </p:sp>
    </p:spTree>
    <p:extLst>
      <p:ext uri="{BB962C8B-B14F-4D97-AF65-F5344CB8AC3E}">
        <p14:creationId xmlns:p14="http://schemas.microsoft.com/office/powerpoint/2010/main" val="2463798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483823D-2118-2242-B4D5-557B8F9531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5495301"/>
              </p:ext>
            </p:extLst>
          </p:nvPr>
        </p:nvGraphicFramePr>
        <p:xfrm>
          <a:off x="1184565" y="176645"/>
          <a:ext cx="9933708" cy="6608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74782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C75EFAAE-E0A6-0C4D-B511-7149E1042C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1778552"/>
              </p:ext>
            </p:extLst>
          </p:nvPr>
        </p:nvGraphicFramePr>
        <p:xfrm>
          <a:off x="2140527" y="124691"/>
          <a:ext cx="8977746" cy="6587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6642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ECF8133-117E-4144-9F9A-06ABCCF0E1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3737957"/>
              </p:ext>
            </p:extLst>
          </p:nvPr>
        </p:nvGraphicFramePr>
        <p:xfrm>
          <a:off x="1226127" y="207817"/>
          <a:ext cx="9538855" cy="6338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5324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FE7880C2-2941-A847-B21D-D52D3E5B9D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7354496"/>
              </p:ext>
            </p:extLst>
          </p:nvPr>
        </p:nvGraphicFramePr>
        <p:xfrm>
          <a:off x="1371601" y="124691"/>
          <a:ext cx="9518072" cy="6639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8467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9EBC877-6844-3149-93B4-2EDD19E23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007270" y="-2267042"/>
            <a:ext cx="6099083" cy="114866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42F52A-4194-F545-922E-01DE63563B61}"/>
              </a:ext>
            </a:extLst>
          </p:cNvPr>
          <p:cNvSpPr txBox="1"/>
          <p:nvPr/>
        </p:nvSpPr>
        <p:spPr>
          <a:xfrm>
            <a:off x="1832462" y="4550724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1,1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8650EA-5D91-694B-979F-8A6752EB3EB6}"/>
              </a:ext>
            </a:extLst>
          </p:cNvPr>
          <p:cNvSpPr txBox="1"/>
          <p:nvPr/>
        </p:nvSpPr>
        <p:spPr>
          <a:xfrm>
            <a:off x="1832462" y="3560124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1,2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0B33B0-FA33-FB4E-BD80-BC95C73136F3}"/>
              </a:ext>
            </a:extLst>
          </p:cNvPr>
          <p:cNvSpPr txBox="1"/>
          <p:nvPr/>
        </p:nvSpPr>
        <p:spPr>
          <a:xfrm>
            <a:off x="1832461" y="2645724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1,3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05F23E-836A-854D-B34A-3F8AF33A9745}"/>
              </a:ext>
            </a:extLst>
          </p:cNvPr>
          <p:cNvSpPr txBox="1"/>
          <p:nvPr/>
        </p:nvSpPr>
        <p:spPr>
          <a:xfrm>
            <a:off x="4291643" y="4550724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2,1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46FA03-0D1B-D748-8A09-1FF9A2E5C616}"/>
              </a:ext>
            </a:extLst>
          </p:cNvPr>
          <p:cNvSpPr txBox="1"/>
          <p:nvPr/>
        </p:nvSpPr>
        <p:spPr>
          <a:xfrm>
            <a:off x="4291643" y="3560124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2,2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173319-284F-A04B-AF66-3644AE95D457}"/>
              </a:ext>
            </a:extLst>
          </p:cNvPr>
          <p:cNvSpPr txBox="1"/>
          <p:nvPr/>
        </p:nvSpPr>
        <p:spPr>
          <a:xfrm>
            <a:off x="4266741" y="2645724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2,3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65F0E5-01AF-A04F-8AAD-B289F17FEFE8}"/>
              </a:ext>
            </a:extLst>
          </p:cNvPr>
          <p:cNvSpPr txBox="1"/>
          <p:nvPr/>
        </p:nvSpPr>
        <p:spPr>
          <a:xfrm>
            <a:off x="6865125" y="4550724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3,1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0303BF-D5EB-7048-8A06-07062E69760B}"/>
              </a:ext>
            </a:extLst>
          </p:cNvPr>
          <p:cNvSpPr txBox="1"/>
          <p:nvPr/>
        </p:nvSpPr>
        <p:spPr>
          <a:xfrm rot="16200000">
            <a:off x="38690" y="2900207"/>
            <a:ext cx="1011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Right GR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1E2291-1541-2345-8D31-659A4416E5CE}"/>
              </a:ext>
            </a:extLst>
          </p:cNvPr>
          <p:cNvSpPr txBox="1"/>
          <p:nvPr/>
        </p:nvSpPr>
        <p:spPr>
          <a:xfrm rot="16200000">
            <a:off x="104188" y="4449125"/>
            <a:ext cx="880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Left GR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7CE9FD-A77C-A441-9A8E-4C1C9B31636F}"/>
              </a:ext>
            </a:extLst>
          </p:cNvPr>
          <p:cNvSpPr txBox="1"/>
          <p:nvPr/>
        </p:nvSpPr>
        <p:spPr>
          <a:xfrm>
            <a:off x="6865125" y="3590524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3,2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1C2600-C3D6-4D44-A2D7-629DDF01B50F}"/>
              </a:ext>
            </a:extLst>
          </p:cNvPr>
          <p:cNvSpPr txBox="1"/>
          <p:nvPr/>
        </p:nvSpPr>
        <p:spPr>
          <a:xfrm>
            <a:off x="6865124" y="2579089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3,3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87D8A1-125A-F04F-8243-D98B35C4C0B1}"/>
              </a:ext>
            </a:extLst>
          </p:cNvPr>
          <p:cNvSpPr txBox="1"/>
          <p:nvPr/>
        </p:nvSpPr>
        <p:spPr>
          <a:xfrm>
            <a:off x="9118647" y="4550724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4,1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3599DA-9593-B649-BE27-49510853A3B8}"/>
              </a:ext>
            </a:extLst>
          </p:cNvPr>
          <p:cNvSpPr txBox="1"/>
          <p:nvPr/>
        </p:nvSpPr>
        <p:spPr>
          <a:xfrm>
            <a:off x="9118646" y="3560124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4,2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C6D0F7-0FB5-F447-837A-5D720C9DD8E4}"/>
              </a:ext>
            </a:extLst>
          </p:cNvPr>
          <p:cNvSpPr txBox="1"/>
          <p:nvPr/>
        </p:nvSpPr>
        <p:spPr>
          <a:xfrm>
            <a:off x="9118645" y="2641435"/>
            <a:ext cx="63991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4,3</a:t>
            </a:r>
          </a:p>
        </p:txBody>
      </p:sp>
    </p:spTree>
    <p:extLst>
      <p:ext uri="{BB962C8B-B14F-4D97-AF65-F5344CB8AC3E}">
        <p14:creationId xmlns:p14="http://schemas.microsoft.com/office/powerpoint/2010/main" val="123410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9FAFBE70-36B6-D746-BAC4-7F4F990607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0325414"/>
              </p:ext>
            </p:extLst>
          </p:nvPr>
        </p:nvGraphicFramePr>
        <p:xfrm>
          <a:off x="838200" y="165463"/>
          <a:ext cx="10515600" cy="6583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00910AF-8EC9-7448-8317-E06910DC8FF9}"/>
              </a:ext>
            </a:extLst>
          </p:cNvPr>
          <p:cNvSpPr txBox="1"/>
          <p:nvPr/>
        </p:nvSpPr>
        <p:spPr>
          <a:xfrm>
            <a:off x="228599" y="165463"/>
            <a:ext cx="906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PAD 1,1</a:t>
            </a:r>
          </a:p>
        </p:txBody>
      </p:sp>
    </p:spTree>
    <p:extLst>
      <p:ext uri="{BB962C8B-B14F-4D97-AF65-F5344CB8AC3E}">
        <p14:creationId xmlns:p14="http://schemas.microsoft.com/office/powerpoint/2010/main" val="811837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72586E5-A5B8-AF4B-8C65-D347F6715D9C}"/>
              </a:ext>
            </a:extLst>
          </p:cNvPr>
          <p:cNvSpPr txBox="1"/>
          <p:nvPr/>
        </p:nvSpPr>
        <p:spPr>
          <a:xfrm>
            <a:off x="353291" y="571500"/>
            <a:ext cx="87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Pad 1,1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D0967B3-AAD6-B24B-A252-E00928EC20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5642308"/>
              </p:ext>
            </p:extLst>
          </p:nvPr>
        </p:nvGraphicFramePr>
        <p:xfrm>
          <a:off x="1228723" y="88571"/>
          <a:ext cx="9606479" cy="6769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1517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95EA02A-5026-C74F-AB33-3FA067BC31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1190427"/>
              </p:ext>
            </p:extLst>
          </p:nvPr>
        </p:nvGraphicFramePr>
        <p:xfrm>
          <a:off x="2591955" y="145473"/>
          <a:ext cx="9025082" cy="6257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3D46084-C7CC-DC44-9B38-7415CF4D7BDC}"/>
              </a:ext>
            </a:extLst>
          </p:cNvPr>
          <p:cNvSpPr txBox="1"/>
          <p:nvPr/>
        </p:nvSpPr>
        <p:spPr>
          <a:xfrm>
            <a:off x="665018" y="488373"/>
            <a:ext cx="963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Pad(2,1)</a:t>
            </a:r>
          </a:p>
        </p:txBody>
      </p:sp>
    </p:spTree>
    <p:extLst>
      <p:ext uri="{BB962C8B-B14F-4D97-AF65-F5344CB8AC3E}">
        <p14:creationId xmlns:p14="http://schemas.microsoft.com/office/powerpoint/2010/main" val="3126336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B5809D8A-FFD4-DE46-B78F-4A89E31710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4777808"/>
              </p:ext>
            </p:extLst>
          </p:nvPr>
        </p:nvGraphicFramePr>
        <p:xfrm>
          <a:off x="1917700" y="155864"/>
          <a:ext cx="8868064" cy="6302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FE0E554-2A3E-9840-939C-A6690836B051}"/>
              </a:ext>
            </a:extLst>
          </p:cNvPr>
          <p:cNvSpPr txBox="1"/>
          <p:nvPr/>
        </p:nvSpPr>
        <p:spPr>
          <a:xfrm>
            <a:off x="322118" y="654627"/>
            <a:ext cx="1016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Pad (2,2)</a:t>
            </a:r>
          </a:p>
        </p:txBody>
      </p:sp>
    </p:spTree>
    <p:extLst>
      <p:ext uri="{BB962C8B-B14F-4D97-AF65-F5344CB8AC3E}">
        <p14:creationId xmlns:p14="http://schemas.microsoft.com/office/powerpoint/2010/main" val="2091667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5A4E099F-1F0F-4A49-9937-8E3026EC0F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2112113"/>
              </p:ext>
            </p:extLst>
          </p:nvPr>
        </p:nvGraphicFramePr>
        <p:xfrm>
          <a:off x="873125" y="176645"/>
          <a:ext cx="11024466" cy="6681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0668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6C51D03F-82A3-5344-9767-85505B4840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5267778"/>
              </p:ext>
            </p:extLst>
          </p:nvPr>
        </p:nvGraphicFramePr>
        <p:xfrm>
          <a:off x="1812925" y="83127"/>
          <a:ext cx="8848148" cy="6501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0918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0D40744-EB1F-9746-BB07-75D4168BA7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9794832"/>
              </p:ext>
            </p:extLst>
          </p:nvPr>
        </p:nvGraphicFramePr>
        <p:xfrm>
          <a:off x="748146" y="342900"/>
          <a:ext cx="10661072" cy="6244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6094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92</Words>
  <Application>Microsoft Macintosh PowerPoint</Application>
  <PresentationFormat>Widescreen</PresentationFormat>
  <Paragraphs>31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Guard ring study with GaAs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 bb</dc:creator>
  <cp:lastModifiedBy>yan bb</cp:lastModifiedBy>
  <cp:revision>28</cp:revision>
  <dcterms:created xsi:type="dcterms:W3CDTF">2021-02-18T08:26:41Z</dcterms:created>
  <dcterms:modified xsi:type="dcterms:W3CDTF">2021-02-18T14:09:41Z</dcterms:modified>
</cp:coreProperties>
</file>