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4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5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32" r:id="rId3"/>
    <p:sldId id="333" r:id="rId4"/>
    <p:sldId id="334" r:id="rId5"/>
    <p:sldId id="335" r:id="rId6"/>
    <p:sldId id="331" r:id="rId7"/>
    <p:sldId id="337" r:id="rId8"/>
    <p:sldId id="266" r:id="rId9"/>
    <p:sldId id="318" r:id="rId10"/>
    <p:sldId id="267" r:id="rId11"/>
    <p:sldId id="269" r:id="rId12"/>
    <p:sldId id="319" r:id="rId13"/>
    <p:sldId id="270" r:id="rId14"/>
    <p:sldId id="289" r:id="rId15"/>
    <p:sldId id="324" r:id="rId16"/>
    <p:sldId id="320" r:id="rId17"/>
    <p:sldId id="321" r:id="rId18"/>
    <p:sldId id="326" r:id="rId19"/>
    <p:sldId id="325" r:id="rId20"/>
    <p:sldId id="336" r:id="rId21"/>
    <p:sldId id="338" r:id="rId22"/>
    <p:sldId id="339" r:id="rId23"/>
    <p:sldId id="31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6D6"/>
    <a:srgbClr val="CE9B02"/>
    <a:srgbClr val="026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3" autoAdjust="0"/>
    <p:restoredTop sz="90808" autoAdjust="0"/>
  </p:normalViewPr>
  <p:slideViewPr>
    <p:cSldViewPr snapToGrid="0" snapToObjects="1">
      <p:cViewPr>
        <p:scale>
          <a:sx n="90" d="100"/>
          <a:sy n="90" d="100"/>
        </p:scale>
        <p:origin x="19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1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Introduction</a:t>
          </a:r>
          <a:endParaRPr lang="en-US" sz="1800" b="1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1" custScaleX="85270" custLinFactNeighborY="27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CCF850-0860-D84B-8433-1CF2A5730C5F}" type="presOf" srcId="{D4ED7D67-8050-FC47-B3CA-E84C4EFAD20E}" destId="{BD13F28B-CAA7-824C-8A5C-B456537455B2}" srcOrd="0" destOrd="0" presId="urn:microsoft.com/office/officeart/2005/8/layout/hChevron3"/>
    <dgm:cxn modelId="{7B1AE29E-6412-B245-8B93-6F04134784CD}" type="presOf" srcId="{DEFC34DC-6E29-5346-9CCA-DD6C048D09AD}" destId="{D701FF4B-8E19-A342-8E9C-5AF50C9B4B46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2536737A-CD9D-BF45-B11B-6E8B305C9FB0}" type="presParOf" srcId="{BD13F28B-CAA7-824C-8A5C-B456537455B2}" destId="{D701FF4B-8E19-A342-8E9C-5AF50C9B4B46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Proton CT</a:t>
          </a:r>
          <a:endParaRPr lang="en-US" sz="1800" b="1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714EBA6-F516-4643-B6DB-3A6B407F6E8B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Conclusions</a:t>
          </a:r>
          <a:endParaRPr lang="en-US" sz="1600" dirty="0"/>
        </a:p>
      </dgm:t>
    </dgm:pt>
    <dgm:pt modelId="{7AF96867-AC29-DD45-B390-16956A06151A}" type="parTrans" cxnId="{270BC993-C086-4C48-9FA5-02BA4290AD79}">
      <dgm:prSet/>
      <dgm:spPr/>
      <dgm:t>
        <a:bodyPr/>
        <a:lstStyle/>
        <a:p>
          <a:endParaRPr lang="en-US"/>
        </a:p>
      </dgm:t>
    </dgm:pt>
    <dgm:pt modelId="{6425114F-3ED8-7241-818C-671C88D1FA85}" type="sibTrans" cxnId="{270BC993-C086-4C48-9FA5-02BA4290AD79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102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 custScaleX="96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7C337-8C1A-7241-BF17-E5FA0E7998F8}" type="pres">
      <dgm:prSet presAssocID="{48331C31-B015-EB41-94F7-768B40CD230E}" presName="parSpace" presStyleCnt="0"/>
      <dgm:spPr/>
    </dgm:pt>
    <dgm:pt modelId="{1DE115F0-98BC-334C-A990-1CE8CC602F85}" type="pres">
      <dgm:prSet presAssocID="{1714EBA6-F516-4643-B6DB-3A6B407F6E8B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25D2B9-57B8-7444-8B26-E7E3FEC41AC1}" type="presOf" srcId="{8EE709BA-06A8-E24C-8238-6AF14D5C594A}" destId="{70873931-27D7-1F48-8A5A-A36407885165}" srcOrd="0" destOrd="0" presId="urn:microsoft.com/office/officeart/2005/8/layout/hChevron3"/>
    <dgm:cxn modelId="{47F99960-B610-0A4D-8B0C-2FDBCFE64FA3}" type="presOf" srcId="{FD357F40-C36F-A141-960C-5DC59843979B}" destId="{F8F7634B-7348-C141-895F-98D73470B4D6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A298E803-660C-CC4C-B2C6-545D4CF21B30}" type="presOf" srcId="{C0C846E7-708E-CE42-83B3-64930DEFFCCD}" destId="{155AE143-6703-1545-BD2B-3BD0CED57627}" srcOrd="0" destOrd="0" presId="urn:microsoft.com/office/officeart/2005/8/layout/hChevron3"/>
    <dgm:cxn modelId="{E809C880-FE6D-6E4C-AA72-E8239557DDEC}" type="presOf" srcId="{1714EBA6-F516-4643-B6DB-3A6B407F6E8B}" destId="{1DE115F0-98BC-334C-A990-1CE8CC602F85}" srcOrd="0" destOrd="0" presId="urn:microsoft.com/office/officeart/2005/8/layout/hChevron3"/>
    <dgm:cxn modelId="{E95062D3-0408-7144-BA17-2A63B2AD7D66}" type="presOf" srcId="{6BE75905-C46D-C740-A9F0-81B2D69F3557}" destId="{32117D3E-0C78-6547-8513-60E4EBD0CFCB}" srcOrd="0" destOrd="0" presId="urn:microsoft.com/office/officeart/2005/8/layout/hChevron3"/>
    <dgm:cxn modelId="{BBACEAB5-A6CF-7543-8209-BD14686E68DE}" type="presOf" srcId="{D4ED7D67-8050-FC47-B3CA-E84C4EFAD20E}" destId="{BD13F28B-CAA7-824C-8A5C-B456537455B2}" srcOrd="0" destOrd="0" presId="urn:microsoft.com/office/officeart/2005/8/layout/hChevron3"/>
    <dgm:cxn modelId="{329B5744-3946-D843-ADBE-9983B31A1F7B}" type="presOf" srcId="{DEFC34DC-6E29-5346-9CCA-DD6C048D09AD}" destId="{D701FF4B-8E19-A342-8E9C-5AF50C9B4B46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270BC993-C086-4C48-9FA5-02BA4290AD79}" srcId="{D4ED7D67-8050-FC47-B3CA-E84C4EFAD20E}" destId="{1714EBA6-F516-4643-B6DB-3A6B407F6E8B}" srcOrd="5" destOrd="0" parTransId="{7AF96867-AC29-DD45-B390-16956A06151A}" sibTransId="{6425114F-3ED8-7241-818C-671C88D1FA85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8D69530D-347D-3946-A0E4-FE676361E0C6}" type="presParOf" srcId="{BD13F28B-CAA7-824C-8A5C-B456537455B2}" destId="{D701FF4B-8E19-A342-8E9C-5AF50C9B4B46}" srcOrd="0" destOrd="0" presId="urn:microsoft.com/office/officeart/2005/8/layout/hChevron3"/>
    <dgm:cxn modelId="{29344407-F221-9B41-8EF1-EAA14EECFB31}" type="presParOf" srcId="{BD13F28B-CAA7-824C-8A5C-B456537455B2}" destId="{9593AC75-DA1E-2F4F-B21B-63D3348FBE44}" srcOrd="1" destOrd="0" presId="urn:microsoft.com/office/officeart/2005/8/layout/hChevron3"/>
    <dgm:cxn modelId="{27F60FCD-B7A2-2B44-9729-3DCAEE54B0F6}" type="presParOf" srcId="{BD13F28B-CAA7-824C-8A5C-B456537455B2}" destId="{155AE143-6703-1545-BD2B-3BD0CED57627}" srcOrd="2" destOrd="0" presId="urn:microsoft.com/office/officeart/2005/8/layout/hChevron3"/>
    <dgm:cxn modelId="{44DDB7E7-763B-C146-9D6C-F445E0A05E86}" type="presParOf" srcId="{BD13F28B-CAA7-824C-8A5C-B456537455B2}" destId="{41423E1E-CE32-684F-A1C3-31D22E956CAC}" srcOrd="3" destOrd="0" presId="urn:microsoft.com/office/officeart/2005/8/layout/hChevron3"/>
    <dgm:cxn modelId="{2B35F794-6EA4-704F-A1E4-3706E4A38FFC}" type="presParOf" srcId="{BD13F28B-CAA7-824C-8A5C-B456537455B2}" destId="{F8F7634B-7348-C141-895F-98D73470B4D6}" srcOrd="4" destOrd="0" presId="urn:microsoft.com/office/officeart/2005/8/layout/hChevron3"/>
    <dgm:cxn modelId="{D434342E-7490-4245-98DD-370E233CFDAF}" type="presParOf" srcId="{BD13F28B-CAA7-824C-8A5C-B456537455B2}" destId="{A57C7F42-4671-E148-A776-04ACF9A7CB3A}" srcOrd="5" destOrd="0" presId="urn:microsoft.com/office/officeart/2005/8/layout/hChevron3"/>
    <dgm:cxn modelId="{B023C57E-0DE5-CD4C-9E91-1B7B755F8BB0}" type="presParOf" srcId="{BD13F28B-CAA7-824C-8A5C-B456537455B2}" destId="{70873931-27D7-1F48-8A5A-A36407885165}" srcOrd="6" destOrd="0" presId="urn:microsoft.com/office/officeart/2005/8/layout/hChevron3"/>
    <dgm:cxn modelId="{5CFE4EAF-7750-B645-AD6A-56B1DA9E0873}" type="presParOf" srcId="{BD13F28B-CAA7-824C-8A5C-B456537455B2}" destId="{B3599038-3441-6145-A013-D4283DC44DA0}" srcOrd="7" destOrd="0" presId="urn:microsoft.com/office/officeart/2005/8/layout/hChevron3"/>
    <dgm:cxn modelId="{E1458E4E-3424-D04D-BA7E-AE3F31249463}" type="presParOf" srcId="{BD13F28B-CAA7-824C-8A5C-B456537455B2}" destId="{32117D3E-0C78-6547-8513-60E4EBD0CFCB}" srcOrd="8" destOrd="0" presId="urn:microsoft.com/office/officeart/2005/8/layout/hChevron3"/>
    <dgm:cxn modelId="{4D7F6899-8548-A449-89A1-B33F396B8DE2}" type="presParOf" srcId="{BD13F28B-CAA7-824C-8A5C-B456537455B2}" destId="{48F7C337-8C1A-7241-BF17-E5FA0E7998F8}" srcOrd="9" destOrd="0" presId="urn:microsoft.com/office/officeart/2005/8/layout/hChevron3"/>
    <dgm:cxn modelId="{14D70CA3-F797-664A-96F8-5717B3954CBB}" type="presParOf" srcId="{BD13F28B-CAA7-824C-8A5C-B456537455B2}" destId="{1DE115F0-98BC-334C-A990-1CE8CC602F85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Proton CT</a:t>
          </a:r>
          <a:endParaRPr lang="en-US" sz="1800" b="1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714EBA6-F516-4643-B6DB-3A6B407F6E8B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smtClean="0"/>
            <a:t>Conclusions</a:t>
          </a:r>
          <a:endParaRPr lang="en-US" sz="1600" dirty="0"/>
        </a:p>
      </dgm:t>
    </dgm:pt>
    <dgm:pt modelId="{7AF96867-AC29-DD45-B390-16956A06151A}" type="parTrans" cxnId="{270BC993-C086-4C48-9FA5-02BA4290AD79}">
      <dgm:prSet/>
      <dgm:spPr/>
      <dgm:t>
        <a:bodyPr/>
        <a:lstStyle/>
        <a:p>
          <a:endParaRPr lang="en-US"/>
        </a:p>
      </dgm:t>
    </dgm:pt>
    <dgm:pt modelId="{6425114F-3ED8-7241-818C-671C88D1FA85}" type="sibTrans" cxnId="{270BC993-C086-4C48-9FA5-02BA4290AD79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1020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 custScaleX="96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7C337-8C1A-7241-BF17-E5FA0E7998F8}" type="pres">
      <dgm:prSet presAssocID="{48331C31-B015-EB41-94F7-768B40CD230E}" presName="parSpace" presStyleCnt="0"/>
      <dgm:spPr/>
    </dgm:pt>
    <dgm:pt modelId="{1DE115F0-98BC-334C-A990-1CE8CC602F85}" type="pres">
      <dgm:prSet presAssocID="{1714EBA6-F516-4643-B6DB-3A6B407F6E8B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042F1F-A71E-7540-A705-CF00F4859214}" type="presOf" srcId="{8EE709BA-06A8-E24C-8238-6AF14D5C594A}" destId="{70873931-27D7-1F48-8A5A-A36407885165}" srcOrd="0" destOrd="0" presId="urn:microsoft.com/office/officeart/2005/8/layout/hChevron3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4E709156-7E06-274F-B0C3-06B98930A3EC}" type="presOf" srcId="{FD357F40-C36F-A141-960C-5DC59843979B}" destId="{F8F7634B-7348-C141-895F-98D73470B4D6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6CE4A762-AA4C-8941-8070-686D8009724F}" type="presOf" srcId="{DEFC34DC-6E29-5346-9CCA-DD6C048D09AD}" destId="{D701FF4B-8E19-A342-8E9C-5AF50C9B4B46}" srcOrd="0" destOrd="0" presId="urn:microsoft.com/office/officeart/2005/8/layout/hChevron3"/>
    <dgm:cxn modelId="{773A29DD-5C75-A048-B455-13C4C6F4461D}" type="presOf" srcId="{D4ED7D67-8050-FC47-B3CA-E84C4EFAD20E}" destId="{BD13F28B-CAA7-824C-8A5C-B456537455B2}" srcOrd="0" destOrd="0" presId="urn:microsoft.com/office/officeart/2005/8/layout/hChevron3"/>
    <dgm:cxn modelId="{DD2233DF-7CE8-2E48-AB3D-49B59C8C4752}" type="presOf" srcId="{C0C846E7-708E-CE42-83B3-64930DEFFCCD}" destId="{155AE143-6703-1545-BD2B-3BD0CED57627}" srcOrd="0" destOrd="0" presId="urn:microsoft.com/office/officeart/2005/8/layout/hChevron3"/>
    <dgm:cxn modelId="{DBD5FA5E-77AA-AB4C-BE3F-7291913F043B}" type="presOf" srcId="{6BE75905-C46D-C740-A9F0-81B2D69F3557}" destId="{32117D3E-0C78-6547-8513-60E4EBD0CFCB}" srcOrd="0" destOrd="0" presId="urn:microsoft.com/office/officeart/2005/8/layout/hChevron3"/>
    <dgm:cxn modelId="{270BC993-C086-4C48-9FA5-02BA4290AD79}" srcId="{D4ED7D67-8050-FC47-B3CA-E84C4EFAD20E}" destId="{1714EBA6-F516-4643-B6DB-3A6B407F6E8B}" srcOrd="5" destOrd="0" parTransId="{7AF96867-AC29-DD45-B390-16956A06151A}" sibTransId="{6425114F-3ED8-7241-818C-671C88D1FA85}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F7A5A101-EEBC-E640-9E5F-5966F9E68A5F}" type="presOf" srcId="{1714EBA6-F516-4643-B6DB-3A6B407F6E8B}" destId="{1DE115F0-98BC-334C-A990-1CE8CC602F85}" srcOrd="0" destOrd="0" presId="urn:microsoft.com/office/officeart/2005/8/layout/hChevron3"/>
    <dgm:cxn modelId="{73BAF904-F4D9-9F43-8A80-E53158BF410B}" type="presParOf" srcId="{BD13F28B-CAA7-824C-8A5C-B456537455B2}" destId="{D701FF4B-8E19-A342-8E9C-5AF50C9B4B46}" srcOrd="0" destOrd="0" presId="urn:microsoft.com/office/officeart/2005/8/layout/hChevron3"/>
    <dgm:cxn modelId="{68CECCE1-031B-1746-B9C7-B14AB5D5A773}" type="presParOf" srcId="{BD13F28B-CAA7-824C-8A5C-B456537455B2}" destId="{9593AC75-DA1E-2F4F-B21B-63D3348FBE44}" srcOrd="1" destOrd="0" presId="urn:microsoft.com/office/officeart/2005/8/layout/hChevron3"/>
    <dgm:cxn modelId="{0957F3E2-E5D0-5243-BA40-484E4A566C62}" type="presParOf" srcId="{BD13F28B-CAA7-824C-8A5C-B456537455B2}" destId="{155AE143-6703-1545-BD2B-3BD0CED57627}" srcOrd="2" destOrd="0" presId="urn:microsoft.com/office/officeart/2005/8/layout/hChevron3"/>
    <dgm:cxn modelId="{FC3D9229-0E3F-7D46-9EF7-D7D35A2BA240}" type="presParOf" srcId="{BD13F28B-CAA7-824C-8A5C-B456537455B2}" destId="{41423E1E-CE32-684F-A1C3-31D22E956CAC}" srcOrd="3" destOrd="0" presId="urn:microsoft.com/office/officeart/2005/8/layout/hChevron3"/>
    <dgm:cxn modelId="{A9749F77-7AD5-6A46-878E-CC9E638A9AAF}" type="presParOf" srcId="{BD13F28B-CAA7-824C-8A5C-B456537455B2}" destId="{F8F7634B-7348-C141-895F-98D73470B4D6}" srcOrd="4" destOrd="0" presId="urn:microsoft.com/office/officeart/2005/8/layout/hChevron3"/>
    <dgm:cxn modelId="{6E1F18E6-FFD0-AE44-A3B6-3D258D91C2D8}" type="presParOf" srcId="{BD13F28B-CAA7-824C-8A5C-B456537455B2}" destId="{A57C7F42-4671-E148-A776-04ACF9A7CB3A}" srcOrd="5" destOrd="0" presId="urn:microsoft.com/office/officeart/2005/8/layout/hChevron3"/>
    <dgm:cxn modelId="{B10C4CD8-6313-964B-85C0-945423195876}" type="presParOf" srcId="{BD13F28B-CAA7-824C-8A5C-B456537455B2}" destId="{70873931-27D7-1F48-8A5A-A36407885165}" srcOrd="6" destOrd="0" presId="urn:microsoft.com/office/officeart/2005/8/layout/hChevron3"/>
    <dgm:cxn modelId="{51520609-FC07-F54D-A7B4-F47523CDD266}" type="presParOf" srcId="{BD13F28B-CAA7-824C-8A5C-B456537455B2}" destId="{B3599038-3441-6145-A013-D4283DC44DA0}" srcOrd="7" destOrd="0" presId="urn:microsoft.com/office/officeart/2005/8/layout/hChevron3"/>
    <dgm:cxn modelId="{50973736-82A3-A84C-A7B5-8AB0D58B7BC5}" type="presParOf" srcId="{BD13F28B-CAA7-824C-8A5C-B456537455B2}" destId="{32117D3E-0C78-6547-8513-60E4EBD0CFCB}" srcOrd="8" destOrd="0" presId="urn:microsoft.com/office/officeart/2005/8/layout/hChevron3"/>
    <dgm:cxn modelId="{23CB212D-E26B-9D46-8426-934162D9340D}" type="presParOf" srcId="{BD13F28B-CAA7-824C-8A5C-B456537455B2}" destId="{48F7C337-8C1A-7241-BF17-E5FA0E7998F8}" srcOrd="9" destOrd="0" presId="urn:microsoft.com/office/officeart/2005/8/layout/hChevron3"/>
    <dgm:cxn modelId="{D7BEB764-1A24-FE49-8CD6-603E97689499}" type="presParOf" srcId="{BD13F28B-CAA7-824C-8A5C-B456537455B2}" destId="{1DE115F0-98BC-334C-A990-1CE8CC602F85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Research Objective</a:t>
          </a:r>
          <a:endParaRPr lang="en-US" sz="1800" b="1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95E4464A-786F-B145-B0C2-48DE0D27E1B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Conclusions</a:t>
          </a:r>
          <a:endParaRPr lang="en-US" sz="1600" dirty="0"/>
        </a:p>
      </dgm:t>
    </dgm:pt>
    <dgm:pt modelId="{EB9D4353-BB10-6344-8C34-B4C4D02D6882}" type="parTrans" cxnId="{C12474A2-F50B-784F-95A6-92908FB74D21}">
      <dgm:prSet/>
      <dgm:spPr/>
      <dgm:t>
        <a:bodyPr/>
        <a:lstStyle/>
        <a:p>
          <a:endParaRPr lang="en-US"/>
        </a:p>
      </dgm:t>
    </dgm:pt>
    <dgm:pt modelId="{554D727F-3B8F-6248-9A2B-1ECB4DB57C5B}" type="sibTrans" cxnId="{C12474A2-F50B-784F-95A6-92908FB74D21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1213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975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563D7C-3C51-C943-8280-38EC092BE9B2}" type="pres">
      <dgm:prSet presAssocID="{48331C31-B015-EB41-94F7-768B40CD230E}" presName="parSpace" presStyleCnt="0"/>
      <dgm:spPr/>
    </dgm:pt>
    <dgm:pt modelId="{2D073969-6024-2841-AC42-46EC8A17247A}" type="pres">
      <dgm:prSet presAssocID="{95E4464A-786F-B145-B0C2-48DE0D27E1B8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74E432-24AB-9B43-A46C-58424488BFFA}" type="presOf" srcId="{FD357F40-C36F-A141-960C-5DC59843979B}" destId="{F8F7634B-7348-C141-895F-98D73470B4D6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D31C2B59-0BAB-B34B-90CF-4C5DCB1DD5B2}" type="presOf" srcId="{DEFC34DC-6E29-5346-9CCA-DD6C048D09AD}" destId="{D701FF4B-8E19-A342-8E9C-5AF50C9B4B46}" srcOrd="0" destOrd="0" presId="urn:microsoft.com/office/officeart/2005/8/layout/hChevron3"/>
    <dgm:cxn modelId="{D27C5D65-F54C-C34E-94EE-338D5FD58094}" type="presOf" srcId="{6BE75905-C46D-C740-A9F0-81B2D69F3557}" destId="{32117D3E-0C78-6547-8513-60E4EBD0CFCB}" srcOrd="0" destOrd="0" presId="urn:microsoft.com/office/officeart/2005/8/layout/hChevron3"/>
    <dgm:cxn modelId="{8D17E866-4C48-9245-9D4D-6FC8BD8ECF65}" type="presOf" srcId="{C0C846E7-708E-CE42-83B3-64930DEFFCCD}" destId="{155AE143-6703-1545-BD2B-3BD0CED57627}" srcOrd="0" destOrd="0" presId="urn:microsoft.com/office/officeart/2005/8/layout/hChevron3"/>
    <dgm:cxn modelId="{08EBBA22-4124-B34B-B7BA-8040014C57AB}" type="presOf" srcId="{D4ED7D67-8050-FC47-B3CA-E84C4EFAD20E}" destId="{BD13F28B-CAA7-824C-8A5C-B456537455B2}" srcOrd="0" destOrd="0" presId="urn:microsoft.com/office/officeart/2005/8/layout/hChevron3"/>
    <dgm:cxn modelId="{67FE6F0B-3C6D-3D40-AAC4-A846E27BA89B}" type="presOf" srcId="{8EE709BA-06A8-E24C-8238-6AF14D5C594A}" destId="{70873931-27D7-1F48-8A5A-A36407885165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8F6D61CB-CB93-874A-8109-1D51DB15529D}" type="presOf" srcId="{95E4464A-786F-B145-B0C2-48DE0D27E1B8}" destId="{2D073969-6024-2841-AC42-46EC8A17247A}" srcOrd="0" destOrd="0" presId="urn:microsoft.com/office/officeart/2005/8/layout/hChevron3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C12474A2-F50B-784F-95A6-92908FB74D21}" srcId="{D4ED7D67-8050-FC47-B3CA-E84C4EFAD20E}" destId="{95E4464A-786F-B145-B0C2-48DE0D27E1B8}" srcOrd="5" destOrd="0" parTransId="{EB9D4353-BB10-6344-8C34-B4C4D02D6882}" sibTransId="{554D727F-3B8F-6248-9A2B-1ECB4DB57C5B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9FA1397D-BC9C-5D40-A5AA-B23B7BED2AE1}" type="presParOf" srcId="{BD13F28B-CAA7-824C-8A5C-B456537455B2}" destId="{D701FF4B-8E19-A342-8E9C-5AF50C9B4B46}" srcOrd="0" destOrd="0" presId="urn:microsoft.com/office/officeart/2005/8/layout/hChevron3"/>
    <dgm:cxn modelId="{10DF3230-0A2F-9040-816E-2C87FA84AF23}" type="presParOf" srcId="{BD13F28B-CAA7-824C-8A5C-B456537455B2}" destId="{9593AC75-DA1E-2F4F-B21B-63D3348FBE44}" srcOrd="1" destOrd="0" presId="urn:microsoft.com/office/officeart/2005/8/layout/hChevron3"/>
    <dgm:cxn modelId="{C9B2E722-0620-7B48-A49F-B028F311824A}" type="presParOf" srcId="{BD13F28B-CAA7-824C-8A5C-B456537455B2}" destId="{155AE143-6703-1545-BD2B-3BD0CED57627}" srcOrd="2" destOrd="0" presId="urn:microsoft.com/office/officeart/2005/8/layout/hChevron3"/>
    <dgm:cxn modelId="{F72CCB81-3E90-9246-8159-5253072CF3AA}" type="presParOf" srcId="{BD13F28B-CAA7-824C-8A5C-B456537455B2}" destId="{41423E1E-CE32-684F-A1C3-31D22E956CAC}" srcOrd="3" destOrd="0" presId="urn:microsoft.com/office/officeart/2005/8/layout/hChevron3"/>
    <dgm:cxn modelId="{41C3477E-D369-4B40-A889-99D217430822}" type="presParOf" srcId="{BD13F28B-CAA7-824C-8A5C-B456537455B2}" destId="{F8F7634B-7348-C141-895F-98D73470B4D6}" srcOrd="4" destOrd="0" presId="urn:microsoft.com/office/officeart/2005/8/layout/hChevron3"/>
    <dgm:cxn modelId="{2A74D1CC-6528-EC46-B5A7-58E23C4FD483}" type="presParOf" srcId="{BD13F28B-CAA7-824C-8A5C-B456537455B2}" destId="{A57C7F42-4671-E148-A776-04ACF9A7CB3A}" srcOrd="5" destOrd="0" presId="urn:microsoft.com/office/officeart/2005/8/layout/hChevron3"/>
    <dgm:cxn modelId="{6CD90D9F-7E24-B84F-B56E-D3E6427BD647}" type="presParOf" srcId="{BD13F28B-CAA7-824C-8A5C-B456537455B2}" destId="{70873931-27D7-1F48-8A5A-A36407885165}" srcOrd="6" destOrd="0" presId="urn:microsoft.com/office/officeart/2005/8/layout/hChevron3"/>
    <dgm:cxn modelId="{46F4D6E9-7BC0-C646-B9A8-E94BEFEF6EF2}" type="presParOf" srcId="{BD13F28B-CAA7-824C-8A5C-B456537455B2}" destId="{B3599038-3441-6145-A013-D4283DC44DA0}" srcOrd="7" destOrd="0" presId="urn:microsoft.com/office/officeart/2005/8/layout/hChevron3"/>
    <dgm:cxn modelId="{5AD94D97-E431-544B-934F-B65497AD2DB6}" type="presParOf" srcId="{BD13F28B-CAA7-824C-8A5C-B456537455B2}" destId="{32117D3E-0C78-6547-8513-60E4EBD0CFCB}" srcOrd="8" destOrd="0" presId="urn:microsoft.com/office/officeart/2005/8/layout/hChevron3"/>
    <dgm:cxn modelId="{9378D215-F246-7C48-BF54-36ECEB633368}" type="presParOf" srcId="{BD13F28B-CAA7-824C-8A5C-B456537455B2}" destId="{F6563D7C-3C51-C943-8280-38EC092BE9B2}" srcOrd="9" destOrd="0" presId="urn:microsoft.com/office/officeart/2005/8/layout/hChevron3"/>
    <dgm:cxn modelId="{4B53F0E4-C5EC-5C40-97BA-CC2B73E43CEC}" type="presParOf" srcId="{BD13F28B-CAA7-824C-8A5C-B456537455B2}" destId="{2D073969-6024-2841-AC42-46EC8A17247A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Current Algorithm</a:t>
          </a:r>
          <a:endParaRPr lang="en-US" sz="1800" b="1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F226B9E3-E4A4-1647-A9DE-BD76A2411B0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Conclusions</a:t>
          </a:r>
          <a:endParaRPr lang="en-US" sz="1600" dirty="0"/>
        </a:p>
      </dgm:t>
    </dgm:pt>
    <dgm:pt modelId="{6D97D2CC-6D82-1942-9467-DC271F717BD9}" type="parTrans" cxnId="{57B90F6B-7890-5146-9BA4-372595EB38AD}">
      <dgm:prSet/>
      <dgm:spPr/>
      <dgm:t>
        <a:bodyPr/>
        <a:lstStyle/>
        <a:p>
          <a:endParaRPr lang="en-US"/>
        </a:p>
      </dgm:t>
    </dgm:pt>
    <dgm:pt modelId="{46F21956-1CA8-1A45-88E9-58687BBAB695}" type="sibTrans" cxnId="{57B90F6B-7890-5146-9BA4-372595EB38AD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4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88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199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5722F5-B4FD-4746-8F3B-A8F15C327218}" type="pres">
      <dgm:prSet presAssocID="{48331C31-B015-EB41-94F7-768B40CD230E}" presName="parSpace" presStyleCnt="0"/>
      <dgm:spPr/>
    </dgm:pt>
    <dgm:pt modelId="{47844EC4-51F4-BD40-A2AC-58D6C72CED6B}" type="pres">
      <dgm:prSet presAssocID="{F226B9E3-E4A4-1647-A9DE-BD76A2411B0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268E85-7F30-C749-B00D-4918250B7177}" type="presOf" srcId="{8EE709BA-06A8-E24C-8238-6AF14D5C594A}" destId="{70873931-27D7-1F48-8A5A-A36407885165}" srcOrd="0" destOrd="0" presId="urn:microsoft.com/office/officeart/2005/8/layout/hChevron3"/>
    <dgm:cxn modelId="{CB3EA9D5-3C9D-3545-809B-61655FC22191}" type="presOf" srcId="{6BE75905-C46D-C740-A9F0-81B2D69F3557}" destId="{32117D3E-0C78-6547-8513-60E4EBD0CFCB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45DD9B46-5591-074C-A452-1719B448626A}" type="presOf" srcId="{DEFC34DC-6E29-5346-9CCA-DD6C048D09AD}" destId="{D701FF4B-8E19-A342-8E9C-5AF50C9B4B46}" srcOrd="0" destOrd="0" presId="urn:microsoft.com/office/officeart/2005/8/layout/hChevron3"/>
    <dgm:cxn modelId="{D6AF7509-1697-9B4A-835B-3E5A566FDDDC}" type="presOf" srcId="{C0C846E7-708E-CE42-83B3-64930DEFFCCD}" destId="{155AE143-6703-1545-BD2B-3BD0CED57627}" srcOrd="0" destOrd="0" presId="urn:microsoft.com/office/officeart/2005/8/layout/hChevron3"/>
    <dgm:cxn modelId="{294808D4-B852-D746-BC9B-26DD696AAB5B}" type="presOf" srcId="{D4ED7D67-8050-FC47-B3CA-E84C4EFAD20E}" destId="{BD13F28B-CAA7-824C-8A5C-B456537455B2}" srcOrd="0" destOrd="0" presId="urn:microsoft.com/office/officeart/2005/8/layout/hChevron3"/>
    <dgm:cxn modelId="{AF5AD29A-685F-1247-8062-E503F27031F0}" type="presOf" srcId="{FD357F40-C36F-A141-960C-5DC59843979B}" destId="{F8F7634B-7348-C141-895F-98D73470B4D6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57B90F6B-7890-5146-9BA4-372595EB38AD}" srcId="{D4ED7D67-8050-FC47-B3CA-E84C4EFAD20E}" destId="{F226B9E3-E4A4-1647-A9DE-BD76A2411B07}" srcOrd="5" destOrd="0" parTransId="{6D97D2CC-6D82-1942-9467-DC271F717BD9}" sibTransId="{46F21956-1CA8-1A45-88E9-58687BBAB695}"/>
    <dgm:cxn modelId="{8707B0ED-1653-5F4D-BA56-F7A46A0C37DD}" type="presOf" srcId="{F226B9E3-E4A4-1647-A9DE-BD76A2411B07}" destId="{47844EC4-51F4-BD40-A2AC-58D6C72CED6B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3D043CD0-7213-494A-85CC-6AE6AF95EB82}" type="presParOf" srcId="{BD13F28B-CAA7-824C-8A5C-B456537455B2}" destId="{D701FF4B-8E19-A342-8E9C-5AF50C9B4B46}" srcOrd="0" destOrd="0" presId="urn:microsoft.com/office/officeart/2005/8/layout/hChevron3"/>
    <dgm:cxn modelId="{35370E17-CC76-0C4F-897D-DB9ED3A21EC3}" type="presParOf" srcId="{BD13F28B-CAA7-824C-8A5C-B456537455B2}" destId="{9593AC75-DA1E-2F4F-B21B-63D3348FBE44}" srcOrd="1" destOrd="0" presId="urn:microsoft.com/office/officeart/2005/8/layout/hChevron3"/>
    <dgm:cxn modelId="{DF8E1CFC-4137-664F-A407-4DB71D571607}" type="presParOf" srcId="{BD13F28B-CAA7-824C-8A5C-B456537455B2}" destId="{155AE143-6703-1545-BD2B-3BD0CED57627}" srcOrd="2" destOrd="0" presId="urn:microsoft.com/office/officeart/2005/8/layout/hChevron3"/>
    <dgm:cxn modelId="{F41A7243-5D41-4F46-AF5C-479B767C30DB}" type="presParOf" srcId="{BD13F28B-CAA7-824C-8A5C-B456537455B2}" destId="{41423E1E-CE32-684F-A1C3-31D22E956CAC}" srcOrd="3" destOrd="0" presId="urn:microsoft.com/office/officeart/2005/8/layout/hChevron3"/>
    <dgm:cxn modelId="{BF7E215E-07E4-A44C-8A06-7FD2003729E5}" type="presParOf" srcId="{BD13F28B-CAA7-824C-8A5C-B456537455B2}" destId="{F8F7634B-7348-C141-895F-98D73470B4D6}" srcOrd="4" destOrd="0" presId="urn:microsoft.com/office/officeart/2005/8/layout/hChevron3"/>
    <dgm:cxn modelId="{254F2EE0-D430-E843-89B2-C01409E6A9AD}" type="presParOf" srcId="{BD13F28B-CAA7-824C-8A5C-B456537455B2}" destId="{A57C7F42-4671-E148-A776-04ACF9A7CB3A}" srcOrd="5" destOrd="0" presId="urn:microsoft.com/office/officeart/2005/8/layout/hChevron3"/>
    <dgm:cxn modelId="{3292F840-2F81-2747-BB42-44F77AA6E482}" type="presParOf" srcId="{BD13F28B-CAA7-824C-8A5C-B456537455B2}" destId="{70873931-27D7-1F48-8A5A-A36407885165}" srcOrd="6" destOrd="0" presId="urn:microsoft.com/office/officeart/2005/8/layout/hChevron3"/>
    <dgm:cxn modelId="{470212AA-8E1B-FB42-902F-5A3206E7D64A}" type="presParOf" srcId="{BD13F28B-CAA7-824C-8A5C-B456537455B2}" destId="{B3599038-3441-6145-A013-D4283DC44DA0}" srcOrd="7" destOrd="0" presId="urn:microsoft.com/office/officeart/2005/8/layout/hChevron3"/>
    <dgm:cxn modelId="{4EE04489-D428-6C49-AE2E-15BE9C239A59}" type="presParOf" srcId="{BD13F28B-CAA7-824C-8A5C-B456537455B2}" destId="{32117D3E-0C78-6547-8513-60E4EBD0CFCB}" srcOrd="8" destOrd="0" presId="urn:microsoft.com/office/officeart/2005/8/layout/hChevron3"/>
    <dgm:cxn modelId="{21F6C097-DD13-AA4C-B8E1-B79EDC10C83B}" type="presParOf" srcId="{BD13F28B-CAA7-824C-8A5C-B456537455B2}" destId="{AB5722F5-B4FD-4746-8F3B-A8F15C327218}" srcOrd="9" destOrd="0" presId="urn:microsoft.com/office/officeart/2005/8/layout/hChevron3"/>
    <dgm:cxn modelId="{DFC9627E-1F72-D74E-B78E-CE929FC79FCD}" type="presParOf" srcId="{BD13F28B-CAA7-824C-8A5C-B456537455B2}" destId="{47844EC4-51F4-BD40-A2AC-58D6C72CED6B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Current Algorithm</a:t>
          </a:r>
          <a:endParaRPr lang="en-US" sz="1800" b="1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F226B9E3-E4A4-1647-A9DE-BD76A2411B0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smtClean="0"/>
            <a:t>Conclusions</a:t>
          </a:r>
          <a:endParaRPr lang="en-US" sz="1600" dirty="0"/>
        </a:p>
      </dgm:t>
    </dgm:pt>
    <dgm:pt modelId="{6D97D2CC-6D82-1942-9467-DC271F717BD9}" type="parTrans" cxnId="{57B90F6B-7890-5146-9BA4-372595EB38AD}">
      <dgm:prSet/>
      <dgm:spPr/>
      <dgm:t>
        <a:bodyPr/>
        <a:lstStyle/>
        <a:p>
          <a:endParaRPr lang="en-US"/>
        </a:p>
      </dgm:t>
    </dgm:pt>
    <dgm:pt modelId="{46F21956-1CA8-1A45-88E9-58687BBAB695}" type="sibTrans" cxnId="{57B90F6B-7890-5146-9BA4-372595EB38AD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4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88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199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5722F5-B4FD-4746-8F3B-A8F15C327218}" type="pres">
      <dgm:prSet presAssocID="{48331C31-B015-EB41-94F7-768B40CD230E}" presName="parSpace" presStyleCnt="0"/>
      <dgm:spPr/>
    </dgm:pt>
    <dgm:pt modelId="{47844EC4-51F4-BD40-A2AC-58D6C72CED6B}" type="pres">
      <dgm:prSet presAssocID="{F226B9E3-E4A4-1647-A9DE-BD76A2411B07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6FD96869-9B13-3545-9601-F6270AD0B617}" type="presOf" srcId="{FD357F40-C36F-A141-960C-5DC59843979B}" destId="{F8F7634B-7348-C141-895F-98D73470B4D6}" srcOrd="0" destOrd="0" presId="urn:microsoft.com/office/officeart/2005/8/layout/hChevron3"/>
    <dgm:cxn modelId="{6250D72E-3ABF-CC47-91C4-EA1398E9A349}" type="presOf" srcId="{D4ED7D67-8050-FC47-B3CA-E84C4EFAD20E}" destId="{BD13F28B-CAA7-824C-8A5C-B456537455B2}" srcOrd="0" destOrd="0" presId="urn:microsoft.com/office/officeart/2005/8/layout/hChevron3"/>
    <dgm:cxn modelId="{318AFA8C-FC24-EE47-9312-1330F02842CD}" type="presOf" srcId="{6BE75905-C46D-C740-A9F0-81B2D69F3557}" destId="{32117D3E-0C78-6547-8513-60E4EBD0CFCB}" srcOrd="0" destOrd="0" presId="urn:microsoft.com/office/officeart/2005/8/layout/hChevron3"/>
    <dgm:cxn modelId="{3EB53EAA-4A91-6B45-8B37-D7ECB70BCADA}" type="presOf" srcId="{C0C846E7-708E-CE42-83B3-64930DEFFCCD}" destId="{155AE143-6703-1545-BD2B-3BD0CED57627}" srcOrd="0" destOrd="0" presId="urn:microsoft.com/office/officeart/2005/8/layout/hChevron3"/>
    <dgm:cxn modelId="{4A00935B-57C7-0A4E-A6B6-9FD68C782989}" type="presOf" srcId="{8EE709BA-06A8-E24C-8238-6AF14D5C594A}" destId="{70873931-27D7-1F48-8A5A-A36407885165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BF4D2653-9EB4-354F-8751-0963200CC691}" type="presOf" srcId="{DEFC34DC-6E29-5346-9CCA-DD6C048D09AD}" destId="{D701FF4B-8E19-A342-8E9C-5AF50C9B4B46}" srcOrd="0" destOrd="0" presId="urn:microsoft.com/office/officeart/2005/8/layout/hChevron3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57B90F6B-7890-5146-9BA4-372595EB38AD}" srcId="{D4ED7D67-8050-FC47-B3CA-E84C4EFAD20E}" destId="{F226B9E3-E4A4-1647-A9DE-BD76A2411B07}" srcOrd="5" destOrd="0" parTransId="{6D97D2CC-6D82-1942-9467-DC271F717BD9}" sibTransId="{46F21956-1CA8-1A45-88E9-58687BBAB695}"/>
    <dgm:cxn modelId="{A50750C6-ED4E-6642-A6B2-0E7E4040D20B}" type="presOf" srcId="{F226B9E3-E4A4-1647-A9DE-BD76A2411B07}" destId="{47844EC4-51F4-BD40-A2AC-58D6C72CED6B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097BA75B-E99E-AD41-8AB4-F95DD963730B}" type="presParOf" srcId="{BD13F28B-CAA7-824C-8A5C-B456537455B2}" destId="{D701FF4B-8E19-A342-8E9C-5AF50C9B4B46}" srcOrd="0" destOrd="0" presId="urn:microsoft.com/office/officeart/2005/8/layout/hChevron3"/>
    <dgm:cxn modelId="{A1F83C32-58D0-0C41-BC99-9160F2583404}" type="presParOf" srcId="{BD13F28B-CAA7-824C-8A5C-B456537455B2}" destId="{9593AC75-DA1E-2F4F-B21B-63D3348FBE44}" srcOrd="1" destOrd="0" presId="urn:microsoft.com/office/officeart/2005/8/layout/hChevron3"/>
    <dgm:cxn modelId="{BDBFC9EF-E8A2-5149-93B2-D253AB991081}" type="presParOf" srcId="{BD13F28B-CAA7-824C-8A5C-B456537455B2}" destId="{155AE143-6703-1545-BD2B-3BD0CED57627}" srcOrd="2" destOrd="0" presId="urn:microsoft.com/office/officeart/2005/8/layout/hChevron3"/>
    <dgm:cxn modelId="{978C424F-76B0-7C4B-AC3D-07BB79247D05}" type="presParOf" srcId="{BD13F28B-CAA7-824C-8A5C-B456537455B2}" destId="{41423E1E-CE32-684F-A1C3-31D22E956CAC}" srcOrd="3" destOrd="0" presId="urn:microsoft.com/office/officeart/2005/8/layout/hChevron3"/>
    <dgm:cxn modelId="{157EFE17-B7F6-5D42-98AD-4CAD97A43A42}" type="presParOf" srcId="{BD13F28B-CAA7-824C-8A5C-B456537455B2}" destId="{F8F7634B-7348-C141-895F-98D73470B4D6}" srcOrd="4" destOrd="0" presId="urn:microsoft.com/office/officeart/2005/8/layout/hChevron3"/>
    <dgm:cxn modelId="{99158AA8-2F0A-1F47-B8FC-CA425094D794}" type="presParOf" srcId="{BD13F28B-CAA7-824C-8A5C-B456537455B2}" destId="{A57C7F42-4671-E148-A776-04ACF9A7CB3A}" srcOrd="5" destOrd="0" presId="urn:microsoft.com/office/officeart/2005/8/layout/hChevron3"/>
    <dgm:cxn modelId="{A8E4FCFA-C8F7-C94A-AE14-EFF4E3BE5A35}" type="presParOf" srcId="{BD13F28B-CAA7-824C-8A5C-B456537455B2}" destId="{70873931-27D7-1F48-8A5A-A36407885165}" srcOrd="6" destOrd="0" presId="urn:microsoft.com/office/officeart/2005/8/layout/hChevron3"/>
    <dgm:cxn modelId="{23FEC9DC-54FA-8E4C-A80B-E25B1DC6B787}" type="presParOf" srcId="{BD13F28B-CAA7-824C-8A5C-B456537455B2}" destId="{B3599038-3441-6145-A013-D4283DC44DA0}" srcOrd="7" destOrd="0" presId="urn:microsoft.com/office/officeart/2005/8/layout/hChevron3"/>
    <dgm:cxn modelId="{A7E2A709-73C8-BE44-9B6B-65A6A49C8CA6}" type="presParOf" srcId="{BD13F28B-CAA7-824C-8A5C-B456537455B2}" destId="{32117D3E-0C78-6547-8513-60E4EBD0CFCB}" srcOrd="8" destOrd="0" presId="urn:microsoft.com/office/officeart/2005/8/layout/hChevron3"/>
    <dgm:cxn modelId="{CD8D5334-346A-DB46-A636-5FDDCED14F14}" type="presParOf" srcId="{BD13F28B-CAA7-824C-8A5C-B456537455B2}" destId="{AB5722F5-B4FD-4746-8F3B-A8F15C327218}" srcOrd="9" destOrd="0" presId="urn:microsoft.com/office/officeart/2005/8/layout/hChevron3"/>
    <dgm:cxn modelId="{5F4795CB-DD1D-6143-80A6-468A354733CE}" type="presParOf" srcId="{BD13F28B-CAA7-824C-8A5C-B456537455B2}" destId="{47844EC4-51F4-BD40-A2AC-58D6C72CED6B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Current Algorithm</a:t>
          </a:r>
          <a:endParaRPr lang="en-US" sz="1600" b="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New Ideas</a:t>
          </a:r>
          <a:endParaRPr lang="en-US" sz="1800" b="1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14DD2F0-A539-6445-BC9E-3B872CB2C43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Conclusions</a:t>
          </a:r>
          <a:endParaRPr lang="en-US" sz="1600" b="0" dirty="0"/>
        </a:p>
      </dgm:t>
    </dgm:pt>
    <dgm:pt modelId="{9F0993B8-89EE-A644-BCAD-E4C4301E40B4}" type="parTrans" cxnId="{C05C527E-ADAF-4645-A251-CF2EA4FB1808}">
      <dgm:prSet/>
      <dgm:spPr/>
      <dgm:t>
        <a:bodyPr/>
        <a:lstStyle/>
        <a:p>
          <a:endParaRPr lang="en-US"/>
        </a:p>
      </dgm:t>
    </dgm:pt>
    <dgm:pt modelId="{7613E6AB-8F3F-9F4C-96BB-06006A92B053}" type="sibTrans" cxnId="{C05C527E-ADAF-4645-A251-CF2EA4FB1808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 custLinFactNeighborX="-1719" custLinFactNeighborY="48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99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3EB93-3251-0A4C-AE18-F6CDA36FF033}" type="pres">
      <dgm:prSet presAssocID="{48331C31-B015-EB41-94F7-768B40CD230E}" presName="parSpace" presStyleCnt="0"/>
      <dgm:spPr/>
    </dgm:pt>
    <dgm:pt modelId="{C90F7484-F9A6-B04F-ADF2-41B66BB8FBBD}" type="pres">
      <dgm:prSet presAssocID="{114DD2F0-A539-6445-BC9E-3B872CB2C438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E872BC-D4FB-ED43-BF60-828443C7D5D7}" type="presOf" srcId="{6BE75905-C46D-C740-A9F0-81B2D69F3557}" destId="{32117D3E-0C78-6547-8513-60E4EBD0CFCB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1DF4A268-A3D0-104E-83AB-00E1C5D35F4D}" type="presOf" srcId="{D4ED7D67-8050-FC47-B3CA-E84C4EFAD20E}" destId="{BD13F28B-CAA7-824C-8A5C-B456537455B2}" srcOrd="0" destOrd="0" presId="urn:microsoft.com/office/officeart/2005/8/layout/hChevron3"/>
    <dgm:cxn modelId="{6256A3E2-37B2-8F40-89CD-BB63118945BC}" type="presOf" srcId="{DEFC34DC-6E29-5346-9CCA-DD6C048D09AD}" destId="{D701FF4B-8E19-A342-8E9C-5AF50C9B4B46}" srcOrd="0" destOrd="0" presId="urn:microsoft.com/office/officeart/2005/8/layout/hChevron3"/>
    <dgm:cxn modelId="{BFC6E48F-866D-E74B-9D3B-2298F21320A4}" type="presOf" srcId="{8EE709BA-06A8-E24C-8238-6AF14D5C594A}" destId="{70873931-27D7-1F48-8A5A-A36407885165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CE6BF312-5D74-7248-9826-DFFD31E7F96D}" type="presOf" srcId="{C0C846E7-708E-CE42-83B3-64930DEFFCCD}" destId="{155AE143-6703-1545-BD2B-3BD0CED57627}" srcOrd="0" destOrd="0" presId="urn:microsoft.com/office/officeart/2005/8/layout/hChevron3"/>
    <dgm:cxn modelId="{7C748B96-DF3D-A348-9DA0-84D59430DFA6}" type="presOf" srcId="{114DD2F0-A539-6445-BC9E-3B872CB2C438}" destId="{C90F7484-F9A6-B04F-ADF2-41B66BB8FBBD}" srcOrd="0" destOrd="0" presId="urn:microsoft.com/office/officeart/2005/8/layout/hChevron3"/>
    <dgm:cxn modelId="{42145F19-858F-B647-B9BA-ED13F388CE4E}" type="presOf" srcId="{FD357F40-C36F-A141-960C-5DC59843979B}" destId="{F8F7634B-7348-C141-895F-98D73470B4D6}" srcOrd="0" destOrd="0" presId="urn:microsoft.com/office/officeart/2005/8/layout/hChevron3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C05C527E-ADAF-4645-A251-CF2EA4FB1808}" srcId="{D4ED7D67-8050-FC47-B3CA-E84C4EFAD20E}" destId="{114DD2F0-A539-6445-BC9E-3B872CB2C438}" srcOrd="5" destOrd="0" parTransId="{9F0993B8-89EE-A644-BCAD-E4C4301E40B4}" sibTransId="{7613E6AB-8F3F-9F4C-96BB-06006A92B053}"/>
    <dgm:cxn modelId="{F94DBB74-E73D-A143-B1FB-8BA66789B12F}" type="presParOf" srcId="{BD13F28B-CAA7-824C-8A5C-B456537455B2}" destId="{D701FF4B-8E19-A342-8E9C-5AF50C9B4B46}" srcOrd="0" destOrd="0" presId="urn:microsoft.com/office/officeart/2005/8/layout/hChevron3"/>
    <dgm:cxn modelId="{A26B6021-AFA1-AA4D-BEA4-1BECD6898A7C}" type="presParOf" srcId="{BD13F28B-CAA7-824C-8A5C-B456537455B2}" destId="{9593AC75-DA1E-2F4F-B21B-63D3348FBE44}" srcOrd="1" destOrd="0" presId="urn:microsoft.com/office/officeart/2005/8/layout/hChevron3"/>
    <dgm:cxn modelId="{4BEE3C1E-5B22-2944-A318-5C89FF6F4D9C}" type="presParOf" srcId="{BD13F28B-CAA7-824C-8A5C-B456537455B2}" destId="{155AE143-6703-1545-BD2B-3BD0CED57627}" srcOrd="2" destOrd="0" presId="urn:microsoft.com/office/officeart/2005/8/layout/hChevron3"/>
    <dgm:cxn modelId="{FD6FBF1D-58C8-224F-8CA8-C8E2A38BC514}" type="presParOf" srcId="{BD13F28B-CAA7-824C-8A5C-B456537455B2}" destId="{41423E1E-CE32-684F-A1C3-31D22E956CAC}" srcOrd="3" destOrd="0" presId="urn:microsoft.com/office/officeart/2005/8/layout/hChevron3"/>
    <dgm:cxn modelId="{5D6CC165-45CA-494A-851D-95C6895A35C3}" type="presParOf" srcId="{BD13F28B-CAA7-824C-8A5C-B456537455B2}" destId="{F8F7634B-7348-C141-895F-98D73470B4D6}" srcOrd="4" destOrd="0" presId="urn:microsoft.com/office/officeart/2005/8/layout/hChevron3"/>
    <dgm:cxn modelId="{73392F53-1B6F-DD4D-87DE-4D0895C5698C}" type="presParOf" srcId="{BD13F28B-CAA7-824C-8A5C-B456537455B2}" destId="{A57C7F42-4671-E148-A776-04ACF9A7CB3A}" srcOrd="5" destOrd="0" presId="urn:microsoft.com/office/officeart/2005/8/layout/hChevron3"/>
    <dgm:cxn modelId="{B61CB96D-610C-0746-B0DC-5624358B3047}" type="presParOf" srcId="{BD13F28B-CAA7-824C-8A5C-B456537455B2}" destId="{70873931-27D7-1F48-8A5A-A36407885165}" srcOrd="6" destOrd="0" presId="urn:microsoft.com/office/officeart/2005/8/layout/hChevron3"/>
    <dgm:cxn modelId="{749E403F-23C8-2646-97F1-0B94457EEBCA}" type="presParOf" srcId="{BD13F28B-CAA7-824C-8A5C-B456537455B2}" destId="{B3599038-3441-6145-A013-D4283DC44DA0}" srcOrd="7" destOrd="0" presId="urn:microsoft.com/office/officeart/2005/8/layout/hChevron3"/>
    <dgm:cxn modelId="{FFC1DB47-73E6-F04A-8CC1-6465ECBB80BC}" type="presParOf" srcId="{BD13F28B-CAA7-824C-8A5C-B456537455B2}" destId="{32117D3E-0C78-6547-8513-60E4EBD0CFCB}" srcOrd="8" destOrd="0" presId="urn:microsoft.com/office/officeart/2005/8/layout/hChevron3"/>
    <dgm:cxn modelId="{35FBEF8B-D579-6D45-B60C-FBC507FB6B94}" type="presParOf" srcId="{BD13F28B-CAA7-824C-8A5C-B456537455B2}" destId="{0FF3EB93-3251-0A4C-AE18-F6CDA36FF033}" srcOrd="9" destOrd="0" presId="urn:microsoft.com/office/officeart/2005/8/layout/hChevron3"/>
    <dgm:cxn modelId="{5F695885-3BFC-6E46-A57D-F47E9757363D}" type="presParOf" srcId="{BD13F28B-CAA7-824C-8A5C-B456537455B2}" destId="{C90F7484-F9A6-B04F-ADF2-41B66BB8FBBD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Current Algorithm</a:t>
          </a:r>
          <a:endParaRPr lang="en-US" sz="1600" b="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New Ideas</a:t>
          </a:r>
          <a:endParaRPr lang="en-US" sz="1800" b="1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14DD2F0-A539-6445-BC9E-3B872CB2C43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Conclusions</a:t>
          </a:r>
          <a:endParaRPr lang="en-US" sz="1600" b="0" dirty="0"/>
        </a:p>
      </dgm:t>
    </dgm:pt>
    <dgm:pt modelId="{9F0993B8-89EE-A644-BCAD-E4C4301E40B4}" type="parTrans" cxnId="{C05C527E-ADAF-4645-A251-CF2EA4FB1808}">
      <dgm:prSet/>
      <dgm:spPr/>
      <dgm:t>
        <a:bodyPr/>
        <a:lstStyle/>
        <a:p>
          <a:endParaRPr lang="en-US"/>
        </a:p>
      </dgm:t>
    </dgm:pt>
    <dgm:pt modelId="{7613E6AB-8F3F-9F4C-96BB-06006A92B053}" type="sibTrans" cxnId="{C05C527E-ADAF-4645-A251-CF2EA4FB1808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 custLinFactNeighborX="-1719" custLinFactNeighborY="48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99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3EB93-3251-0A4C-AE18-F6CDA36FF033}" type="pres">
      <dgm:prSet presAssocID="{48331C31-B015-EB41-94F7-768B40CD230E}" presName="parSpace" presStyleCnt="0"/>
      <dgm:spPr/>
    </dgm:pt>
    <dgm:pt modelId="{C90F7484-F9A6-B04F-ADF2-41B66BB8FBBD}" type="pres">
      <dgm:prSet presAssocID="{114DD2F0-A539-6445-BC9E-3B872CB2C438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EC8E9881-9DA3-1248-94D6-8A12DDAFEE42}" type="presOf" srcId="{8EE709BA-06A8-E24C-8238-6AF14D5C594A}" destId="{70873931-27D7-1F48-8A5A-A36407885165}" srcOrd="0" destOrd="0" presId="urn:microsoft.com/office/officeart/2005/8/layout/hChevron3"/>
    <dgm:cxn modelId="{26EA3B65-24D6-AA45-BF5B-9E21247EB701}" type="presOf" srcId="{C0C846E7-708E-CE42-83B3-64930DEFFCCD}" destId="{155AE143-6703-1545-BD2B-3BD0CED57627}" srcOrd="0" destOrd="0" presId="urn:microsoft.com/office/officeart/2005/8/layout/hChevron3"/>
    <dgm:cxn modelId="{EEEB7A3D-81A2-9F42-A1F9-6B3ECBA5DC5D}" type="presOf" srcId="{D4ED7D67-8050-FC47-B3CA-E84C4EFAD20E}" destId="{BD13F28B-CAA7-824C-8A5C-B456537455B2}" srcOrd="0" destOrd="0" presId="urn:microsoft.com/office/officeart/2005/8/layout/hChevron3"/>
    <dgm:cxn modelId="{5E18C786-02E0-ED4C-8259-CEAC7161D101}" type="presOf" srcId="{114DD2F0-A539-6445-BC9E-3B872CB2C438}" destId="{C90F7484-F9A6-B04F-ADF2-41B66BB8FBBD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28AC359B-F2BA-F54C-9626-CEB870F7292F}" type="presOf" srcId="{FD357F40-C36F-A141-960C-5DC59843979B}" destId="{F8F7634B-7348-C141-895F-98D73470B4D6}" srcOrd="0" destOrd="0" presId="urn:microsoft.com/office/officeart/2005/8/layout/hChevron3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1E002A93-6FD0-4843-A217-77D5FC6046A4}" type="presOf" srcId="{6BE75905-C46D-C740-A9F0-81B2D69F3557}" destId="{32117D3E-0C78-6547-8513-60E4EBD0CFCB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C05C527E-ADAF-4645-A251-CF2EA4FB1808}" srcId="{D4ED7D67-8050-FC47-B3CA-E84C4EFAD20E}" destId="{114DD2F0-A539-6445-BC9E-3B872CB2C438}" srcOrd="5" destOrd="0" parTransId="{9F0993B8-89EE-A644-BCAD-E4C4301E40B4}" sibTransId="{7613E6AB-8F3F-9F4C-96BB-06006A92B053}"/>
    <dgm:cxn modelId="{6CF723A0-6939-8C42-8603-5210411DD890}" type="presOf" srcId="{DEFC34DC-6E29-5346-9CCA-DD6C048D09AD}" destId="{D701FF4B-8E19-A342-8E9C-5AF50C9B4B46}" srcOrd="0" destOrd="0" presId="urn:microsoft.com/office/officeart/2005/8/layout/hChevron3"/>
    <dgm:cxn modelId="{FFE87AC6-5B51-EB44-80EE-36EA828DCA64}" type="presParOf" srcId="{BD13F28B-CAA7-824C-8A5C-B456537455B2}" destId="{D701FF4B-8E19-A342-8E9C-5AF50C9B4B46}" srcOrd="0" destOrd="0" presId="urn:microsoft.com/office/officeart/2005/8/layout/hChevron3"/>
    <dgm:cxn modelId="{F5635869-CC09-9146-BE2F-C96240C34362}" type="presParOf" srcId="{BD13F28B-CAA7-824C-8A5C-B456537455B2}" destId="{9593AC75-DA1E-2F4F-B21B-63D3348FBE44}" srcOrd="1" destOrd="0" presId="urn:microsoft.com/office/officeart/2005/8/layout/hChevron3"/>
    <dgm:cxn modelId="{96F1E1C0-2D69-FA49-A03A-AFFAD9F29866}" type="presParOf" srcId="{BD13F28B-CAA7-824C-8A5C-B456537455B2}" destId="{155AE143-6703-1545-BD2B-3BD0CED57627}" srcOrd="2" destOrd="0" presId="urn:microsoft.com/office/officeart/2005/8/layout/hChevron3"/>
    <dgm:cxn modelId="{0F3EA1F8-276E-5A4F-AE3E-086BEBA1F79E}" type="presParOf" srcId="{BD13F28B-CAA7-824C-8A5C-B456537455B2}" destId="{41423E1E-CE32-684F-A1C3-31D22E956CAC}" srcOrd="3" destOrd="0" presId="urn:microsoft.com/office/officeart/2005/8/layout/hChevron3"/>
    <dgm:cxn modelId="{196292EA-9D74-8748-9FD0-8F8F530F8664}" type="presParOf" srcId="{BD13F28B-CAA7-824C-8A5C-B456537455B2}" destId="{F8F7634B-7348-C141-895F-98D73470B4D6}" srcOrd="4" destOrd="0" presId="urn:microsoft.com/office/officeart/2005/8/layout/hChevron3"/>
    <dgm:cxn modelId="{B552C4F1-9640-5E4C-BC89-5BE47750A8C7}" type="presParOf" srcId="{BD13F28B-CAA7-824C-8A5C-B456537455B2}" destId="{A57C7F42-4671-E148-A776-04ACF9A7CB3A}" srcOrd="5" destOrd="0" presId="urn:microsoft.com/office/officeart/2005/8/layout/hChevron3"/>
    <dgm:cxn modelId="{4420C44B-E447-3D43-BE16-221F983983BE}" type="presParOf" srcId="{BD13F28B-CAA7-824C-8A5C-B456537455B2}" destId="{70873931-27D7-1F48-8A5A-A36407885165}" srcOrd="6" destOrd="0" presId="urn:microsoft.com/office/officeart/2005/8/layout/hChevron3"/>
    <dgm:cxn modelId="{78C63FB3-E9EF-4E44-B188-D99D2CA5FDF4}" type="presParOf" srcId="{BD13F28B-CAA7-824C-8A5C-B456537455B2}" destId="{B3599038-3441-6145-A013-D4283DC44DA0}" srcOrd="7" destOrd="0" presId="urn:microsoft.com/office/officeart/2005/8/layout/hChevron3"/>
    <dgm:cxn modelId="{F5D0FF5B-8A39-2344-8291-8954F332162F}" type="presParOf" srcId="{BD13F28B-CAA7-824C-8A5C-B456537455B2}" destId="{32117D3E-0C78-6547-8513-60E4EBD0CFCB}" srcOrd="8" destOrd="0" presId="urn:microsoft.com/office/officeart/2005/8/layout/hChevron3"/>
    <dgm:cxn modelId="{8B42E8E1-CD40-B645-A6D1-EB322D9AF846}" type="presParOf" srcId="{BD13F28B-CAA7-824C-8A5C-B456537455B2}" destId="{0FF3EB93-3251-0A4C-AE18-F6CDA36FF033}" srcOrd="9" destOrd="0" presId="urn:microsoft.com/office/officeart/2005/8/layout/hChevron3"/>
    <dgm:cxn modelId="{A99AD4EF-3E60-FF42-BDFD-C6C6AEA0B246}" type="presParOf" srcId="{BD13F28B-CAA7-824C-8A5C-B456537455B2}" destId="{C90F7484-F9A6-B04F-ADF2-41B66BB8FBBD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Current Algorithm</a:t>
          </a:r>
          <a:endParaRPr lang="en-US" sz="1600" b="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New Ideas</a:t>
          </a:r>
          <a:endParaRPr lang="en-US" sz="1800" b="1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14DD2F0-A539-6445-BC9E-3B872CB2C43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Conclusions</a:t>
          </a:r>
          <a:endParaRPr lang="en-US" sz="1600" b="0" dirty="0"/>
        </a:p>
      </dgm:t>
    </dgm:pt>
    <dgm:pt modelId="{9F0993B8-89EE-A644-BCAD-E4C4301E40B4}" type="parTrans" cxnId="{C05C527E-ADAF-4645-A251-CF2EA4FB1808}">
      <dgm:prSet/>
      <dgm:spPr/>
      <dgm:t>
        <a:bodyPr/>
        <a:lstStyle/>
        <a:p>
          <a:endParaRPr lang="en-US"/>
        </a:p>
      </dgm:t>
    </dgm:pt>
    <dgm:pt modelId="{7613E6AB-8F3F-9F4C-96BB-06006A92B053}" type="sibTrans" cxnId="{C05C527E-ADAF-4645-A251-CF2EA4FB1808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 custLinFactNeighborX="-1719" custLinFactNeighborY="48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99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3EB93-3251-0A4C-AE18-F6CDA36FF033}" type="pres">
      <dgm:prSet presAssocID="{48331C31-B015-EB41-94F7-768B40CD230E}" presName="parSpace" presStyleCnt="0"/>
      <dgm:spPr/>
    </dgm:pt>
    <dgm:pt modelId="{C90F7484-F9A6-B04F-ADF2-41B66BB8FBBD}" type="pres">
      <dgm:prSet presAssocID="{114DD2F0-A539-6445-BC9E-3B872CB2C438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B8CF6D07-9E06-D04F-9EC4-62FC8AB69B4E}" type="presOf" srcId="{6BE75905-C46D-C740-A9F0-81B2D69F3557}" destId="{32117D3E-0C78-6547-8513-60E4EBD0CFCB}" srcOrd="0" destOrd="0" presId="urn:microsoft.com/office/officeart/2005/8/layout/hChevron3"/>
    <dgm:cxn modelId="{0C5F4143-1C0B-F84E-8E82-A358BA7D74FE}" type="presOf" srcId="{C0C846E7-708E-CE42-83B3-64930DEFFCCD}" destId="{155AE143-6703-1545-BD2B-3BD0CED57627}" srcOrd="0" destOrd="0" presId="urn:microsoft.com/office/officeart/2005/8/layout/hChevron3"/>
    <dgm:cxn modelId="{F8A4692A-CE2E-C34D-AECF-B8271EE94F4E}" type="presOf" srcId="{FD357F40-C36F-A141-960C-5DC59843979B}" destId="{F8F7634B-7348-C141-895F-98D73470B4D6}" srcOrd="0" destOrd="0" presId="urn:microsoft.com/office/officeart/2005/8/layout/hChevron3"/>
    <dgm:cxn modelId="{AA83F2E5-58D6-904D-808C-D5FE237EF7A2}" type="presOf" srcId="{8EE709BA-06A8-E24C-8238-6AF14D5C594A}" destId="{70873931-27D7-1F48-8A5A-A36407885165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323C8722-FB67-3045-B6E0-D729110501CE}" type="presOf" srcId="{114DD2F0-A539-6445-BC9E-3B872CB2C438}" destId="{C90F7484-F9A6-B04F-ADF2-41B66BB8FBBD}" srcOrd="0" destOrd="0" presId="urn:microsoft.com/office/officeart/2005/8/layout/hChevron3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B71AD3B7-338F-034A-8CEB-A6D6C8F8E9C5}" type="presOf" srcId="{D4ED7D67-8050-FC47-B3CA-E84C4EFAD20E}" destId="{BD13F28B-CAA7-824C-8A5C-B456537455B2}" srcOrd="0" destOrd="0" presId="urn:microsoft.com/office/officeart/2005/8/layout/hChevron3"/>
    <dgm:cxn modelId="{444432EE-8589-B044-8A94-314EE8D44F08}" type="presOf" srcId="{DEFC34DC-6E29-5346-9CCA-DD6C048D09AD}" destId="{D701FF4B-8E19-A342-8E9C-5AF50C9B4B46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C05C527E-ADAF-4645-A251-CF2EA4FB1808}" srcId="{D4ED7D67-8050-FC47-B3CA-E84C4EFAD20E}" destId="{114DD2F0-A539-6445-BC9E-3B872CB2C438}" srcOrd="5" destOrd="0" parTransId="{9F0993B8-89EE-A644-BCAD-E4C4301E40B4}" sibTransId="{7613E6AB-8F3F-9F4C-96BB-06006A92B053}"/>
    <dgm:cxn modelId="{27621833-3CCE-2D48-A15F-A450763387F6}" type="presParOf" srcId="{BD13F28B-CAA7-824C-8A5C-B456537455B2}" destId="{D701FF4B-8E19-A342-8E9C-5AF50C9B4B46}" srcOrd="0" destOrd="0" presId="urn:microsoft.com/office/officeart/2005/8/layout/hChevron3"/>
    <dgm:cxn modelId="{72E40AD4-BA30-FF48-8BC3-B64B33BD1A08}" type="presParOf" srcId="{BD13F28B-CAA7-824C-8A5C-B456537455B2}" destId="{9593AC75-DA1E-2F4F-B21B-63D3348FBE44}" srcOrd="1" destOrd="0" presId="urn:microsoft.com/office/officeart/2005/8/layout/hChevron3"/>
    <dgm:cxn modelId="{19D7BC55-E0D9-3E41-85BB-68F4CE7066A6}" type="presParOf" srcId="{BD13F28B-CAA7-824C-8A5C-B456537455B2}" destId="{155AE143-6703-1545-BD2B-3BD0CED57627}" srcOrd="2" destOrd="0" presId="urn:microsoft.com/office/officeart/2005/8/layout/hChevron3"/>
    <dgm:cxn modelId="{1355D2BB-F916-DC4A-B5A5-C5AB0E58EA30}" type="presParOf" srcId="{BD13F28B-CAA7-824C-8A5C-B456537455B2}" destId="{41423E1E-CE32-684F-A1C3-31D22E956CAC}" srcOrd="3" destOrd="0" presId="urn:microsoft.com/office/officeart/2005/8/layout/hChevron3"/>
    <dgm:cxn modelId="{C971E579-2919-E84B-819C-A4A05510CDC9}" type="presParOf" srcId="{BD13F28B-CAA7-824C-8A5C-B456537455B2}" destId="{F8F7634B-7348-C141-895F-98D73470B4D6}" srcOrd="4" destOrd="0" presId="urn:microsoft.com/office/officeart/2005/8/layout/hChevron3"/>
    <dgm:cxn modelId="{B1FBF587-755D-F241-82FD-5B8385A04A84}" type="presParOf" srcId="{BD13F28B-CAA7-824C-8A5C-B456537455B2}" destId="{A57C7F42-4671-E148-A776-04ACF9A7CB3A}" srcOrd="5" destOrd="0" presId="urn:microsoft.com/office/officeart/2005/8/layout/hChevron3"/>
    <dgm:cxn modelId="{F1CCAA14-3A43-F941-9BE5-1D51DA6D38B5}" type="presParOf" srcId="{BD13F28B-CAA7-824C-8A5C-B456537455B2}" destId="{70873931-27D7-1F48-8A5A-A36407885165}" srcOrd="6" destOrd="0" presId="urn:microsoft.com/office/officeart/2005/8/layout/hChevron3"/>
    <dgm:cxn modelId="{48A3EFC2-39D4-9445-B87B-4983015DAD88}" type="presParOf" srcId="{BD13F28B-CAA7-824C-8A5C-B456537455B2}" destId="{B3599038-3441-6145-A013-D4283DC44DA0}" srcOrd="7" destOrd="0" presId="urn:microsoft.com/office/officeart/2005/8/layout/hChevron3"/>
    <dgm:cxn modelId="{1124375F-9F6B-A948-8528-1D60F3D37603}" type="presParOf" srcId="{BD13F28B-CAA7-824C-8A5C-B456537455B2}" destId="{32117D3E-0C78-6547-8513-60E4EBD0CFCB}" srcOrd="8" destOrd="0" presId="urn:microsoft.com/office/officeart/2005/8/layout/hChevron3"/>
    <dgm:cxn modelId="{8FF7FE25-BD70-A240-BB2C-C17075C9A60E}" type="presParOf" srcId="{BD13F28B-CAA7-824C-8A5C-B456537455B2}" destId="{0FF3EB93-3251-0A4C-AE18-F6CDA36FF033}" srcOrd="9" destOrd="0" presId="urn:microsoft.com/office/officeart/2005/8/layout/hChevron3"/>
    <dgm:cxn modelId="{28EBBD0B-941B-F04B-8A90-34D85688940E}" type="presParOf" srcId="{BD13F28B-CAA7-824C-8A5C-B456537455B2}" destId="{C90F7484-F9A6-B04F-ADF2-41B66BB8FBBD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Current Algorithm</a:t>
          </a:r>
          <a:endParaRPr lang="en-US" sz="1600" b="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New Ideas</a:t>
          </a:r>
          <a:endParaRPr lang="en-US" sz="1800" b="1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14DD2F0-A539-6445-BC9E-3B872CB2C43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Conclusions</a:t>
          </a:r>
          <a:endParaRPr lang="en-US" sz="1600" b="0" dirty="0"/>
        </a:p>
      </dgm:t>
    </dgm:pt>
    <dgm:pt modelId="{9F0993B8-89EE-A644-BCAD-E4C4301E40B4}" type="parTrans" cxnId="{C05C527E-ADAF-4645-A251-CF2EA4FB1808}">
      <dgm:prSet/>
      <dgm:spPr/>
      <dgm:t>
        <a:bodyPr/>
        <a:lstStyle/>
        <a:p>
          <a:endParaRPr lang="en-US"/>
        </a:p>
      </dgm:t>
    </dgm:pt>
    <dgm:pt modelId="{7613E6AB-8F3F-9F4C-96BB-06006A92B053}" type="sibTrans" cxnId="{C05C527E-ADAF-4645-A251-CF2EA4FB1808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 custLinFactNeighborX="-1719" custLinFactNeighborY="48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99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3EB93-3251-0A4C-AE18-F6CDA36FF033}" type="pres">
      <dgm:prSet presAssocID="{48331C31-B015-EB41-94F7-768B40CD230E}" presName="parSpace" presStyleCnt="0"/>
      <dgm:spPr/>
    </dgm:pt>
    <dgm:pt modelId="{C90F7484-F9A6-B04F-ADF2-41B66BB8FBBD}" type="pres">
      <dgm:prSet presAssocID="{114DD2F0-A539-6445-BC9E-3B872CB2C438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5F899660-2A02-0E46-BAD7-1B40DE65FCD5}" type="presOf" srcId="{C0C846E7-708E-CE42-83B3-64930DEFFCCD}" destId="{155AE143-6703-1545-BD2B-3BD0CED57627}" srcOrd="0" destOrd="0" presId="urn:microsoft.com/office/officeart/2005/8/layout/hChevron3"/>
    <dgm:cxn modelId="{17B46D54-8DCE-0A49-BE70-30EAEAF62365}" type="presOf" srcId="{FD357F40-C36F-A141-960C-5DC59843979B}" destId="{F8F7634B-7348-C141-895F-98D73470B4D6}" srcOrd="0" destOrd="0" presId="urn:microsoft.com/office/officeart/2005/8/layout/hChevron3"/>
    <dgm:cxn modelId="{EBE5CE3F-78ED-BF46-87B7-4353040C7096}" type="presOf" srcId="{6BE75905-C46D-C740-A9F0-81B2D69F3557}" destId="{32117D3E-0C78-6547-8513-60E4EBD0CFCB}" srcOrd="0" destOrd="0" presId="urn:microsoft.com/office/officeart/2005/8/layout/hChevron3"/>
    <dgm:cxn modelId="{025D0B20-C12C-274B-BF22-68B2FFD1CBDE}" type="presOf" srcId="{114DD2F0-A539-6445-BC9E-3B872CB2C438}" destId="{C90F7484-F9A6-B04F-ADF2-41B66BB8FBBD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4E2BC090-3FE4-104D-93DC-747AE6E56BF4}" type="presOf" srcId="{8EE709BA-06A8-E24C-8238-6AF14D5C594A}" destId="{70873931-27D7-1F48-8A5A-A36407885165}" srcOrd="0" destOrd="0" presId="urn:microsoft.com/office/officeart/2005/8/layout/hChevron3"/>
    <dgm:cxn modelId="{4CA9E8B2-CB03-3C4B-B035-7912A43DE13C}" type="presOf" srcId="{D4ED7D67-8050-FC47-B3CA-E84C4EFAD20E}" destId="{BD13F28B-CAA7-824C-8A5C-B456537455B2}" srcOrd="0" destOrd="0" presId="urn:microsoft.com/office/officeart/2005/8/layout/hChevron3"/>
    <dgm:cxn modelId="{D0C0FA92-CF2D-FF46-9A45-53C6325D40C1}" type="presOf" srcId="{DEFC34DC-6E29-5346-9CCA-DD6C048D09AD}" destId="{D701FF4B-8E19-A342-8E9C-5AF50C9B4B46}" srcOrd="0" destOrd="0" presId="urn:microsoft.com/office/officeart/2005/8/layout/hChevron3"/>
    <dgm:cxn modelId="{C05C527E-ADAF-4645-A251-CF2EA4FB1808}" srcId="{D4ED7D67-8050-FC47-B3CA-E84C4EFAD20E}" destId="{114DD2F0-A539-6445-BC9E-3B872CB2C438}" srcOrd="5" destOrd="0" parTransId="{9F0993B8-89EE-A644-BCAD-E4C4301E40B4}" sibTransId="{7613E6AB-8F3F-9F4C-96BB-06006A92B053}"/>
    <dgm:cxn modelId="{EDD78811-5C84-814C-9D24-AAC23A0DEA08}" type="presParOf" srcId="{BD13F28B-CAA7-824C-8A5C-B456537455B2}" destId="{D701FF4B-8E19-A342-8E9C-5AF50C9B4B46}" srcOrd="0" destOrd="0" presId="urn:microsoft.com/office/officeart/2005/8/layout/hChevron3"/>
    <dgm:cxn modelId="{043CAF21-2AE0-0E44-BFF1-8F870CA884BF}" type="presParOf" srcId="{BD13F28B-CAA7-824C-8A5C-B456537455B2}" destId="{9593AC75-DA1E-2F4F-B21B-63D3348FBE44}" srcOrd="1" destOrd="0" presId="urn:microsoft.com/office/officeart/2005/8/layout/hChevron3"/>
    <dgm:cxn modelId="{0A1B594C-E436-A747-A1A9-B1080D36285F}" type="presParOf" srcId="{BD13F28B-CAA7-824C-8A5C-B456537455B2}" destId="{155AE143-6703-1545-BD2B-3BD0CED57627}" srcOrd="2" destOrd="0" presId="urn:microsoft.com/office/officeart/2005/8/layout/hChevron3"/>
    <dgm:cxn modelId="{9D328F9C-EBE6-764A-A197-28A6D2E516F8}" type="presParOf" srcId="{BD13F28B-CAA7-824C-8A5C-B456537455B2}" destId="{41423E1E-CE32-684F-A1C3-31D22E956CAC}" srcOrd="3" destOrd="0" presId="urn:microsoft.com/office/officeart/2005/8/layout/hChevron3"/>
    <dgm:cxn modelId="{B2C6204D-E2E3-C242-8581-B2B657C35466}" type="presParOf" srcId="{BD13F28B-CAA7-824C-8A5C-B456537455B2}" destId="{F8F7634B-7348-C141-895F-98D73470B4D6}" srcOrd="4" destOrd="0" presId="urn:microsoft.com/office/officeart/2005/8/layout/hChevron3"/>
    <dgm:cxn modelId="{A3C59660-DD3D-0B43-B946-962E891C1080}" type="presParOf" srcId="{BD13F28B-CAA7-824C-8A5C-B456537455B2}" destId="{A57C7F42-4671-E148-A776-04ACF9A7CB3A}" srcOrd="5" destOrd="0" presId="urn:microsoft.com/office/officeart/2005/8/layout/hChevron3"/>
    <dgm:cxn modelId="{09FFADCA-625C-1544-9FC4-4778D8C38FDA}" type="presParOf" srcId="{BD13F28B-CAA7-824C-8A5C-B456537455B2}" destId="{70873931-27D7-1F48-8A5A-A36407885165}" srcOrd="6" destOrd="0" presId="urn:microsoft.com/office/officeart/2005/8/layout/hChevron3"/>
    <dgm:cxn modelId="{FD0B054D-718F-B74C-B5C1-88DFC4FB791A}" type="presParOf" srcId="{BD13F28B-CAA7-824C-8A5C-B456537455B2}" destId="{B3599038-3441-6145-A013-D4283DC44DA0}" srcOrd="7" destOrd="0" presId="urn:microsoft.com/office/officeart/2005/8/layout/hChevron3"/>
    <dgm:cxn modelId="{9DA50964-3257-6748-957D-8624C8123EAB}" type="presParOf" srcId="{BD13F28B-CAA7-824C-8A5C-B456537455B2}" destId="{32117D3E-0C78-6547-8513-60E4EBD0CFCB}" srcOrd="8" destOrd="0" presId="urn:microsoft.com/office/officeart/2005/8/layout/hChevron3"/>
    <dgm:cxn modelId="{4ABB4BB0-7507-E043-B36A-C92E07950090}" type="presParOf" srcId="{BD13F28B-CAA7-824C-8A5C-B456537455B2}" destId="{0FF3EB93-3251-0A4C-AE18-F6CDA36FF033}" srcOrd="9" destOrd="0" presId="urn:microsoft.com/office/officeart/2005/8/layout/hChevron3"/>
    <dgm:cxn modelId="{946E2EFE-D423-C44E-8CF5-E5B109E9733E}" type="presParOf" srcId="{BD13F28B-CAA7-824C-8A5C-B456537455B2}" destId="{C90F7484-F9A6-B04F-ADF2-41B66BB8FBBD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Research Objective</a:t>
          </a:r>
          <a:endParaRPr lang="en-US" sz="1600" b="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Current Algorithm</a:t>
          </a:r>
          <a:endParaRPr lang="en-US" sz="1600" b="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New Ideas</a:t>
          </a:r>
          <a:endParaRPr lang="en-US" sz="1600" b="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114DD2F0-A539-6445-BC9E-3B872CB2C438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Conclusions</a:t>
          </a:r>
          <a:endParaRPr lang="en-US" sz="1800" b="1" dirty="0"/>
        </a:p>
      </dgm:t>
    </dgm:pt>
    <dgm:pt modelId="{9F0993B8-89EE-A644-BCAD-E4C4301E40B4}" type="parTrans" cxnId="{C05C527E-ADAF-4645-A251-CF2EA4FB1808}">
      <dgm:prSet/>
      <dgm:spPr/>
      <dgm:t>
        <a:bodyPr/>
        <a:lstStyle/>
        <a:p>
          <a:endParaRPr lang="en-US"/>
        </a:p>
      </dgm:t>
    </dgm:pt>
    <dgm:pt modelId="{7613E6AB-8F3F-9F4C-96BB-06006A92B053}" type="sibTrans" cxnId="{C05C527E-ADAF-4645-A251-CF2EA4FB1808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 custLinFactNeighborX="-1719" custLinFactNeighborY="48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899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897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 custScaleX="905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3EB93-3251-0A4C-AE18-F6CDA36FF033}" type="pres">
      <dgm:prSet presAssocID="{48331C31-B015-EB41-94F7-768B40CD230E}" presName="parSpace" presStyleCnt="0"/>
      <dgm:spPr/>
    </dgm:pt>
    <dgm:pt modelId="{C90F7484-F9A6-B04F-ADF2-41B66BB8FBBD}" type="pres">
      <dgm:prSet presAssocID="{114DD2F0-A539-6445-BC9E-3B872CB2C438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3B2A74-2CEE-444C-A1F6-488A19DA18D0}" type="presOf" srcId="{C0C846E7-708E-CE42-83B3-64930DEFFCCD}" destId="{155AE143-6703-1545-BD2B-3BD0CED57627}" srcOrd="0" destOrd="0" presId="urn:microsoft.com/office/officeart/2005/8/layout/hChevron3"/>
    <dgm:cxn modelId="{6295191A-10A9-694E-B621-A9F0C23E78A1}" type="presOf" srcId="{D4ED7D67-8050-FC47-B3CA-E84C4EFAD20E}" destId="{BD13F28B-CAA7-824C-8A5C-B456537455B2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9702ACB8-55A8-4947-9E3D-6C947B525B51}" type="presOf" srcId="{DEFC34DC-6E29-5346-9CCA-DD6C048D09AD}" destId="{D701FF4B-8E19-A342-8E9C-5AF50C9B4B46}" srcOrd="0" destOrd="0" presId="urn:microsoft.com/office/officeart/2005/8/layout/hChevron3"/>
    <dgm:cxn modelId="{56F99588-9E9B-194E-BDA1-CDBA5FC0722F}" type="presOf" srcId="{8EE709BA-06A8-E24C-8238-6AF14D5C594A}" destId="{70873931-27D7-1F48-8A5A-A36407885165}" srcOrd="0" destOrd="0" presId="urn:microsoft.com/office/officeart/2005/8/layout/hChevron3"/>
    <dgm:cxn modelId="{EC870C0F-E5CA-6A48-AA78-BC14BEAD4B31}" type="presOf" srcId="{6BE75905-C46D-C740-A9F0-81B2D69F3557}" destId="{32117D3E-0C78-6547-8513-60E4EBD0CFCB}" srcOrd="0" destOrd="0" presId="urn:microsoft.com/office/officeart/2005/8/layout/hChevron3"/>
    <dgm:cxn modelId="{165F3C97-72BC-E545-BE79-4CB80BDC4A65}" type="presOf" srcId="{FD357F40-C36F-A141-960C-5DC59843979B}" destId="{F8F7634B-7348-C141-895F-98D73470B4D6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E0839EF7-AC47-D54B-9893-B9B704201890}" type="presOf" srcId="{114DD2F0-A539-6445-BC9E-3B872CB2C438}" destId="{C90F7484-F9A6-B04F-ADF2-41B66BB8FBBD}" srcOrd="0" destOrd="0" presId="urn:microsoft.com/office/officeart/2005/8/layout/hChevron3"/>
    <dgm:cxn modelId="{C05C527E-ADAF-4645-A251-CF2EA4FB1808}" srcId="{D4ED7D67-8050-FC47-B3CA-E84C4EFAD20E}" destId="{114DD2F0-A539-6445-BC9E-3B872CB2C438}" srcOrd="5" destOrd="0" parTransId="{9F0993B8-89EE-A644-BCAD-E4C4301E40B4}" sibTransId="{7613E6AB-8F3F-9F4C-96BB-06006A92B053}"/>
    <dgm:cxn modelId="{75BCC3F7-E42C-294E-A89A-C34FB21554AD}" type="presParOf" srcId="{BD13F28B-CAA7-824C-8A5C-B456537455B2}" destId="{D701FF4B-8E19-A342-8E9C-5AF50C9B4B46}" srcOrd="0" destOrd="0" presId="urn:microsoft.com/office/officeart/2005/8/layout/hChevron3"/>
    <dgm:cxn modelId="{04049190-3F84-5A4F-9C4B-C39AA99EAE8A}" type="presParOf" srcId="{BD13F28B-CAA7-824C-8A5C-B456537455B2}" destId="{9593AC75-DA1E-2F4F-B21B-63D3348FBE44}" srcOrd="1" destOrd="0" presId="urn:microsoft.com/office/officeart/2005/8/layout/hChevron3"/>
    <dgm:cxn modelId="{E8EA3783-D032-F741-AF59-22ABCEA03B9C}" type="presParOf" srcId="{BD13F28B-CAA7-824C-8A5C-B456537455B2}" destId="{155AE143-6703-1545-BD2B-3BD0CED57627}" srcOrd="2" destOrd="0" presId="urn:microsoft.com/office/officeart/2005/8/layout/hChevron3"/>
    <dgm:cxn modelId="{8F5B0EAA-C0FB-5C45-ABFF-B8A92FE2F279}" type="presParOf" srcId="{BD13F28B-CAA7-824C-8A5C-B456537455B2}" destId="{41423E1E-CE32-684F-A1C3-31D22E956CAC}" srcOrd="3" destOrd="0" presId="urn:microsoft.com/office/officeart/2005/8/layout/hChevron3"/>
    <dgm:cxn modelId="{5A776319-B347-0043-B226-37A62C4314CE}" type="presParOf" srcId="{BD13F28B-CAA7-824C-8A5C-B456537455B2}" destId="{F8F7634B-7348-C141-895F-98D73470B4D6}" srcOrd="4" destOrd="0" presId="urn:microsoft.com/office/officeart/2005/8/layout/hChevron3"/>
    <dgm:cxn modelId="{E5EB21FA-953D-344E-82B4-2B6EA4C1E901}" type="presParOf" srcId="{BD13F28B-CAA7-824C-8A5C-B456537455B2}" destId="{A57C7F42-4671-E148-A776-04ACF9A7CB3A}" srcOrd="5" destOrd="0" presId="urn:microsoft.com/office/officeart/2005/8/layout/hChevron3"/>
    <dgm:cxn modelId="{FDB6C9D5-5484-C64A-B89D-DDF3B2F32439}" type="presParOf" srcId="{BD13F28B-CAA7-824C-8A5C-B456537455B2}" destId="{70873931-27D7-1F48-8A5A-A36407885165}" srcOrd="6" destOrd="0" presId="urn:microsoft.com/office/officeart/2005/8/layout/hChevron3"/>
    <dgm:cxn modelId="{5F9C1C2A-18B3-C341-A89B-299EF07BFC79}" type="presParOf" srcId="{BD13F28B-CAA7-824C-8A5C-B456537455B2}" destId="{B3599038-3441-6145-A013-D4283DC44DA0}" srcOrd="7" destOrd="0" presId="urn:microsoft.com/office/officeart/2005/8/layout/hChevron3"/>
    <dgm:cxn modelId="{D4D051BB-5DB4-4848-86EA-1CD8C9F739C0}" type="presParOf" srcId="{BD13F28B-CAA7-824C-8A5C-B456537455B2}" destId="{32117D3E-0C78-6547-8513-60E4EBD0CFCB}" srcOrd="8" destOrd="0" presId="urn:microsoft.com/office/officeart/2005/8/layout/hChevron3"/>
    <dgm:cxn modelId="{EB51A1AB-BB75-9847-9960-4F4B2916F896}" type="presParOf" srcId="{BD13F28B-CAA7-824C-8A5C-B456537455B2}" destId="{0FF3EB93-3251-0A4C-AE18-F6CDA36FF033}" srcOrd="9" destOrd="0" presId="urn:microsoft.com/office/officeart/2005/8/layout/hChevron3"/>
    <dgm:cxn modelId="{556DA076-92E9-5642-B8B3-B214F9E99A58}" type="presParOf" srcId="{BD13F28B-CAA7-824C-8A5C-B456537455B2}" destId="{C90F7484-F9A6-B04F-ADF2-41B66BB8FBBD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Proton CT</a:t>
          </a:r>
          <a:endParaRPr lang="en-US" sz="1800" b="1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2" custScaleX="85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2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7E74E7-05EF-244C-9111-3F8A1ABC52BD}" type="presOf" srcId="{DEFC34DC-6E29-5346-9CCA-DD6C048D09AD}" destId="{D701FF4B-8E19-A342-8E9C-5AF50C9B4B46}" srcOrd="0" destOrd="0" presId="urn:microsoft.com/office/officeart/2005/8/layout/hChevron3"/>
    <dgm:cxn modelId="{508B365D-F411-A94C-8582-DA552C09B360}" type="presOf" srcId="{D4ED7D67-8050-FC47-B3CA-E84C4EFAD20E}" destId="{BD13F28B-CAA7-824C-8A5C-B456537455B2}" srcOrd="0" destOrd="0" presId="urn:microsoft.com/office/officeart/2005/8/layout/hChevron3"/>
    <dgm:cxn modelId="{15698DE6-EE12-2A4A-9BAA-C48F0CAB366C}" type="presOf" srcId="{C0C846E7-708E-CE42-83B3-64930DEFFCCD}" destId="{155AE143-6703-1545-BD2B-3BD0CED57627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BE58A703-0D47-FE45-9BED-C03BC0D9AC30}" type="presParOf" srcId="{BD13F28B-CAA7-824C-8A5C-B456537455B2}" destId="{D701FF4B-8E19-A342-8E9C-5AF50C9B4B46}" srcOrd="0" destOrd="0" presId="urn:microsoft.com/office/officeart/2005/8/layout/hChevron3"/>
    <dgm:cxn modelId="{9CC2AD4C-04EE-5E48-A40B-1388394C5E6A}" type="presParOf" srcId="{BD13F28B-CAA7-824C-8A5C-B456537455B2}" destId="{9593AC75-DA1E-2F4F-B21B-63D3348FBE44}" srcOrd="1" destOrd="0" presId="urn:microsoft.com/office/officeart/2005/8/layout/hChevron3"/>
    <dgm:cxn modelId="{0E4724D8-F9A4-1344-A8D8-E393FD3BE4E2}" type="presParOf" srcId="{BD13F28B-CAA7-824C-8A5C-B456537455B2}" destId="{155AE143-6703-1545-BD2B-3BD0CED57627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Proton CT</a:t>
          </a:r>
          <a:endParaRPr lang="en-US" sz="160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dirty="0" smtClean="0"/>
            <a:t>Research Objective </a:t>
          </a:r>
          <a:endParaRPr lang="en-US" sz="1800" b="1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3" custScaleX="85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3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3" custScaleX="121392" custLinFactNeighborY="248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FD00CCD6-95A7-0145-B678-B3957F019C95}" type="presOf" srcId="{DEFC34DC-6E29-5346-9CCA-DD6C048D09AD}" destId="{D701FF4B-8E19-A342-8E9C-5AF50C9B4B46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199E89AE-D557-F443-B12C-C4272E2A68A4}" type="presOf" srcId="{FD357F40-C36F-A141-960C-5DC59843979B}" destId="{F8F7634B-7348-C141-895F-98D73470B4D6}" srcOrd="0" destOrd="0" presId="urn:microsoft.com/office/officeart/2005/8/layout/hChevron3"/>
    <dgm:cxn modelId="{FB728068-AC5C-C849-BCE6-2C76D0FA0F87}" type="presOf" srcId="{D4ED7D67-8050-FC47-B3CA-E84C4EFAD20E}" destId="{BD13F28B-CAA7-824C-8A5C-B456537455B2}" srcOrd="0" destOrd="0" presId="urn:microsoft.com/office/officeart/2005/8/layout/hChevron3"/>
    <dgm:cxn modelId="{93179669-C121-7945-B4E1-3F150C0D7701}" type="presOf" srcId="{C0C846E7-708E-CE42-83B3-64930DEFFCCD}" destId="{155AE143-6703-1545-BD2B-3BD0CED57627}" srcOrd="0" destOrd="0" presId="urn:microsoft.com/office/officeart/2005/8/layout/hChevron3"/>
    <dgm:cxn modelId="{E7542E69-ADBD-5E42-A2FD-4C7BB34BA89D}" type="presParOf" srcId="{BD13F28B-CAA7-824C-8A5C-B456537455B2}" destId="{D701FF4B-8E19-A342-8E9C-5AF50C9B4B46}" srcOrd="0" destOrd="0" presId="urn:microsoft.com/office/officeart/2005/8/layout/hChevron3"/>
    <dgm:cxn modelId="{65E9FDE2-6CD5-034C-9B70-353D715067C5}" type="presParOf" srcId="{BD13F28B-CAA7-824C-8A5C-B456537455B2}" destId="{9593AC75-DA1E-2F4F-B21B-63D3348FBE44}" srcOrd="1" destOrd="0" presId="urn:microsoft.com/office/officeart/2005/8/layout/hChevron3"/>
    <dgm:cxn modelId="{BDF9E5A2-A41D-D348-AB8D-E7861794E91B}" type="presParOf" srcId="{BD13F28B-CAA7-824C-8A5C-B456537455B2}" destId="{155AE143-6703-1545-BD2B-3BD0CED57627}" srcOrd="2" destOrd="0" presId="urn:microsoft.com/office/officeart/2005/8/layout/hChevron3"/>
    <dgm:cxn modelId="{E78B2181-790C-2147-9F66-E445BD2BEC2A}" type="presParOf" srcId="{BD13F28B-CAA7-824C-8A5C-B456537455B2}" destId="{41423E1E-CE32-684F-A1C3-31D22E956CAC}" srcOrd="3" destOrd="0" presId="urn:microsoft.com/office/officeart/2005/8/layout/hChevron3"/>
    <dgm:cxn modelId="{03BF2A9B-7954-414C-BC6A-24DFBD559C4B}" type="presParOf" srcId="{BD13F28B-CAA7-824C-8A5C-B456537455B2}" destId="{F8F7634B-7348-C141-895F-98D73470B4D6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Proton CT</a:t>
          </a:r>
          <a:endParaRPr lang="en-US" sz="160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Current Algorithm</a:t>
          </a:r>
          <a:endParaRPr lang="en-US" sz="1800" b="1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4" custScaleX="85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4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4" custScaleX="121392" custLinFactNeighborY="248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4" custScaleX="96794" custLinFactNeighborY="27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97B39C-C04A-5843-8F29-95C7C0E544C9}" type="presOf" srcId="{FD357F40-C36F-A141-960C-5DC59843979B}" destId="{F8F7634B-7348-C141-895F-98D73470B4D6}" srcOrd="0" destOrd="0" presId="urn:microsoft.com/office/officeart/2005/8/layout/hChevron3"/>
    <dgm:cxn modelId="{1ADED566-DAAC-A844-8673-57A0BA95BC42}" type="presOf" srcId="{8EE709BA-06A8-E24C-8238-6AF14D5C594A}" destId="{70873931-27D7-1F48-8A5A-A36407885165}" srcOrd="0" destOrd="0" presId="urn:microsoft.com/office/officeart/2005/8/layout/hChevron3"/>
    <dgm:cxn modelId="{306C05E4-7DD5-6A40-837D-78E2A2801939}" type="presOf" srcId="{DEFC34DC-6E29-5346-9CCA-DD6C048D09AD}" destId="{D701FF4B-8E19-A342-8E9C-5AF50C9B4B46}" srcOrd="0" destOrd="0" presId="urn:microsoft.com/office/officeart/2005/8/layout/hChevron3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D1293A50-FFE5-E34E-8B68-7BAD9EC529FC}" type="presOf" srcId="{D4ED7D67-8050-FC47-B3CA-E84C4EFAD20E}" destId="{BD13F28B-CAA7-824C-8A5C-B456537455B2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E43FDD04-F0F4-254B-8495-B44107FC4ABF}" type="presOf" srcId="{C0C846E7-708E-CE42-83B3-64930DEFFCCD}" destId="{155AE143-6703-1545-BD2B-3BD0CED57627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2F24557C-CF18-7E46-9BF4-86C3ADE08EC0}" type="presParOf" srcId="{BD13F28B-CAA7-824C-8A5C-B456537455B2}" destId="{D701FF4B-8E19-A342-8E9C-5AF50C9B4B46}" srcOrd="0" destOrd="0" presId="urn:microsoft.com/office/officeart/2005/8/layout/hChevron3"/>
    <dgm:cxn modelId="{35682D25-8377-C74D-A73C-3451BAA06942}" type="presParOf" srcId="{BD13F28B-CAA7-824C-8A5C-B456537455B2}" destId="{9593AC75-DA1E-2F4F-B21B-63D3348FBE44}" srcOrd="1" destOrd="0" presId="urn:microsoft.com/office/officeart/2005/8/layout/hChevron3"/>
    <dgm:cxn modelId="{3A33190A-1ABF-C147-B870-1CA9F679470F}" type="presParOf" srcId="{BD13F28B-CAA7-824C-8A5C-B456537455B2}" destId="{155AE143-6703-1545-BD2B-3BD0CED57627}" srcOrd="2" destOrd="0" presId="urn:microsoft.com/office/officeart/2005/8/layout/hChevron3"/>
    <dgm:cxn modelId="{769BFD65-5D88-5E4B-88AA-4EAB796CDC60}" type="presParOf" srcId="{BD13F28B-CAA7-824C-8A5C-B456537455B2}" destId="{41423E1E-CE32-684F-A1C3-31D22E956CAC}" srcOrd="3" destOrd="0" presId="urn:microsoft.com/office/officeart/2005/8/layout/hChevron3"/>
    <dgm:cxn modelId="{10558CF6-BA3B-7E4A-8CBD-ACDB627F0B1C}" type="presParOf" srcId="{BD13F28B-CAA7-824C-8A5C-B456537455B2}" destId="{F8F7634B-7348-C141-895F-98D73470B4D6}" srcOrd="4" destOrd="0" presId="urn:microsoft.com/office/officeart/2005/8/layout/hChevron3"/>
    <dgm:cxn modelId="{A52C399E-7426-544D-9C0E-6E4585BA8580}" type="presParOf" srcId="{BD13F28B-CAA7-824C-8A5C-B456537455B2}" destId="{A57C7F42-4671-E148-A776-04ACF9A7CB3A}" srcOrd="5" destOrd="0" presId="urn:microsoft.com/office/officeart/2005/8/layout/hChevron3"/>
    <dgm:cxn modelId="{AF405FFE-3B65-E244-B947-DAAEE1E7337C}" type="presParOf" srcId="{BD13F28B-CAA7-824C-8A5C-B456537455B2}" destId="{70873931-27D7-1F48-8A5A-A36407885165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185A3F26-AACB-2A40-817D-B17D8F5978FB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New Ideas</a:t>
          </a:r>
          <a:endParaRPr lang="en-US" sz="1800" b="1" dirty="0"/>
        </a:p>
      </dgm:t>
    </dgm:pt>
    <dgm:pt modelId="{D0BC3A3E-5A27-FF4D-B06F-EBA970627FC7}" type="parTrans" cxnId="{F075A805-D4A8-C04F-BFA8-11834225F85B}">
      <dgm:prSet/>
      <dgm:spPr/>
      <dgm:t>
        <a:bodyPr/>
        <a:lstStyle/>
        <a:p>
          <a:endParaRPr lang="en-US"/>
        </a:p>
      </dgm:t>
    </dgm:pt>
    <dgm:pt modelId="{75C7A6D5-5539-1C40-AB75-2D5F9D9B5CC1}" type="sibTrans" cxnId="{F075A805-D4A8-C04F-BFA8-11834225F85B}">
      <dgm:prSet/>
      <dgm:spPr/>
      <dgm:t>
        <a:bodyPr/>
        <a:lstStyle/>
        <a:p>
          <a:endParaRPr lang="en-US"/>
        </a:p>
      </dgm:t>
    </dgm:pt>
    <dgm:pt modelId="{957242F2-C0DA-4B4E-8E55-2DA8CC9E7929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Proton CT </a:t>
          </a:r>
          <a:endParaRPr lang="en-US" sz="1600" b="0" dirty="0"/>
        </a:p>
      </dgm:t>
    </dgm:pt>
    <dgm:pt modelId="{621110CE-D0C4-B94B-8875-A5B5D4DA4B97}" type="parTrans" cxnId="{15AAAC1A-6528-C44B-841F-71B910A2D777}">
      <dgm:prSet/>
      <dgm:spPr/>
      <dgm:t>
        <a:bodyPr/>
        <a:lstStyle/>
        <a:p>
          <a:endParaRPr lang="en-US"/>
        </a:p>
      </dgm:t>
    </dgm:pt>
    <dgm:pt modelId="{43BE7B95-4F3C-C940-BE1D-314858EE9DE9}" type="sibTrans" cxnId="{15AAAC1A-6528-C44B-841F-71B910A2D777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5" custScaleX="85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D4EA791D-CB35-0248-A4ED-6704E89DB164}" type="pres">
      <dgm:prSet presAssocID="{957242F2-C0DA-4B4E-8E55-2DA8CC9E7929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D59AB-2194-0F4F-8873-7517B56BFDA7}" type="pres">
      <dgm:prSet presAssocID="{43BE7B95-4F3C-C940-BE1D-314858EE9DE9}" presName="parSpace" presStyleCnt="0"/>
      <dgm:spPr/>
    </dgm:pt>
    <dgm:pt modelId="{155AE143-6703-1545-BD2B-3BD0CED57627}" type="pres">
      <dgm:prSet presAssocID="{C0C846E7-708E-CE42-83B3-64930DEFFCCD}" presName="parTxOnly" presStyleLbl="node1" presStyleIdx="2" presStyleCnt="5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5" custScaleX="96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ECF44571-FF23-C14B-97F0-C1D00D99FB94}" type="pres">
      <dgm:prSet presAssocID="{185A3F26-AACB-2A40-817D-B17D8F5978FB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15AAAC1A-6528-C44B-841F-71B910A2D777}" srcId="{D4ED7D67-8050-FC47-B3CA-E84C4EFAD20E}" destId="{957242F2-C0DA-4B4E-8E55-2DA8CC9E7929}" srcOrd="1" destOrd="0" parTransId="{621110CE-D0C4-B94B-8875-A5B5D4DA4B97}" sibTransId="{43BE7B95-4F3C-C940-BE1D-314858EE9DE9}"/>
    <dgm:cxn modelId="{1B646418-E118-4840-A0A2-0B625E816F76}" type="presOf" srcId="{D4ED7D67-8050-FC47-B3CA-E84C4EFAD20E}" destId="{BD13F28B-CAA7-824C-8A5C-B456537455B2}" srcOrd="0" destOrd="0" presId="urn:microsoft.com/office/officeart/2005/8/layout/hChevron3"/>
    <dgm:cxn modelId="{74365ECE-CDD3-E14F-AC15-5EC0A8F67BBE}" type="presOf" srcId="{185A3F26-AACB-2A40-817D-B17D8F5978FB}" destId="{ECF44571-FF23-C14B-97F0-C1D00D99FB94}" srcOrd="0" destOrd="0" presId="urn:microsoft.com/office/officeart/2005/8/layout/hChevron3"/>
    <dgm:cxn modelId="{F9A78F9F-CDBB-864A-BB16-A9FA44D94E26}" type="presOf" srcId="{C0C846E7-708E-CE42-83B3-64930DEFFCCD}" destId="{155AE143-6703-1545-BD2B-3BD0CED57627}" srcOrd="0" destOrd="0" presId="urn:microsoft.com/office/officeart/2005/8/layout/hChevron3"/>
    <dgm:cxn modelId="{321DA905-CE0A-6944-AAF5-513E42485C04}" srcId="{D4ED7D67-8050-FC47-B3CA-E84C4EFAD20E}" destId="{C0C846E7-708E-CE42-83B3-64930DEFFCCD}" srcOrd="2" destOrd="0" parTransId="{34702EB7-4738-524E-AE2B-DD5DE4B67FA7}" sibTransId="{D3576AAE-C634-C24E-B9A6-F4701ED34886}"/>
    <dgm:cxn modelId="{D78EED4F-0F13-6D44-91EA-5A70C268B348}" type="presOf" srcId="{957242F2-C0DA-4B4E-8E55-2DA8CC9E7929}" destId="{D4EA791D-CB35-0248-A4ED-6704E89DB164}" srcOrd="0" destOrd="0" presId="urn:microsoft.com/office/officeart/2005/8/layout/hChevron3"/>
    <dgm:cxn modelId="{D68CC2C4-532C-A64E-9608-548D5CFE7B1B}" type="presOf" srcId="{DEFC34DC-6E29-5346-9CCA-DD6C048D09AD}" destId="{D701FF4B-8E19-A342-8E9C-5AF50C9B4B46}" srcOrd="0" destOrd="0" presId="urn:microsoft.com/office/officeart/2005/8/layout/hChevron3"/>
    <dgm:cxn modelId="{F075A805-D4A8-C04F-BFA8-11834225F85B}" srcId="{D4ED7D67-8050-FC47-B3CA-E84C4EFAD20E}" destId="{185A3F26-AACB-2A40-817D-B17D8F5978FB}" srcOrd="4" destOrd="0" parTransId="{D0BC3A3E-5A27-FF4D-B06F-EBA970627FC7}" sibTransId="{75C7A6D5-5539-1C40-AB75-2D5F9D9B5CC1}"/>
    <dgm:cxn modelId="{C2BB8BA7-C14C-6040-B59A-7520923FCA3F}" type="presOf" srcId="{8EE709BA-06A8-E24C-8238-6AF14D5C594A}" destId="{70873931-27D7-1F48-8A5A-A36407885165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A8D60E48-0F2B-8244-8601-5418EB7236B0}" type="presParOf" srcId="{BD13F28B-CAA7-824C-8A5C-B456537455B2}" destId="{D701FF4B-8E19-A342-8E9C-5AF50C9B4B46}" srcOrd="0" destOrd="0" presId="urn:microsoft.com/office/officeart/2005/8/layout/hChevron3"/>
    <dgm:cxn modelId="{EC4CEEBE-D038-6046-95A1-48BB1907762B}" type="presParOf" srcId="{BD13F28B-CAA7-824C-8A5C-B456537455B2}" destId="{9593AC75-DA1E-2F4F-B21B-63D3348FBE44}" srcOrd="1" destOrd="0" presId="urn:microsoft.com/office/officeart/2005/8/layout/hChevron3"/>
    <dgm:cxn modelId="{C9B7A288-B5AF-A74A-8E01-F04128F705E0}" type="presParOf" srcId="{BD13F28B-CAA7-824C-8A5C-B456537455B2}" destId="{D4EA791D-CB35-0248-A4ED-6704E89DB164}" srcOrd="2" destOrd="0" presId="urn:microsoft.com/office/officeart/2005/8/layout/hChevron3"/>
    <dgm:cxn modelId="{7983D42F-A91F-3240-966B-5BEE87C47069}" type="presParOf" srcId="{BD13F28B-CAA7-824C-8A5C-B456537455B2}" destId="{C81D59AB-2194-0F4F-8873-7517B56BFDA7}" srcOrd="3" destOrd="0" presId="urn:microsoft.com/office/officeart/2005/8/layout/hChevron3"/>
    <dgm:cxn modelId="{2F9EAD74-7411-9840-8517-5EE1D102008F}" type="presParOf" srcId="{BD13F28B-CAA7-824C-8A5C-B456537455B2}" destId="{155AE143-6703-1545-BD2B-3BD0CED57627}" srcOrd="4" destOrd="0" presId="urn:microsoft.com/office/officeart/2005/8/layout/hChevron3"/>
    <dgm:cxn modelId="{35D1CD6A-58B8-DA4A-BF17-957FDB951EE8}" type="presParOf" srcId="{BD13F28B-CAA7-824C-8A5C-B456537455B2}" destId="{41423E1E-CE32-684F-A1C3-31D22E956CAC}" srcOrd="5" destOrd="0" presId="urn:microsoft.com/office/officeart/2005/8/layout/hChevron3"/>
    <dgm:cxn modelId="{FAD5C3B1-DD9D-0548-BCC5-5A70E650D32F}" type="presParOf" srcId="{BD13F28B-CAA7-824C-8A5C-B456537455B2}" destId="{70873931-27D7-1F48-8A5A-A36407885165}" srcOrd="6" destOrd="0" presId="urn:microsoft.com/office/officeart/2005/8/layout/hChevron3"/>
    <dgm:cxn modelId="{413254DB-2FF6-8848-8417-16A80EF976C7}" type="presParOf" srcId="{BD13F28B-CAA7-824C-8A5C-B456537455B2}" destId="{B3599038-3441-6145-A013-D4283DC44DA0}" srcOrd="7" destOrd="0" presId="urn:microsoft.com/office/officeart/2005/8/layout/hChevron3"/>
    <dgm:cxn modelId="{36A3D12C-F68A-3A4B-A06C-0136C7A8BCED}" type="presParOf" srcId="{BD13F28B-CAA7-824C-8A5C-B456537455B2}" destId="{ECF44571-FF23-C14B-97F0-C1D00D99FB94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Introduction</a:t>
          </a:r>
          <a:endParaRPr lang="en-US" sz="1600" b="0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185A3F26-AACB-2A40-817D-B17D8F5978FB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New Ideas</a:t>
          </a:r>
          <a:endParaRPr lang="en-US" sz="1600" b="0" dirty="0"/>
        </a:p>
      </dgm:t>
    </dgm:pt>
    <dgm:pt modelId="{D0BC3A3E-5A27-FF4D-B06F-EBA970627FC7}" type="parTrans" cxnId="{F075A805-D4A8-C04F-BFA8-11834225F85B}">
      <dgm:prSet/>
      <dgm:spPr/>
      <dgm:t>
        <a:bodyPr/>
        <a:lstStyle/>
        <a:p>
          <a:endParaRPr lang="en-US"/>
        </a:p>
      </dgm:t>
    </dgm:pt>
    <dgm:pt modelId="{75C7A6D5-5539-1C40-AB75-2D5F9D9B5CC1}" type="sibTrans" cxnId="{F075A805-D4A8-C04F-BFA8-11834225F85B}">
      <dgm:prSet/>
      <dgm:spPr/>
      <dgm:t>
        <a:bodyPr/>
        <a:lstStyle/>
        <a:p>
          <a:endParaRPr lang="en-US"/>
        </a:p>
      </dgm:t>
    </dgm:pt>
    <dgm:pt modelId="{957242F2-C0DA-4B4E-8E55-2DA8CC9E7929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Proton CT </a:t>
          </a:r>
          <a:endParaRPr lang="en-US" sz="1600" b="0" dirty="0"/>
        </a:p>
      </dgm:t>
    </dgm:pt>
    <dgm:pt modelId="{621110CE-D0C4-B94B-8875-A5B5D4DA4B97}" type="parTrans" cxnId="{15AAAC1A-6528-C44B-841F-71B910A2D777}">
      <dgm:prSet/>
      <dgm:spPr/>
      <dgm:t>
        <a:bodyPr/>
        <a:lstStyle/>
        <a:p>
          <a:endParaRPr lang="en-US"/>
        </a:p>
      </dgm:t>
    </dgm:pt>
    <dgm:pt modelId="{43BE7B95-4F3C-C940-BE1D-314858EE9DE9}" type="sibTrans" cxnId="{15AAAC1A-6528-C44B-841F-71B910A2D777}">
      <dgm:prSet/>
      <dgm:spPr/>
      <dgm:t>
        <a:bodyPr/>
        <a:lstStyle/>
        <a:p>
          <a:endParaRPr lang="en-US"/>
        </a:p>
      </dgm:t>
    </dgm:pt>
    <dgm:pt modelId="{E233D621-F019-CB4F-9967-C315DB928CCB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Conclusions</a:t>
          </a:r>
          <a:endParaRPr lang="en-US" sz="1800" b="1" dirty="0"/>
        </a:p>
      </dgm:t>
    </dgm:pt>
    <dgm:pt modelId="{38F2F85B-D804-3C40-BEAF-80237CE4129A}" type="parTrans" cxnId="{8C1B3931-3484-3144-BA22-69A6BB4EAD04}">
      <dgm:prSet/>
      <dgm:spPr/>
      <dgm:t>
        <a:bodyPr/>
        <a:lstStyle/>
        <a:p>
          <a:endParaRPr lang="en-US"/>
        </a:p>
      </dgm:t>
    </dgm:pt>
    <dgm:pt modelId="{258D5B9B-A755-CD4E-9582-44DF2F721297}" type="sibTrans" cxnId="{8C1B3931-3484-3144-BA22-69A6BB4EAD04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85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D4EA791D-CB35-0248-A4ED-6704E89DB164}" type="pres">
      <dgm:prSet presAssocID="{957242F2-C0DA-4B4E-8E55-2DA8CC9E7929}" presName="parTxOnly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1D59AB-2194-0F4F-8873-7517B56BFDA7}" type="pres">
      <dgm:prSet presAssocID="{43BE7B95-4F3C-C940-BE1D-314858EE9DE9}" presName="parSpace" presStyleCnt="0"/>
      <dgm:spPr/>
    </dgm:pt>
    <dgm:pt modelId="{155AE143-6703-1545-BD2B-3BD0CED57627}" type="pres">
      <dgm:prSet presAssocID="{C0C846E7-708E-CE42-83B3-64930DEFFCCD}" presName="parTxOnly" presStyleLbl="node1" presStyleIdx="2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96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ECF44571-FF23-C14B-97F0-C1D00D99FB94}" type="pres">
      <dgm:prSet presAssocID="{185A3F26-AACB-2A40-817D-B17D8F5978FB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83B22-3770-7B4C-9BDA-46FAF95AC890}" type="pres">
      <dgm:prSet presAssocID="{75C7A6D5-5539-1C40-AB75-2D5F9D9B5CC1}" presName="parSpace" presStyleCnt="0"/>
      <dgm:spPr/>
    </dgm:pt>
    <dgm:pt modelId="{A680CCFB-9749-3E44-A717-27BD9D2F770D}" type="pres">
      <dgm:prSet presAssocID="{E233D621-F019-CB4F-9967-C315DB928CCB}" presName="parTxOnly" presStyleLbl="node1" presStyleIdx="5" presStyleCnt="6" custScaleX="109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523E84-B1A7-4742-81BE-508AB8F2D67D}" type="presOf" srcId="{185A3F26-AACB-2A40-817D-B17D8F5978FB}" destId="{ECF44571-FF23-C14B-97F0-C1D00D99FB94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45ADD92E-5A02-4E48-A7E9-09835851BAC2}" type="presOf" srcId="{957242F2-C0DA-4B4E-8E55-2DA8CC9E7929}" destId="{D4EA791D-CB35-0248-A4ED-6704E89DB164}" srcOrd="0" destOrd="0" presId="urn:microsoft.com/office/officeart/2005/8/layout/hChevron3"/>
    <dgm:cxn modelId="{C029583D-D4AB-0945-918A-D2258AD4DB3F}" type="presOf" srcId="{C0C846E7-708E-CE42-83B3-64930DEFFCCD}" destId="{155AE143-6703-1545-BD2B-3BD0CED57627}" srcOrd="0" destOrd="0" presId="urn:microsoft.com/office/officeart/2005/8/layout/hChevron3"/>
    <dgm:cxn modelId="{3137CEDA-5E06-8C43-A78F-31D2DCB14D15}" type="presOf" srcId="{D4ED7D67-8050-FC47-B3CA-E84C4EFAD20E}" destId="{BD13F28B-CAA7-824C-8A5C-B456537455B2}" srcOrd="0" destOrd="0" presId="urn:microsoft.com/office/officeart/2005/8/layout/hChevron3"/>
    <dgm:cxn modelId="{15AAAC1A-6528-C44B-841F-71B910A2D777}" srcId="{D4ED7D67-8050-FC47-B3CA-E84C4EFAD20E}" destId="{957242F2-C0DA-4B4E-8E55-2DA8CC9E7929}" srcOrd="1" destOrd="0" parTransId="{621110CE-D0C4-B94B-8875-A5B5D4DA4B97}" sibTransId="{43BE7B95-4F3C-C940-BE1D-314858EE9DE9}"/>
    <dgm:cxn modelId="{F075A805-D4A8-C04F-BFA8-11834225F85B}" srcId="{D4ED7D67-8050-FC47-B3CA-E84C4EFAD20E}" destId="{185A3F26-AACB-2A40-817D-B17D8F5978FB}" srcOrd="4" destOrd="0" parTransId="{D0BC3A3E-5A27-FF4D-B06F-EBA970627FC7}" sibTransId="{75C7A6D5-5539-1C40-AB75-2D5F9D9B5CC1}"/>
    <dgm:cxn modelId="{321DA905-CE0A-6944-AAF5-513E42485C04}" srcId="{D4ED7D67-8050-FC47-B3CA-E84C4EFAD20E}" destId="{C0C846E7-708E-CE42-83B3-64930DEFFCCD}" srcOrd="2" destOrd="0" parTransId="{34702EB7-4738-524E-AE2B-DD5DE4B67FA7}" sibTransId="{D3576AAE-C634-C24E-B9A6-F4701ED3488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DE46BE10-D10E-C346-ACC0-501DDDD0DBC9}" type="presOf" srcId="{8EE709BA-06A8-E24C-8238-6AF14D5C594A}" destId="{70873931-27D7-1F48-8A5A-A36407885165}" srcOrd="0" destOrd="0" presId="urn:microsoft.com/office/officeart/2005/8/layout/hChevron3"/>
    <dgm:cxn modelId="{40126C82-BEC1-B049-BE83-49150477726D}" type="presOf" srcId="{DEFC34DC-6E29-5346-9CCA-DD6C048D09AD}" destId="{D701FF4B-8E19-A342-8E9C-5AF50C9B4B46}" srcOrd="0" destOrd="0" presId="urn:microsoft.com/office/officeart/2005/8/layout/hChevron3"/>
    <dgm:cxn modelId="{655CF66B-C316-6141-B73E-158B07A6ED36}" type="presOf" srcId="{E233D621-F019-CB4F-9967-C315DB928CCB}" destId="{A680CCFB-9749-3E44-A717-27BD9D2F770D}" srcOrd="0" destOrd="0" presId="urn:microsoft.com/office/officeart/2005/8/layout/hChevron3"/>
    <dgm:cxn modelId="{8C1B3931-3484-3144-BA22-69A6BB4EAD04}" srcId="{D4ED7D67-8050-FC47-B3CA-E84C4EFAD20E}" destId="{E233D621-F019-CB4F-9967-C315DB928CCB}" srcOrd="5" destOrd="0" parTransId="{38F2F85B-D804-3C40-BEAF-80237CE4129A}" sibTransId="{258D5B9B-A755-CD4E-9582-44DF2F721297}"/>
    <dgm:cxn modelId="{2D7E9452-7D61-2A41-97C7-3A1EB91DF1EE}" type="presParOf" srcId="{BD13F28B-CAA7-824C-8A5C-B456537455B2}" destId="{D701FF4B-8E19-A342-8E9C-5AF50C9B4B46}" srcOrd="0" destOrd="0" presId="urn:microsoft.com/office/officeart/2005/8/layout/hChevron3"/>
    <dgm:cxn modelId="{579B14FE-BD81-694D-934E-D92ED680F401}" type="presParOf" srcId="{BD13F28B-CAA7-824C-8A5C-B456537455B2}" destId="{9593AC75-DA1E-2F4F-B21B-63D3348FBE44}" srcOrd="1" destOrd="0" presId="urn:microsoft.com/office/officeart/2005/8/layout/hChevron3"/>
    <dgm:cxn modelId="{BCC5BC1D-4637-EA4C-AD52-7AB57A88FB3F}" type="presParOf" srcId="{BD13F28B-CAA7-824C-8A5C-B456537455B2}" destId="{D4EA791D-CB35-0248-A4ED-6704E89DB164}" srcOrd="2" destOrd="0" presId="urn:microsoft.com/office/officeart/2005/8/layout/hChevron3"/>
    <dgm:cxn modelId="{4D8E94AC-4806-9644-8C81-D3570B62ECCC}" type="presParOf" srcId="{BD13F28B-CAA7-824C-8A5C-B456537455B2}" destId="{C81D59AB-2194-0F4F-8873-7517B56BFDA7}" srcOrd="3" destOrd="0" presId="urn:microsoft.com/office/officeart/2005/8/layout/hChevron3"/>
    <dgm:cxn modelId="{156D502D-691F-9E42-80A0-3EF14F3DE171}" type="presParOf" srcId="{BD13F28B-CAA7-824C-8A5C-B456537455B2}" destId="{155AE143-6703-1545-BD2B-3BD0CED57627}" srcOrd="4" destOrd="0" presId="urn:microsoft.com/office/officeart/2005/8/layout/hChevron3"/>
    <dgm:cxn modelId="{5F84D41C-F5CF-3743-9F10-20C44DE0F5E2}" type="presParOf" srcId="{BD13F28B-CAA7-824C-8A5C-B456537455B2}" destId="{41423E1E-CE32-684F-A1C3-31D22E956CAC}" srcOrd="5" destOrd="0" presId="urn:microsoft.com/office/officeart/2005/8/layout/hChevron3"/>
    <dgm:cxn modelId="{8D05BE63-7C3A-C649-90EE-9DD56C0D7AFD}" type="presParOf" srcId="{BD13F28B-CAA7-824C-8A5C-B456537455B2}" destId="{70873931-27D7-1F48-8A5A-A36407885165}" srcOrd="6" destOrd="0" presId="urn:microsoft.com/office/officeart/2005/8/layout/hChevron3"/>
    <dgm:cxn modelId="{B0F55FDF-CE2B-D44E-A992-DA586A5EBD08}" type="presParOf" srcId="{BD13F28B-CAA7-824C-8A5C-B456537455B2}" destId="{B3599038-3441-6145-A013-D4283DC44DA0}" srcOrd="7" destOrd="0" presId="urn:microsoft.com/office/officeart/2005/8/layout/hChevron3"/>
    <dgm:cxn modelId="{3A0A6F40-30A2-854C-812F-EA1F4CB4F1A4}" type="presParOf" srcId="{BD13F28B-CAA7-824C-8A5C-B456537455B2}" destId="{ECF44571-FF23-C14B-97F0-C1D00D99FB94}" srcOrd="8" destOrd="0" presId="urn:microsoft.com/office/officeart/2005/8/layout/hChevron3"/>
    <dgm:cxn modelId="{AD17AABC-406A-1C4B-947A-0F0A5A40D2F3}" type="presParOf" srcId="{BD13F28B-CAA7-824C-8A5C-B456537455B2}" destId="{E0F83B22-3770-7B4C-9BDA-46FAF95AC890}" srcOrd="9" destOrd="0" presId="urn:microsoft.com/office/officeart/2005/8/layout/hChevron3"/>
    <dgm:cxn modelId="{02483A6C-11B5-D84D-B812-5EB5BB48179F}" type="presParOf" srcId="{BD13F28B-CAA7-824C-8A5C-B456537455B2}" destId="{A680CCFB-9749-3E44-A717-27BD9D2F770D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Introduction</a:t>
          </a:r>
          <a:endParaRPr lang="en-US" sz="1800" b="1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7B842FB6-1DDE-5044-9953-D7FBE2468CC4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Conclusions</a:t>
          </a:r>
          <a:endParaRPr lang="en-US" sz="1600" dirty="0"/>
        </a:p>
      </dgm:t>
    </dgm:pt>
    <dgm:pt modelId="{63FFE401-E231-F844-B394-95217401C4BD}" type="parTrans" cxnId="{E6B6D9C6-5032-C647-A80B-21BC9255610F}">
      <dgm:prSet/>
      <dgm:spPr/>
      <dgm:t>
        <a:bodyPr/>
        <a:lstStyle/>
        <a:p>
          <a:endParaRPr lang="en-US"/>
        </a:p>
      </dgm:t>
    </dgm:pt>
    <dgm:pt modelId="{661A4229-8A6C-DD43-B21C-8E45904CB846}" type="sibTrans" cxnId="{E6B6D9C6-5032-C647-A80B-21BC9255610F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1010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7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41154-66A6-464C-A620-190D6A8D2B9F}" type="pres">
      <dgm:prSet presAssocID="{48331C31-B015-EB41-94F7-768B40CD230E}" presName="parSpace" presStyleCnt="0"/>
      <dgm:spPr/>
    </dgm:pt>
    <dgm:pt modelId="{4ED78693-B400-5E46-A7B9-F169D7A7C082}" type="pres">
      <dgm:prSet presAssocID="{7B842FB6-1DDE-5044-9953-D7FBE2468CC4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419640-CC9E-4147-BC60-E850A50B40DD}" type="presOf" srcId="{DEFC34DC-6E29-5346-9CCA-DD6C048D09AD}" destId="{D701FF4B-8E19-A342-8E9C-5AF50C9B4B46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82897F9E-3888-8C4D-A0AD-F213973B778E}" type="presOf" srcId="{D4ED7D67-8050-FC47-B3CA-E84C4EFAD20E}" destId="{BD13F28B-CAA7-824C-8A5C-B456537455B2}" srcOrd="0" destOrd="0" presId="urn:microsoft.com/office/officeart/2005/8/layout/hChevron3"/>
    <dgm:cxn modelId="{2E95DE92-3CDB-1F46-A10A-55088E656E8D}" type="presOf" srcId="{6BE75905-C46D-C740-A9F0-81B2D69F3557}" destId="{32117D3E-0C78-6547-8513-60E4EBD0CFCB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E6B6D9C6-5032-C647-A80B-21BC9255610F}" srcId="{D4ED7D67-8050-FC47-B3CA-E84C4EFAD20E}" destId="{7B842FB6-1DDE-5044-9953-D7FBE2468CC4}" srcOrd="5" destOrd="0" parTransId="{63FFE401-E231-F844-B394-95217401C4BD}" sibTransId="{661A4229-8A6C-DD43-B21C-8E45904CB84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009A006-15AA-E848-B197-0A22F58D5F54}" type="presOf" srcId="{FD357F40-C36F-A141-960C-5DC59843979B}" destId="{F8F7634B-7348-C141-895F-98D73470B4D6}" srcOrd="0" destOrd="0" presId="urn:microsoft.com/office/officeart/2005/8/layout/hChevron3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E855E678-6169-D149-AB69-AF098A51583E}" type="presOf" srcId="{7B842FB6-1DDE-5044-9953-D7FBE2468CC4}" destId="{4ED78693-B400-5E46-A7B9-F169D7A7C082}" srcOrd="0" destOrd="0" presId="urn:microsoft.com/office/officeart/2005/8/layout/hChevron3"/>
    <dgm:cxn modelId="{3A41821D-3F7D-0543-A152-5448AB69A57A}" type="presOf" srcId="{C0C846E7-708E-CE42-83B3-64930DEFFCCD}" destId="{155AE143-6703-1545-BD2B-3BD0CED57627}" srcOrd="0" destOrd="0" presId="urn:microsoft.com/office/officeart/2005/8/layout/hChevron3"/>
    <dgm:cxn modelId="{6C22208F-9E14-3E49-B4C5-949F11543B98}" type="presOf" srcId="{8EE709BA-06A8-E24C-8238-6AF14D5C594A}" destId="{70873931-27D7-1F48-8A5A-A36407885165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560C7C68-0B99-B942-A41D-8294036A5BE4}" type="presParOf" srcId="{BD13F28B-CAA7-824C-8A5C-B456537455B2}" destId="{D701FF4B-8E19-A342-8E9C-5AF50C9B4B46}" srcOrd="0" destOrd="0" presId="urn:microsoft.com/office/officeart/2005/8/layout/hChevron3"/>
    <dgm:cxn modelId="{B3637F2A-5671-1B47-BCB5-A21F228A73D7}" type="presParOf" srcId="{BD13F28B-CAA7-824C-8A5C-B456537455B2}" destId="{9593AC75-DA1E-2F4F-B21B-63D3348FBE44}" srcOrd="1" destOrd="0" presId="urn:microsoft.com/office/officeart/2005/8/layout/hChevron3"/>
    <dgm:cxn modelId="{A50C14F0-EA0B-6F4A-B530-1821CEB17CC6}" type="presParOf" srcId="{BD13F28B-CAA7-824C-8A5C-B456537455B2}" destId="{155AE143-6703-1545-BD2B-3BD0CED57627}" srcOrd="2" destOrd="0" presId="urn:microsoft.com/office/officeart/2005/8/layout/hChevron3"/>
    <dgm:cxn modelId="{3400CC3A-6FF1-BF4C-8D81-99C09042C342}" type="presParOf" srcId="{BD13F28B-CAA7-824C-8A5C-B456537455B2}" destId="{41423E1E-CE32-684F-A1C3-31D22E956CAC}" srcOrd="3" destOrd="0" presId="urn:microsoft.com/office/officeart/2005/8/layout/hChevron3"/>
    <dgm:cxn modelId="{8EBE690D-2EAF-9144-B87C-EF1A96C8CFF5}" type="presParOf" srcId="{BD13F28B-CAA7-824C-8A5C-B456537455B2}" destId="{F8F7634B-7348-C141-895F-98D73470B4D6}" srcOrd="4" destOrd="0" presId="urn:microsoft.com/office/officeart/2005/8/layout/hChevron3"/>
    <dgm:cxn modelId="{C19A7B1A-2F94-9A46-90DF-96DCA84EE4F8}" type="presParOf" srcId="{BD13F28B-CAA7-824C-8A5C-B456537455B2}" destId="{A57C7F42-4671-E148-A776-04ACF9A7CB3A}" srcOrd="5" destOrd="0" presId="urn:microsoft.com/office/officeart/2005/8/layout/hChevron3"/>
    <dgm:cxn modelId="{BA23F8AC-F3C9-DE46-9F69-105F926F0289}" type="presParOf" srcId="{BD13F28B-CAA7-824C-8A5C-B456537455B2}" destId="{70873931-27D7-1F48-8A5A-A36407885165}" srcOrd="6" destOrd="0" presId="urn:microsoft.com/office/officeart/2005/8/layout/hChevron3"/>
    <dgm:cxn modelId="{BF815C8E-5141-F24C-B622-8C1551639AC3}" type="presParOf" srcId="{BD13F28B-CAA7-824C-8A5C-B456537455B2}" destId="{B3599038-3441-6145-A013-D4283DC44DA0}" srcOrd="7" destOrd="0" presId="urn:microsoft.com/office/officeart/2005/8/layout/hChevron3"/>
    <dgm:cxn modelId="{D614FE47-CAFD-5146-8180-B5B300E383C4}" type="presParOf" srcId="{BD13F28B-CAA7-824C-8A5C-B456537455B2}" destId="{32117D3E-0C78-6547-8513-60E4EBD0CFCB}" srcOrd="8" destOrd="0" presId="urn:microsoft.com/office/officeart/2005/8/layout/hChevron3"/>
    <dgm:cxn modelId="{4F879B8E-B775-F64E-B829-2F743A7B10EF}" type="presParOf" srcId="{BD13F28B-CAA7-824C-8A5C-B456537455B2}" destId="{68C41154-66A6-464C-A620-190D6A8D2B9F}" srcOrd="9" destOrd="0" presId="urn:microsoft.com/office/officeart/2005/8/layout/hChevron3"/>
    <dgm:cxn modelId="{76095185-A11A-6544-8699-39762DCF6152}" type="presParOf" srcId="{BD13F28B-CAA7-824C-8A5C-B456537455B2}" destId="{4ED78693-B400-5E46-A7B9-F169D7A7C08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Introduction</a:t>
          </a:r>
          <a:endParaRPr lang="en-US" sz="1800" b="1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7B842FB6-1DDE-5044-9953-D7FBE2468CC4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Conclusions</a:t>
          </a:r>
          <a:endParaRPr lang="en-US" sz="1600" dirty="0"/>
        </a:p>
      </dgm:t>
    </dgm:pt>
    <dgm:pt modelId="{63FFE401-E231-F844-B394-95217401C4BD}" type="parTrans" cxnId="{E6B6D9C6-5032-C647-A80B-21BC9255610F}">
      <dgm:prSet/>
      <dgm:spPr/>
      <dgm:t>
        <a:bodyPr/>
        <a:lstStyle/>
        <a:p>
          <a:endParaRPr lang="en-US"/>
        </a:p>
      </dgm:t>
    </dgm:pt>
    <dgm:pt modelId="{661A4229-8A6C-DD43-B21C-8E45904CB846}" type="sibTrans" cxnId="{E6B6D9C6-5032-C647-A80B-21BC9255610F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1010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7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41154-66A6-464C-A620-190D6A8D2B9F}" type="pres">
      <dgm:prSet presAssocID="{48331C31-B015-EB41-94F7-768B40CD230E}" presName="parSpace" presStyleCnt="0"/>
      <dgm:spPr/>
    </dgm:pt>
    <dgm:pt modelId="{4ED78693-B400-5E46-A7B9-F169D7A7C082}" type="pres">
      <dgm:prSet presAssocID="{7B842FB6-1DDE-5044-9953-D7FBE2468CC4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A37C70-6916-FB45-8456-E57BE19FD26E}" type="presOf" srcId="{8EE709BA-06A8-E24C-8238-6AF14D5C594A}" destId="{70873931-27D7-1F48-8A5A-A36407885165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AD67F036-F374-BE40-8C1F-79738B0D5C66}" type="presOf" srcId="{6BE75905-C46D-C740-A9F0-81B2D69F3557}" destId="{32117D3E-0C78-6547-8513-60E4EBD0CFCB}" srcOrd="0" destOrd="0" presId="urn:microsoft.com/office/officeart/2005/8/layout/hChevron3"/>
    <dgm:cxn modelId="{D30C30B2-8887-6140-A322-7FAF922F9E91}" type="presOf" srcId="{FD357F40-C36F-A141-960C-5DC59843979B}" destId="{F8F7634B-7348-C141-895F-98D73470B4D6}" srcOrd="0" destOrd="0" presId="urn:microsoft.com/office/officeart/2005/8/layout/hChevron3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725CE066-A62B-3443-AC71-065585D59B0A}" type="presOf" srcId="{7B842FB6-1DDE-5044-9953-D7FBE2468CC4}" destId="{4ED78693-B400-5E46-A7B9-F169D7A7C082}" srcOrd="0" destOrd="0" presId="urn:microsoft.com/office/officeart/2005/8/layout/hChevron3"/>
    <dgm:cxn modelId="{E6B6D9C6-5032-C647-A80B-21BC9255610F}" srcId="{D4ED7D67-8050-FC47-B3CA-E84C4EFAD20E}" destId="{7B842FB6-1DDE-5044-9953-D7FBE2468CC4}" srcOrd="5" destOrd="0" parTransId="{63FFE401-E231-F844-B394-95217401C4BD}" sibTransId="{661A4229-8A6C-DD43-B21C-8E45904CB846}"/>
    <dgm:cxn modelId="{8FF0A872-99E9-7B47-A593-7B1646BB1F2C}" type="presOf" srcId="{C0C846E7-708E-CE42-83B3-64930DEFFCCD}" destId="{155AE143-6703-1545-BD2B-3BD0CED57627}" srcOrd="0" destOrd="0" presId="urn:microsoft.com/office/officeart/2005/8/layout/hChevron3"/>
    <dgm:cxn modelId="{6C74C50D-72BF-004A-A2BD-7FBD25767F75}" type="presOf" srcId="{D4ED7D67-8050-FC47-B3CA-E84C4EFAD20E}" destId="{BD13F28B-CAA7-824C-8A5C-B456537455B2}" srcOrd="0" destOrd="0" presId="urn:microsoft.com/office/officeart/2005/8/layout/hChevron3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F0BD8BCB-41B0-5944-91F3-4FAD2BD17280}" type="presOf" srcId="{DEFC34DC-6E29-5346-9CCA-DD6C048D09AD}" destId="{D701FF4B-8E19-A342-8E9C-5AF50C9B4B46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886E171A-B188-0F40-AAC9-DFF259080C43}" type="presParOf" srcId="{BD13F28B-CAA7-824C-8A5C-B456537455B2}" destId="{D701FF4B-8E19-A342-8E9C-5AF50C9B4B46}" srcOrd="0" destOrd="0" presId="urn:microsoft.com/office/officeart/2005/8/layout/hChevron3"/>
    <dgm:cxn modelId="{B55790B8-DC6A-0440-BE1B-3DE4ACA39325}" type="presParOf" srcId="{BD13F28B-CAA7-824C-8A5C-B456537455B2}" destId="{9593AC75-DA1E-2F4F-B21B-63D3348FBE44}" srcOrd="1" destOrd="0" presId="urn:microsoft.com/office/officeart/2005/8/layout/hChevron3"/>
    <dgm:cxn modelId="{DF9648FA-27ED-FA41-AB62-EC4C9271CA21}" type="presParOf" srcId="{BD13F28B-CAA7-824C-8A5C-B456537455B2}" destId="{155AE143-6703-1545-BD2B-3BD0CED57627}" srcOrd="2" destOrd="0" presId="urn:microsoft.com/office/officeart/2005/8/layout/hChevron3"/>
    <dgm:cxn modelId="{D4BC6845-10F7-D443-B134-11EE52FFC301}" type="presParOf" srcId="{BD13F28B-CAA7-824C-8A5C-B456537455B2}" destId="{41423E1E-CE32-684F-A1C3-31D22E956CAC}" srcOrd="3" destOrd="0" presId="urn:microsoft.com/office/officeart/2005/8/layout/hChevron3"/>
    <dgm:cxn modelId="{D2CC54A2-19E0-FE41-98E0-C615FB0A270E}" type="presParOf" srcId="{BD13F28B-CAA7-824C-8A5C-B456537455B2}" destId="{F8F7634B-7348-C141-895F-98D73470B4D6}" srcOrd="4" destOrd="0" presId="urn:microsoft.com/office/officeart/2005/8/layout/hChevron3"/>
    <dgm:cxn modelId="{1BA5D6B1-CED0-1C40-898F-BB9FDA265976}" type="presParOf" srcId="{BD13F28B-CAA7-824C-8A5C-B456537455B2}" destId="{A57C7F42-4671-E148-A776-04ACF9A7CB3A}" srcOrd="5" destOrd="0" presId="urn:microsoft.com/office/officeart/2005/8/layout/hChevron3"/>
    <dgm:cxn modelId="{F1F00A4A-6BF4-E148-81E8-CC38BD6B9585}" type="presParOf" srcId="{BD13F28B-CAA7-824C-8A5C-B456537455B2}" destId="{70873931-27D7-1F48-8A5A-A36407885165}" srcOrd="6" destOrd="0" presId="urn:microsoft.com/office/officeart/2005/8/layout/hChevron3"/>
    <dgm:cxn modelId="{09647D10-6054-D144-BF1B-1C0C43523ABF}" type="presParOf" srcId="{BD13F28B-CAA7-824C-8A5C-B456537455B2}" destId="{B3599038-3441-6145-A013-D4283DC44DA0}" srcOrd="7" destOrd="0" presId="urn:microsoft.com/office/officeart/2005/8/layout/hChevron3"/>
    <dgm:cxn modelId="{D9ADCD4B-E01B-7E49-B51B-CEDD0FEF9723}" type="presParOf" srcId="{BD13F28B-CAA7-824C-8A5C-B456537455B2}" destId="{32117D3E-0C78-6547-8513-60E4EBD0CFCB}" srcOrd="8" destOrd="0" presId="urn:microsoft.com/office/officeart/2005/8/layout/hChevron3"/>
    <dgm:cxn modelId="{8129C522-2CCF-C04F-B518-CA3E7C47F497}" type="presParOf" srcId="{BD13F28B-CAA7-824C-8A5C-B456537455B2}" destId="{68C41154-66A6-464C-A620-190D6A8D2B9F}" srcOrd="9" destOrd="0" presId="urn:microsoft.com/office/officeart/2005/8/layout/hChevron3"/>
    <dgm:cxn modelId="{40371378-3C88-E04C-AB97-12436DDEA075}" type="presParOf" srcId="{BD13F28B-CAA7-824C-8A5C-B456537455B2}" destId="{4ED78693-B400-5E46-A7B9-F169D7A7C08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4ED7D67-8050-FC47-B3CA-E84C4EFAD20E}" type="doc">
      <dgm:prSet loTypeId="urn:microsoft.com/office/officeart/2005/8/layout/hChevron3" loCatId="" qsTypeId="urn:microsoft.com/office/officeart/2005/8/quickstyle/simple1" qsCatId="simple" csTypeId="urn:microsoft.com/office/officeart/2005/8/colors/accent1_2" csCatId="accent1" phldr="1"/>
      <dgm:spPr/>
    </dgm:pt>
    <dgm:pt modelId="{DEFC34DC-6E29-5346-9CCA-DD6C048D09AD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Introduction</a:t>
          </a:r>
          <a:endParaRPr lang="en-US" sz="1800" b="1" dirty="0"/>
        </a:p>
      </dgm:t>
    </dgm:pt>
    <dgm:pt modelId="{671BC378-1FC3-294D-A0D6-53D5E26722D2}" type="parTrans" cxnId="{0B6DD883-96C0-D446-90D7-A3D86D50CEFA}">
      <dgm:prSet/>
      <dgm:spPr/>
      <dgm:t>
        <a:bodyPr/>
        <a:lstStyle/>
        <a:p>
          <a:endParaRPr lang="en-US"/>
        </a:p>
      </dgm:t>
    </dgm:pt>
    <dgm:pt modelId="{750F8C78-5BC1-184D-ACBC-3287EA1EE7C6}" type="sibTrans" cxnId="{0B6DD883-96C0-D446-90D7-A3D86D50CEFA}">
      <dgm:prSet/>
      <dgm:spPr/>
      <dgm:t>
        <a:bodyPr/>
        <a:lstStyle/>
        <a:p>
          <a:endParaRPr lang="en-US"/>
        </a:p>
      </dgm:t>
    </dgm:pt>
    <dgm:pt modelId="{C0C846E7-708E-CE42-83B3-64930DEFFCCD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b="0" dirty="0" smtClean="0"/>
            <a:t>Proton CT</a:t>
          </a:r>
          <a:endParaRPr lang="en-US" sz="1600" b="0" dirty="0"/>
        </a:p>
      </dgm:t>
    </dgm:pt>
    <dgm:pt modelId="{34702EB7-4738-524E-AE2B-DD5DE4B67FA7}" type="parTrans" cxnId="{321DA905-CE0A-6944-AAF5-513E42485C04}">
      <dgm:prSet/>
      <dgm:spPr/>
      <dgm:t>
        <a:bodyPr/>
        <a:lstStyle/>
        <a:p>
          <a:endParaRPr lang="en-US"/>
        </a:p>
      </dgm:t>
    </dgm:pt>
    <dgm:pt modelId="{D3576AAE-C634-C24E-B9A6-F4701ED34886}" type="sibTrans" cxnId="{321DA905-CE0A-6944-AAF5-513E42485C04}">
      <dgm:prSet/>
      <dgm:spPr/>
      <dgm:t>
        <a:bodyPr/>
        <a:lstStyle/>
        <a:p>
          <a:endParaRPr lang="en-US"/>
        </a:p>
      </dgm:t>
    </dgm:pt>
    <dgm:pt modelId="{FD357F40-C36F-A141-960C-5DC59843979B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Research Objective</a:t>
          </a:r>
          <a:endParaRPr lang="en-US" sz="1600" dirty="0"/>
        </a:p>
      </dgm:t>
    </dgm:pt>
    <dgm:pt modelId="{960A3AA1-9FEA-2D4C-B836-0D5610F05AA6}" type="parTrans" cxnId="{9FA3173C-40A4-324E-B73C-65DF065301B0}">
      <dgm:prSet/>
      <dgm:spPr/>
      <dgm:t>
        <a:bodyPr/>
        <a:lstStyle/>
        <a:p>
          <a:endParaRPr lang="en-US"/>
        </a:p>
      </dgm:t>
    </dgm:pt>
    <dgm:pt modelId="{511B31CA-162B-CE46-B296-0B294FD57349}" type="sibTrans" cxnId="{9FA3173C-40A4-324E-B73C-65DF065301B0}">
      <dgm:prSet/>
      <dgm:spPr/>
      <dgm:t>
        <a:bodyPr/>
        <a:lstStyle/>
        <a:p>
          <a:endParaRPr lang="en-US"/>
        </a:p>
      </dgm:t>
    </dgm:pt>
    <dgm:pt modelId="{8EE709BA-06A8-E24C-8238-6AF14D5C594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Current Algorithm</a:t>
          </a:r>
          <a:endParaRPr lang="en-US" sz="1600" dirty="0"/>
        </a:p>
      </dgm:t>
    </dgm:pt>
    <dgm:pt modelId="{59D3377B-EC22-8145-9AA9-8CF0E6C31711}" type="parTrans" cxnId="{AD3C5EF3-060E-FE4B-AC54-FA4647DE8894}">
      <dgm:prSet/>
      <dgm:spPr/>
      <dgm:t>
        <a:bodyPr/>
        <a:lstStyle/>
        <a:p>
          <a:endParaRPr lang="en-US"/>
        </a:p>
      </dgm:t>
    </dgm:pt>
    <dgm:pt modelId="{34EF3048-4380-7A4D-9019-AD496C0D8493}" type="sibTrans" cxnId="{AD3C5EF3-060E-FE4B-AC54-FA4647DE8894}">
      <dgm:prSet/>
      <dgm:spPr/>
      <dgm:t>
        <a:bodyPr/>
        <a:lstStyle/>
        <a:p>
          <a:endParaRPr lang="en-US"/>
        </a:p>
      </dgm:t>
    </dgm:pt>
    <dgm:pt modelId="{6BE75905-C46D-C740-A9F0-81B2D69F3557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New Ideas</a:t>
          </a:r>
          <a:endParaRPr lang="en-US" sz="1600" dirty="0"/>
        </a:p>
      </dgm:t>
    </dgm:pt>
    <dgm:pt modelId="{08539CC9-C442-6C4B-AD4B-4858BBEF370E}" type="parTrans" cxnId="{914A9CDE-267C-DA4B-99A1-A67DC538DE3A}">
      <dgm:prSet/>
      <dgm:spPr/>
      <dgm:t>
        <a:bodyPr/>
        <a:lstStyle/>
        <a:p>
          <a:endParaRPr lang="en-US"/>
        </a:p>
      </dgm:t>
    </dgm:pt>
    <dgm:pt modelId="{48331C31-B015-EB41-94F7-768B40CD230E}" type="sibTrans" cxnId="{914A9CDE-267C-DA4B-99A1-A67DC538DE3A}">
      <dgm:prSet/>
      <dgm:spPr/>
      <dgm:t>
        <a:bodyPr/>
        <a:lstStyle/>
        <a:p>
          <a:endParaRPr lang="en-US"/>
        </a:p>
      </dgm:t>
    </dgm:pt>
    <dgm:pt modelId="{7B842FB6-1DDE-5044-9953-D7FBE2468CC4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en-US" sz="1600" dirty="0" smtClean="0"/>
            <a:t>Conclusions</a:t>
          </a:r>
          <a:endParaRPr lang="en-US" sz="1600" dirty="0"/>
        </a:p>
      </dgm:t>
    </dgm:pt>
    <dgm:pt modelId="{63FFE401-E231-F844-B394-95217401C4BD}" type="parTrans" cxnId="{E6B6D9C6-5032-C647-A80B-21BC9255610F}">
      <dgm:prSet/>
      <dgm:spPr/>
      <dgm:t>
        <a:bodyPr/>
        <a:lstStyle/>
        <a:p>
          <a:endParaRPr lang="en-US"/>
        </a:p>
      </dgm:t>
    </dgm:pt>
    <dgm:pt modelId="{661A4229-8A6C-DD43-B21C-8E45904CB846}" type="sibTrans" cxnId="{E6B6D9C6-5032-C647-A80B-21BC9255610F}">
      <dgm:prSet/>
      <dgm:spPr/>
      <dgm:t>
        <a:bodyPr/>
        <a:lstStyle/>
        <a:p>
          <a:endParaRPr lang="en-US"/>
        </a:p>
      </dgm:t>
    </dgm:pt>
    <dgm:pt modelId="{BD13F28B-CAA7-824C-8A5C-B456537455B2}" type="pres">
      <dgm:prSet presAssocID="{D4ED7D67-8050-FC47-B3CA-E84C4EFAD20E}" presName="Name0" presStyleCnt="0">
        <dgm:presLayoutVars>
          <dgm:dir/>
          <dgm:resizeHandles val="exact"/>
        </dgm:presLayoutVars>
      </dgm:prSet>
      <dgm:spPr/>
    </dgm:pt>
    <dgm:pt modelId="{D701FF4B-8E19-A342-8E9C-5AF50C9B4B46}" type="pres">
      <dgm:prSet presAssocID="{DEFC34DC-6E29-5346-9CCA-DD6C048D09AD}" presName="parTxOnly" presStyleLbl="node1" presStyleIdx="0" presStyleCnt="6" custScaleX="100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3AC75-DA1E-2F4F-B21B-63D3348FBE44}" type="pres">
      <dgm:prSet presAssocID="{750F8C78-5BC1-184D-ACBC-3287EA1EE7C6}" presName="parSpace" presStyleCnt="0"/>
      <dgm:spPr/>
    </dgm:pt>
    <dgm:pt modelId="{155AE143-6703-1545-BD2B-3BD0CED57627}" type="pres">
      <dgm:prSet presAssocID="{C0C846E7-708E-CE42-83B3-64930DEFFCCD}" presName="parTxOnly" presStyleLbl="node1" presStyleIdx="1" presStyleCnt="6" custScaleX="997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3E1E-CE32-684F-A1C3-31D22E956CAC}" type="pres">
      <dgm:prSet presAssocID="{D3576AAE-C634-C24E-B9A6-F4701ED34886}" presName="parSpace" presStyleCnt="0"/>
      <dgm:spPr/>
    </dgm:pt>
    <dgm:pt modelId="{F8F7634B-7348-C141-895F-98D73470B4D6}" type="pres">
      <dgm:prSet presAssocID="{FD357F40-C36F-A141-960C-5DC59843979B}" presName="parTxOnly" presStyleLbl="node1" presStyleIdx="2" presStyleCnt="6" custScaleX="1010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C7F42-4671-E148-A776-04ACF9A7CB3A}" type="pres">
      <dgm:prSet presAssocID="{511B31CA-162B-CE46-B296-0B294FD57349}" presName="parSpace" presStyleCnt="0"/>
      <dgm:spPr/>
    </dgm:pt>
    <dgm:pt modelId="{70873931-27D7-1F48-8A5A-A36407885165}" type="pres">
      <dgm:prSet presAssocID="{8EE709BA-06A8-E24C-8238-6AF14D5C594A}" presName="parTxOnly" presStyleLbl="node1" presStyleIdx="3" presStyleCnt="6" custScaleX="107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99038-3441-6145-A013-D4283DC44DA0}" type="pres">
      <dgm:prSet presAssocID="{34EF3048-4380-7A4D-9019-AD496C0D8493}" presName="parSpace" presStyleCnt="0"/>
      <dgm:spPr/>
    </dgm:pt>
    <dgm:pt modelId="{32117D3E-0C78-6547-8513-60E4EBD0CFCB}" type="pres">
      <dgm:prSet presAssocID="{6BE75905-C46D-C740-A9F0-81B2D69F3557}" presName="parTxOnly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41154-66A6-464C-A620-190D6A8D2B9F}" type="pres">
      <dgm:prSet presAssocID="{48331C31-B015-EB41-94F7-768B40CD230E}" presName="parSpace" presStyleCnt="0"/>
      <dgm:spPr/>
    </dgm:pt>
    <dgm:pt modelId="{4ED78693-B400-5E46-A7B9-F169D7A7C082}" type="pres">
      <dgm:prSet presAssocID="{7B842FB6-1DDE-5044-9953-D7FBE2468CC4}" presName="parTxOnly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C5AA9F-4203-CA45-A4A4-85D8452A1F59}" type="presOf" srcId="{6BE75905-C46D-C740-A9F0-81B2D69F3557}" destId="{32117D3E-0C78-6547-8513-60E4EBD0CFCB}" srcOrd="0" destOrd="0" presId="urn:microsoft.com/office/officeart/2005/8/layout/hChevron3"/>
    <dgm:cxn modelId="{0B6DD883-96C0-D446-90D7-A3D86D50CEFA}" srcId="{D4ED7D67-8050-FC47-B3CA-E84C4EFAD20E}" destId="{DEFC34DC-6E29-5346-9CCA-DD6C048D09AD}" srcOrd="0" destOrd="0" parTransId="{671BC378-1FC3-294D-A0D6-53D5E26722D2}" sibTransId="{750F8C78-5BC1-184D-ACBC-3287EA1EE7C6}"/>
    <dgm:cxn modelId="{7A6F7453-AF0D-EA4D-8915-2684103AAEDF}" type="presOf" srcId="{8EE709BA-06A8-E24C-8238-6AF14D5C594A}" destId="{70873931-27D7-1F48-8A5A-A36407885165}" srcOrd="0" destOrd="0" presId="urn:microsoft.com/office/officeart/2005/8/layout/hChevron3"/>
    <dgm:cxn modelId="{C6520F2F-06DB-764B-9B4E-AA4BE1FA90E4}" type="presOf" srcId="{DEFC34DC-6E29-5346-9CCA-DD6C048D09AD}" destId="{D701FF4B-8E19-A342-8E9C-5AF50C9B4B46}" srcOrd="0" destOrd="0" presId="urn:microsoft.com/office/officeart/2005/8/layout/hChevron3"/>
    <dgm:cxn modelId="{B5068CFB-2002-9B4F-89FE-BC236CC70E8F}" type="presOf" srcId="{7B842FB6-1DDE-5044-9953-D7FBE2468CC4}" destId="{4ED78693-B400-5E46-A7B9-F169D7A7C082}" srcOrd="0" destOrd="0" presId="urn:microsoft.com/office/officeart/2005/8/layout/hChevron3"/>
    <dgm:cxn modelId="{7A5A2132-278A-CB42-A35A-DB3DEDAC6CC5}" type="presOf" srcId="{D4ED7D67-8050-FC47-B3CA-E84C4EFAD20E}" destId="{BD13F28B-CAA7-824C-8A5C-B456537455B2}" srcOrd="0" destOrd="0" presId="urn:microsoft.com/office/officeart/2005/8/layout/hChevron3"/>
    <dgm:cxn modelId="{1281D3F3-4CAA-2B49-9C3E-C74853502BC9}" type="presOf" srcId="{C0C846E7-708E-CE42-83B3-64930DEFFCCD}" destId="{155AE143-6703-1545-BD2B-3BD0CED57627}" srcOrd="0" destOrd="0" presId="urn:microsoft.com/office/officeart/2005/8/layout/hChevron3"/>
    <dgm:cxn modelId="{B02081E6-AC9B-BC46-85F2-F5B2D4253D8C}" type="presOf" srcId="{FD357F40-C36F-A141-960C-5DC59843979B}" destId="{F8F7634B-7348-C141-895F-98D73470B4D6}" srcOrd="0" destOrd="0" presId="urn:microsoft.com/office/officeart/2005/8/layout/hChevron3"/>
    <dgm:cxn modelId="{321DA905-CE0A-6944-AAF5-513E42485C04}" srcId="{D4ED7D67-8050-FC47-B3CA-E84C4EFAD20E}" destId="{C0C846E7-708E-CE42-83B3-64930DEFFCCD}" srcOrd="1" destOrd="0" parTransId="{34702EB7-4738-524E-AE2B-DD5DE4B67FA7}" sibTransId="{D3576AAE-C634-C24E-B9A6-F4701ED34886}"/>
    <dgm:cxn modelId="{E6B6D9C6-5032-C647-A80B-21BC9255610F}" srcId="{D4ED7D67-8050-FC47-B3CA-E84C4EFAD20E}" destId="{7B842FB6-1DDE-5044-9953-D7FBE2468CC4}" srcOrd="5" destOrd="0" parTransId="{63FFE401-E231-F844-B394-95217401C4BD}" sibTransId="{661A4229-8A6C-DD43-B21C-8E45904CB846}"/>
    <dgm:cxn modelId="{AD3C5EF3-060E-FE4B-AC54-FA4647DE8894}" srcId="{D4ED7D67-8050-FC47-B3CA-E84C4EFAD20E}" destId="{8EE709BA-06A8-E24C-8238-6AF14D5C594A}" srcOrd="3" destOrd="0" parTransId="{59D3377B-EC22-8145-9AA9-8CF0E6C31711}" sibTransId="{34EF3048-4380-7A4D-9019-AD496C0D8493}"/>
    <dgm:cxn modelId="{914A9CDE-267C-DA4B-99A1-A67DC538DE3A}" srcId="{D4ED7D67-8050-FC47-B3CA-E84C4EFAD20E}" destId="{6BE75905-C46D-C740-A9F0-81B2D69F3557}" srcOrd="4" destOrd="0" parTransId="{08539CC9-C442-6C4B-AD4B-4858BBEF370E}" sibTransId="{48331C31-B015-EB41-94F7-768B40CD230E}"/>
    <dgm:cxn modelId="{9FA3173C-40A4-324E-B73C-65DF065301B0}" srcId="{D4ED7D67-8050-FC47-B3CA-E84C4EFAD20E}" destId="{FD357F40-C36F-A141-960C-5DC59843979B}" srcOrd="2" destOrd="0" parTransId="{960A3AA1-9FEA-2D4C-B836-0D5610F05AA6}" sibTransId="{511B31CA-162B-CE46-B296-0B294FD57349}"/>
    <dgm:cxn modelId="{D754F31F-165C-DC4C-89BA-97AB2C9A6392}" type="presParOf" srcId="{BD13F28B-CAA7-824C-8A5C-B456537455B2}" destId="{D701FF4B-8E19-A342-8E9C-5AF50C9B4B46}" srcOrd="0" destOrd="0" presId="urn:microsoft.com/office/officeart/2005/8/layout/hChevron3"/>
    <dgm:cxn modelId="{68FB2095-F2B6-764B-B9E8-0C8AC796F548}" type="presParOf" srcId="{BD13F28B-CAA7-824C-8A5C-B456537455B2}" destId="{9593AC75-DA1E-2F4F-B21B-63D3348FBE44}" srcOrd="1" destOrd="0" presId="urn:microsoft.com/office/officeart/2005/8/layout/hChevron3"/>
    <dgm:cxn modelId="{3B13A5B5-88FD-9544-A17C-9828BF99D954}" type="presParOf" srcId="{BD13F28B-CAA7-824C-8A5C-B456537455B2}" destId="{155AE143-6703-1545-BD2B-3BD0CED57627}" srcOrd="2" destOrd="0" presId="urn:microsoft.com/office/officeart/2005/8/layout/hChevron3"/>
    <dgm:cxn modelId="{2A9A473F-1197-FC48-848A-7DAD212E92D2}" type="presParOf" srcId="{BD13F28B-CAA7-824C-8A5C-B456537455B2}" destId="{41423E1E-CE32-684F-A1C3-31D22E956CAC}" srcOrd="3" destOrd="0" presId="urn:microsoft.com/office/officeart/2005/8/layout/hChevron3"/>
    <dgm:cxn modelId="{09A7684E-50FB-6C4C-AF00-F0FDC126E55B}" type="presParOf" srcId="{BD13F28B-CAA7-824C-8A5C-B456537455B2}" destId="{F8F7634B-7348-C141-895F-98D73470B4D6}" srcOrd="4" destOrd="0" presId="urn:microsoft.com/office/officeart/2005/8/layout/hChevron3"/>
    <dgm:cxn modelId="{195A84C0-E71F-CF4C-B590-4FF8898FF069}" type="presParOf" srcId="{BD13F28B-CAA7-824C-8A5C-B456537455B2}" destId="{A57C7F42-4671-E148-A776-04ACF9A7CB3A}" srcOrd="5" destOrd="0" presId="urn:microsoft.com/office/officeart/2005/8/layout/hChevron3"/>
    <dgm:cxn modelId="{3101868C-61C4-A44A-9823-A103CFF8D2A2}" type="presParOf" srcId="{BD13F28B-CAA7-824C-8A5C-B456537455B2}" destId="{70873931-27D7-1F48-8A5A-A36407885165}" srcOrd="6" destOrd="0" presId="urn:microsoft.com/office/officeart/2005/8/layout/hChevron3"/>
    <dgm:cxn modelId="{7842D164-7D50-FD40-8E9A-D06AF5A0C42A}" type="presParOf" srcId="{BD13F28B-CAA7-824C-8A5C-B456537455B2}" destId="{B3599038-3441-6145-A013-D4283DC44DA0}" srcOrd="7" destOrd="0" presId="urn:microsoft.com/office/officeart/2005/8/layout/hChevron3"/>
    <dgm:cxn modelId="{13662A4B-F911-9F4A-905A-F3AFD543C536}" type="presParOf" srcId="{BD13F28B-CAA7-824C-8A5C-B456537455B2}" destId="{32117D3E-0C78-6547-8513-60E4EBD0CFCB}" srcOrd="8" destOrd="0" presId="urn:microsoft.com/office/officeart/2005/8/layout/hChevron3"/>
    <dgm:cxn modelId="{8D2A16D0-7712-8641-B85B-82D756E0BC14}" type="presParOf" srcId="{BD13F28B-CAA7-824C-8A5C-B456537455B2}" destId="{68C41154-66A6-464C-A620-190D6A8D2B9F}" srcOrd="9" destOrd="0" presId="urn:microsoft.com/office/officeart/2005/8/layout/hChevron3"/>
    <dgm:cxn modelId="{ED5535D8-5D9D-FA44-9629-EFA753ABE4CF}" type="presParOf" srcId="{BD13F28B-CAA7-824C-8A5C-B456537455B2}" destId="{4ED78693-B400-5E46-A7B9-F169D7A7C082}" srcOrd="1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133872" y="0"/>
          <a:ext cx="1539721" cy="687522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Introduction</a:t>
          </a:r>
          <a:endParaRPr lang="en-US" sz="1800" b="1" kern="1200" dirty="0"/>
        </a:p>
      </dsp:txBody>
      <dsp:txXfrm>
        <a:off x="133872" y="0"/>
        <a:ext cx="1367841" cy="68752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1024" y="0"/>
          <a:ext cx="18427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1024" y="0"/>
        <a:ext cx="1670917" cy="687522"/>
      </dsp:txXfrm>
    </dsp:sp>
    <dsp:sp modelId="{155AE143-6703-1545-BD2B-3BD0CED57627}">
      <dsp:nvSpPr>
        <dsp:cNvPr id="0" name=""/>
        <dsp:cNvSpPr/>
      </dsp:nvSpPr>
      <dsp:spPr>
        <a:xfrm>
          <a:off x="1478151" y="0"/>
          <a:ext cx="182361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Proton CT</a:t>
          </a:r>
          <a:endParaRPr lang="en-US" sz="1800" b="1" kern="1200" dirty="0"/>
        </a:p>
      </dsp:txBody>
      <dsp:txXfrm>
        <a:off x="1821912" y="0"/>
        <a:ext cx="1136096" cy="687522"/>
      </dsp:txXfrm>
    </dsp:sp>
    <dsp:sp modelId="{F8F7634B-7348-C141-895F-98D73470B4D6}">
      <dsp:nvSpPr>
        <dsp:cNvPr id="0" name=""/>
        <dsp:cNvSpPr/>
      </dsp:nvSpPr>
      <dsp:spPr>
        <a:xfrm>
          <a:off x="2936098" y="0"/>
          <a:ext cx="186524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279859" y="0"/>
        <a:ext cx="1177727" cy="687522"/>
      </dsp:txXfrm>
    </dsp:sp>
    <dsp:sp modelId="{70873931-27D7-1F48-8A5A-A36407885165}">
      <dsp:nvSpPr>
        <dsp:cNvPr id="0" name=""/>
        <dsp:cNvSpPr/>
      </dsp:nvSpPr>
      <dsp:spPr>
        <a:xfrm>
          <a:off x="4435677" y="0"/>
          <a:ext cx="1849562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779438" y="0"/>
        <a:ext cx="1162040" cy="687522"/>
      </dsp:txXfrm>
    </dsp:sp>
    <dsp:sp modelId="{32117D3E-0C78-6547-8513-60E4EBD0CFCB}">
      <dsp:nvSpPr>
        <dsp:cNvPr id="0" name=""/>
        <dsp:cNvSpPr/>
      </dsp:nvSpPr>
      <dsp:spPr>
        <a:xfrm>
          <a:off x="5919569" y="0"/>
          <a:ext cx="1760722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63330" y="0"/>
        <a:ext cx="1073200" cy="687522"/>
      </dsp:txXfrm>
    </dsp:sp>
    <dsp:sp modelId="{1DE115F0-98BC-334C-A990-1CE8CC602F85}">
      <dsp:nvSpPr>
        <dsp:cNvPr id="0" name=""/>
        <dsp:cNvSpPr/>
      </dsp:nvSpPr>
      <dsp:spPr>
        <a:xfrm>
          <a:off x="7314621" y="0"/>
          <a:ext cx="182835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Conclusions</a:t>
          </a:r>
          <a:endParaRPr lang="en-US" sz="1600" kern="1200" dirty="0"/>
        </a:p>
      </dsp:txBody>
      <dsp:txXfrm>
        <a:off x="7658382" y="0"/>
        <a:ext cx="1140831" cy="68752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1024" y="0"/>
          <a:ext cx="18427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1024" y="0"/>
        <a:ext cx="1670917" cy="687522"/>
      </dsp:txXfrm>
    </dsp:sp>
    <dsp:sp modelId="{155AE143-6703-1545-BD2B-3BD0CED57627}">
      <dsp:nvSpPr>
        <dsp:cNvPr id="0" name=""/>
        <dsp:cNvSpPr/>
      </dsp:nvSpPr>
      <dsp:spPr>
        <a:xfrm>
          <a:off x="1478151" y="0"/>
          <a:ext cx="182361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Proton CT</a:t>
          </a:r>
          <a:endParaRPr lang="en-US" sz="1800" b="1" kern="1200" dirty="0"/>
        </a:p>
      </dsp:txBody>
      <dsp:txXfrm>
        <a:off x="1821912" y="0"/>
        <a:ext cx="1136096" cy="687522"/>
      </dsp:txXfrm>
    </dsp:sp>
    <dsp:sp modelId="{F8F7634B-7348-C141-895F-98D73470B4D6}">
      <dsp:nvSpPr>
        <dsp:cNvPr id="0" name=""/>
        <dsp:cNvSpPr/>
      </dsp:nvSpPr>
      <dsp:spPr>
        <a:xfrm>
          <a:off x="2936098" y="0"/>
          <a:ext cx="186524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279859" y="0"/>
        <a:ext cx="1177727" cy="687522"/>
      </dsp:txXfrm>
    </dsp:sp>
    <dsp:sp modelId="{70873931-27D7-1F48-8A5A-A36407885165}">
      <dsp:nvSpPr>
        <dsp:cNvPr id="0" name=""/>
        <dsp:cNvSpPr/>
      </dsp:nvSpPr>
      <dsp:spPr>
        <a:xfrm>
          <a:off x="4435677" y="0"/>
          <a:ext cx="1849562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779438" y="0"/>
        <a:ext cx="1162040" cy="687522"/>
      </dsp:txXfrm>
    </dsp:sp>
    <dsp:sp modelId="{32117D3E-0C78-6547-8513-60E4EBD0CFCB}">
      <dsp:nvSpPr>
        <dsp:cNvPr id="0" name=""/>
        <dsp:cNvSpPr/>
      </dsp:nvSpPr>
      <dsp:spPr>
        <a:xfrm>
          <a:off x="5919569" y="0"/>
          <a:ext cx="1760722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63330" y="0"/>
        <a:ext cx="1073200" cy="687522"/>
      </dsp:txXfrm>
    </dsp:sp>
    <dsp:sp modelId="{1DE115F0-98BC-334C-A990-1CE8CC602F85}">
      <dsp:nvSpPr>
        <dsp:cNvPr id="0" name=""/>
        <dsp:cNvSpPr/>
      </dsp:nvSpPr>
      <dsp:spPr>
        <a:xfrm>
          <a:off x="7314621" y="0"/>
          <a:ext cx="182835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Conclusions</a:t>
          </a:r>
          <a:endParaRPr lang="en-US" sz="1600" kern="1200" dirty="0"/>
        </a:p>
      </dsp:txBody>
      <dsp:txXfrm>
        <a:off x="7658382" y="0"/>
        <a:ext cx="1140831" cy="68752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2779" y="0"/>
          <a:ext cx="1773045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2779" y="0"/>
        <a:ext cx="1601165" cy="687522"/>
      </dsp:txXfrm>
    </dsp:sp>
    <dsp:sp modelId="{155AE143-6703-1545-BD2B-3BD0CED57627}">
      <dsp:nvSpPr>
        <dsp:cNvPr id="0" name=""/>
        <dsp:cNvSpPr/>
      </dsp:nvSpPr>
      <dsp:spPr>
        <a:xfrm>
          <a:off x="1423995" y="0"/>
          <a:ext cx="1754592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767756" y="0"/>
        <a:ext cx="1067070" cy="687522"/>
      </dsp:txXfrm>
    </dsp:sp>
    <dsp:sp modelId="{F8F7634B-7348-C141-895F-98D73470B4D6}">
      <dsp:nvSpPr>
        <dsp:cNvPr id="0" name=""/>
        <dsp:cNvSpPr/>
      </dsp:nvSpPr>
      <dsp:spPr>
        <a:xfrm>
          <a:off x="2826757" y="0"/>
          <a:ext cx="2135465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Research Objective</a:t>
          </a:r>
          <a:endParaRPr lang="en-US" sz="1800" b="1" kern="1200" dirty="0"/>
        </a:p>
      </dsp:txBody>
      <dsp:txXfrm>
        <a:off x="3170518" y="0"/>
        <a:ext cx="1447943" cy="687522"/>
      </dsp:txXfrm>
    </dsp:sp>
    <dsp:sp modelId="{70873931-27D7-1F48-8A5A-A36407885165}">
      <dsp:nvSpPr>
        <dsp:cNvPr id="0" name=""/>
        <dsp:cNvSpPr/>
      </dsp:nvSpPr>
      <dsp:spPr>
        <a:xfrm>
          <a:off x="4610393" y="0"/>
          <a:ext cx="1716190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954154" y="0"/>
        <a:ext cx="1028668" cy="687522"/>
      </dsp:txXfrm>
    </dsp:sp>
    <dsp:sp modelId="{32117D3E-0C78-6547-8513-60E4EBD0CFCB}">
      <dsp:nvSpPr>
        <dsp:cNvPr id="0" name=""/>
        <dsp:cNvSpPr/>
      </dsp:nvSpPr>
      <dsp:spPr>
        <a:xfrm>
          <a:off x="5974753" y="0"/>
          <a:ext cx="175914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318514" y="0"/>
        <a:ext cx="1071626" cy="687522"/>
      </dsp:txXfrm>
    </dsp:sp>
    <dsp:sp modelId="{2D073969-6024-2841-AC42-46EC8A17247A}">
      <dsp:nvSpPr>
        <dsp:cNvPr id="0" name=""/>
        <dsp:cNvSpPr/>
      </dsp:nvSpPr>
      <dsp:spPr>
        <a:xfrm>
          <a:off x="7382072" y="0"/>
          <a:ext cx="175914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Conclusions</a:t>
          </a:r>
          <a:endParaRPr lang="en-US" sz="1600" kern="1200" dirty="0"/>
        </a:p>
      </dsp:txBody>
      <dsp:txXfrm>
        <a:off x="7725833" y="0"/>
        <a:ext cx="1071626" cy="68752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3421" y="0"/>
          <a:ext cx="18292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3421" y="0"/>
        <a:ext cx="1657417" cy="687522"/>
      </dsp:txXfrm>
    </dsp:sp>
    <dsp:sp modelId="{155AE143-6703-1545-BD2B-3BD0CED57627}">
      <dsp:nvSpPr>
        <dsp:cNvPr id="0" name=""/>
        <dsp:cNvSpPr/>
      </dsp:nvSpPr>
      <dsp:spPr>
        <a:xfrm>
          <a:off x="1469726" y="0"/>
          <a:ext cx="170823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813487" y="0"/>
        <a:ext cx="1020717" cy="687522"/>
      </dsp:txXfrm>
    </dsp:sp>
    <dsp:sp modelId="{F8F7634B-7348-C141-895F-98D73470B4D6}">
      <dsp:nvSpPr>
        <dsp:cNvPr id="0" name=""/>
        <dsp:cNvSpPr/>
      </dsp:nvSpPr>
      <dsp:spPr>
        <a:xfrm>
          <a:off x="2814974" y="0"/>
          <a:ext cx="16075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158735" y="0"/>
        <a:ext cx="920023" cy="687522"/>
      </dsp:txXfrm>
    </dsp:sp>
    <dsp:sp modelId="{70873931-27D7-1F48-8A5A-A36407885165}">
      <dsp:nvSpPr>
        <dsp:cNvPr id="0" name=""/>
        <dsp:cNvSpPr/>
      </dsp:nvSpPr>
      <dsp:spPr>
        <a:xfrm>
          <a:off x="4059528" y="0"/>
          <a:ext cx="2177115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Current Algorithm</a:t>
          </a:r>
          <a:endParaRPr lang="en-US" sz="1800" b="1" kern="1200" dirty="0"/>
        </a:p>
      </dsp:txBody>
      <dsp:txXfrm>
        <a:off x="4403289" y="0"/>
        <a:ext cx="1489593" cy="687522"/>
      </dsp:txXfrm>
    </dsp:sp>
    <dsp:sp modelId="{32117D3E-0C78-6547-8513-60E4EBD0CFCB}">
      <dsp:nvSpPr>
        <dsp:cNvPr id="0" name=""/>
        <dsp:cNvSpPr/>
      </dsp:nvSpPr>
      <dsp:spPr>
        <a:xfrm>
          <a:off x="5873652" y="0"/>
          <a:ext cx="181495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17413" y="0"/>
        <a:ext cx="1127436" cy="687522"/>
      </dsp:txXfrm>
    </dsp:sp>
    <dsp:sp modelId="{47844EC4-51F4-BD40-A2AC-58D6C72CED6B}">
      <dsp:nvSpPr>
        <dsp:cNvPr id="0" name=""/>
        <dsp:cNvSpPr/>
      </dsp:nvSpPr>
      <dsp:spPr>
        <a:xfrm>
          <a:off x="7325619" y="0"/>
          <a:ext cx="181495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Conclusions</a:t>
          </a:r>
          <a:endParaRPr lang="en-US" sz="1600" kern="1200" dirty="0"/>
        </a:p>
      </dsp:txBody>
      <dsp:txXfrm>
        <a:off x="7669380" y="0"/>
        <a:ext cx="1127436" cy="68752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3421" y="0"/>
          <a:ext cx="18292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3421" y="0"/>
        <a:ext cx="1657417" cy="687522"/>
      </dsp:txXfrm>
    </dsp:sp>
    <dsp:sp modelId="{155AE143-6703-1545-BD2B-3BD0CED57627}">
      <dsp:nvSpPr>
        <dsp:cNvPr id="0" name=""/>
        <dsp:cNvSpPr/>
      </dsp:nvSpPr>
      <dsp:spPr>
        <a:xfrm>
          <a:off x="1469726" y="0"/>
          <a:ext cx="170823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813487" y="0"/>
        <a:ext cx="1020717" cy="687522"/>
      </dsp:txXfrm>
    </dsp:sp>
    <dsp:sp modelId="{F8F7634B-7348-C141-895F-98D73470B4D6}">
      <dsp:nvSpPr>
        <dsp:cNvPr id="0" name=""/>
        <dsp:cNvSpPr/>
      </dsp:nvSpPr>
      <dsp:spPr>
        <a:xfrm>
          <a:off x="2814974" y="0"/>
          <a:ext cx="16075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158735" y="0"/>
        <a:ext cx="920023" cy="687522"/>
      </dsp:txXfrm>
    </dsp:sp>
    <dsp:sp modelId="{70873931-27D7-1F48-8A5A-A36407885165}">
      <dsp:nvSpPr>
        <dsp:cNvPr id="0" name=""/>
        <dsp:cNvSpPr/>
      </dsp:nvSpPr>
      <dsp:spPr>
        <a:xfrm>
          <a:off x="4059528" y="0"/>
          <a:ext cx="2177115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Current Algorithm</a:t>
          </a:r>
          <a:endParaRPr lang="en-US" sz="1800" b="1" kern="1200" dirty="0"/>
        </a:p>
      </dsp:txBody>
      <dsp:txXfrm>
        <a:off x="4403289" y="0"/>
        <a:ext cx="1489593" cy="687522"/>
      </dsp:txXfrm>
    </dsp:sp>
    <dsp:sp modelId="{32117D3E-0C78-6547-8513-60E4EBD0CFCB}">
      <dsp:nvSpPr>
        <dsp:cNvPr id="0" name=""/>
        <dsp:cNvSpPr/>
      </dsp:nvSpPr>
      <dsp:spPr>
        <a:xfrm>
          <a:off x="5873652" y="0"/>
          <a:ext cx="181495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17413" y="0"/>
        <a:ext cx="1127436" cy="687522"/>
      </dsp:txXfrm>
    </dsp:sp>
    <dsp:sp modelId="{47844EC4-51F4-BD40-A2AC-58D6C72CED6B}">
      <dsp:nvSpPr>
        <dsp:cNvPr id="0" name=""/>
        <dsp:cNvSpPr/>
      </dsp:nvSpPr>
      <dsp:spPr>
        <a:xfrm>
          <a:off x="7325619" y="0"/>
          <a:ext cx="181495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Conclusions</a:t>
          </a:r>
          <a:endParaRPr lang="en-US" sz="1600" kern="1200" dirty="0"/>
        </a:p>
      </dsp:txBody>
      <dsp:txXfrm>
        <a:off x="7669380" y="0"/>
        <a:ext cx="1127436" cy="68752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0" y="0"/>
          <a:ext cx="18382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0" y="0"/>
        <a:ext cx="1666417" cy="687522"/>
      </dsp:txXfrm>
    </dsp:sp>
    <dsp:sp modelId="{155AE143-6703-1545-BD2B-3BD0CED57627}">
      <dsp:nvSpPr>
        <dsp:cNvPr id="0" name=""/>
        <dsp:cNvSpPr/>
      </dsp:nvSpPr>
      <dsp:spPr>
        <a:xfrm>
          <a:off x="1477599" y="0"/>
          <a:ext cx="1819164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821360" y="0"/>
        <a:ext cx="1131642" cy="687522"/>
      </dsp:txXfrm>
    </dsp:sp>
    <dsp:sp modelId="{F8F7634B-7348-C141-895F-98D73470B4D6}">
      <dsp:nvSpPr>
        <dsp:cNvPr id="0" name=""/>
        <dsp:cNvSpPr/>
      </dsp:nvSpPr>
      <dsp:spPr>
        <a:xfrm>
          <a:off x="2931986" y="0"/>
          <a:ext cx="180944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275747" y="0"/>
        <a:ext cx="1121921" cy="687522"/>
      </dsp:txXfrm>
    </dsp:sp>
    <dsp:sp modelId="{70873931-27D7-1F48-8A5A-A36407885165}">
      <dsp:nvSpPr>
        <dsp:cNvPr id="0" name=""/>
        <dsp:cNvSpPr/>
      </dsp:nvSpPr>
      <dsp:spPr>
        <a:xfrm>
          <a:off x="4376652" y="0"/>
          <a:ext cx="18450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Current Algorithm</a:t>
          </a:r>
          <a:endParaRPr lang="en-US" sz="1600" b="0" kern="1200" dirty="0"/>
        </a:p>
      </dsp:txBody>
      <dsp:txXfrm>
        <a:off x="4720413" y="0"/>
        <a:ext cx="1157523" cy="687522"/>
      </dsp:txXfrm>
    </dsp:sp>
    <dsp:sp modelId="{32117D3E-0C78-6547-8513-60E4EBD0CFCB}">
      <dsp:nvSpPr>
        <dsp:cNvPr id="0" name=""/>
        <dsp:cNvSpPr/>
      </dsp:nvSpPr>
      <dsp:spPr>
        <a:xfrm>
          <a:off x="5856920" y="0"/>
          <a:ext cx="182388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New Ideas</a:t>
          </a:r>
          <a:endParaRPr lang="en-US" sz="1800" b="1" kern="1200" dirty="0"/>
        </a:p>
      </dsp:txBody>
      <dsp:txXfrm>
        <a:off x="6200681" y="0"/>
        <a:ext cx="1136366" cy="687522"/>
      </dsp:txXfrm>
    </dsp:sp>
    <dsp:sp modelId="{C90F7484-F9A6-B04F-ADF2-41B66BB8FBBD}">
      <dsp:nvSpPr>
        <dsp:cNvPr id="0" name=""/>
        <dsp:cNvSpPr/>
      </dsp:nvSpPr>
      <dsp:spPr>
        <a:xfrm>
          <a:off x="7316031" y="0"/>
          <a:ext cx="182388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Conclusions</a:t>
          </a:r>
          <a:endParaRPr lang="en-US" sz="1600" b="0" kern="1200" dirty="0"/>
        </a:p>
      </dsp:txBody>
      <dsp:txXfrm>
        <a:off x="7659792" y="0"/>
        <a:ext cx="1136366" cy="68752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0" y="0"/>
          <a:ext cx="18382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0" y="0"/>
        <a:ext cx="1666417" cy="687522"/>
      </dsp:txXfrm>
    </dsp:sp>
    <dsp:sp modelId="{155AE143-6703-1545-BD2B-3BD0CED57627}">
      <dsp:nvSpPr>
        <dsp:cNvPr id="0" name=""/>
        <dsp:cNvSpPr/>
      </dsp:nvSpPr>
      <dsp:spPr>
        <a:xfrm>
          <a:off x="1477599" y="0"/>
          <a:ext cx="1819164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821360" y="0"/>
        <a:ext cx="1131642" cy="687522"/>
      </dsp:txXfrm>
    </dsp:sp>
    <dsp:sp modelId="{F8F7634B-7348-C141-895F-98D73470B4D6}">
      <dsp:nvSpPr>
        <dsp:cNvPr id="0" name=""/>
        <dsp:cNvSpPr/>
      </dsp:nvSpPr>
      <dsp:spPr>
        <a:xfrm>
          <a:off x="2931986" y="0"/>
          <a:ext cx="180944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275747" y="0"/>
        <a:ext cx="1121921" cy="687522"/>
      </dsp:txXfrm>
    </dsp:sp>
    <dsp:sp modelId="{70873931-27D7-1F48-8A5A-A36407885165}">
      <dsp:nvSpPr>
        <dsp:cNvPr id="0" name=""/>
        <dsp:cNvSpPr/>
      </dsp:nvSpPr>
      <dsp:spPr>
        <a:xfrm>
          <a:off x="4376652" y="0"/>
          <a:ext cx="18450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Current Algorithm</a:t>
          </a:r>
          <a:endParaRPr lang="en-US" sz="1600" b="0" kern="1200" dirty="0"/>
        </a:p>
      </dsp:txBody>
      <dsp:txXfrm>
        <a:off x="4720413" y="0"/>
        <a:ext cx="1157523" cy="687522"/>
      </dsp:txXfrm>
    </dsp:sp>
    <dsp:sp modelId="{32117D3E-0C78-6547-8513-60E4EBD0CFCB}">
      <dsp:nvSpPr>
        <dsp:cNvPr id="0" name=""/>
        <dsp:cNvSpPr/>
      </dsp:nvSpPr>
      <dsp:spPr>
        <a:xfrm>
          <a:off x="5856920" y="0"/>
          <a:ext cx="182388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New Ideas</a:t>
          </a:r>
          <a:endParaRPr lang="en-US" sz="1800" b="1" kern="1200" dirty="0"/>
        </a:p>
      </dsp:txBody>
      <dsp:txXfrm>
        <a:off x="6200681" y="0"/>
        <a:ext cx="1136366" cy="687522"/>
      </dsp:txXfrm>
    </dsp:sp>
    <dsp:sp modelId="{C90F7484-F9A6-B04F-ADF2-41B66BB8FBBD}">
      <dsp:nvSpPr>
        <dsp:cNvPr id="0" name=""/>
        <dsp:cNvSpPr/>
      </dsp:nvSpPr>
      <dsp:spPr>
        <a:xfrm>
          <a:off x="7316031" y="0"/>
          <a:ext cx="182388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Conclusions</a:t>
          </a:r>
          <a:endParaRPr lang="en-US" sz="1600" b="0" kern="1200" dirty="0"/>
        </a:p>
      </dsp:txBody>
      <dsp:txXfrm>
        <a:off x="7659792" y="0"/>
        <a:ext cx="1136366" cy="68752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0" y="0"/>
          <a:ext cx="18382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0" y="0"/>
        <a:ext cx="1666417" cy="687522"/>
      </dsp:txXfrm>
    </dsp:sp>
    <dsp:sp modelId="{155AE143-6703-1545-BD2B-3BD0CED57627}">
      <dsp:nvSpPr>
        <dsp:cNvPr id="0" name=""/>
        <dsp:cNvSpPr/>
      </dsp:nvSpPr>
      <dsp:spPr>
        <a:xfrm>
          <a:off x="1477599" y="0"/>
          <a:ext cx="1819164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821360" y="0"/>
        <a:ext cx="1131642" cy="687522"/>
      </dsp:txXfrm>
    </dsp:sp>
    <dsp:sp modelId="{F8F7634B-7348-C141-895F-98D73470B4D6}">
      <dsp:nvSpPr>
        <dsp:cNvPr id="0" name=""/>
        <dsp:cNvSpPr/>
      </dsp:nvSpPr>
      <dsp:spPr>
        <a:xfrm>
          <a:off x="2931986" y="0"/>
          <a:ext cx="180944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275747" y="0"/>
        <a:ext cx="1121921" cy="687522"/>
      </dsp:txXfrm>
    </dsp:sp>
    <dsp:sp modelId="{70873931-27D7-1F48-8A5A-A36407885165}">
      <dsp:nvSpPr>
        <dsp:cNvPr id="0" name=""/>
        <dsp:cNvSpPr/>
      </dsp:nvSpPr>
      <dsp:spPr>
        <a:xfrm>
          <a:off x="4376652" y="0"/>
          <a:ext cx="18450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Current Algorithm</a:t>
          </a:r>
          <a:endParaRPr lang="en-US" sz="1600" b="0" kern="1200" dirty="0"/>
        </a:p>
      </dsp:txBody>
      <dsp:txXfrm>
        <a:off x="4720413" y="0"/>
        <a:ext cx="1157523" cy="687522"/>
      </dsp:txXfrm>
    </dsp:sp>
    <dsp:sp modelId="{32117D3E-0C78-6547-8513-60E4EBD0CFCB}">
      <dsp:nvSpPr>
        <dsp:cNvPr id="0" name=""/>
        <dsp:cNvSpPr/>
      </dsp:nvSpPr>
      <dsp:spPr>
        <a:xfrm>
          <a:off x="5856920" y="0"/>
          <a:ext cx="182388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New Ideas</a:t>
          </a:r>
          <a:endParaRPr lang="en-US" sz="1800" b="1" kern="1200" dirty="0"/>
        </a:p>
      </dsp:txBody>
      <dsp:txXfrm>
        <a:off x="6200681" y="0"/>
        <a:ext cx="1136366" cy="687522"/>
      </dsp:txXfrm>
    </dsp:sp>
    <dsp:sp modelId="{C90F7484-F9A6-B04F-ADF2-41B66BB8FBBD}">
      <dsp:nvSpPr>
        <dsp:cNvPr id="0" name=""/>
        <dsp:cNvSpPr/>
      </dsp:nvSpPr>
      <dsp:spPr>
        <a:xfrm>
          <a:off x="7316031" y="0"/>
          <a:ext cx="182388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Conclusions</a:t>
          </a:r>
          <a:endParaRPr lang="en-US" sz="1600" b="0" kern="1200" dirty="0"/>
        </a:p>
      </dsp:txBody>
      <dsp:txXfrm>
        <a:off x="7659792" y="0"/>
        <a:ext cx="1136366" cy="68752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0" y="0"/>
          <a:ext cx="183829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0" y="0"/>
        <a:ext cx="1666417" cy="687522"/>
      </dsp:txXfrm>
    </dsp:sp>
    <dsp:sp modelId="{155AE143-6703-1545-BD2B-3BD0CED57627}">
      <dsp:nvSpPr>
        <dsp:cNvPr id="0" name=""/>
        <dsp:cNvSpPr/>
      </dsp:nvSpPr>
      <dsp:spPr>
        <a:xfrm>
          <a:off x="1477599" y="0"/>
          <a:ext cx="1819164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821360" y="0"/>
        <a:ext cx="1131642" cy="687522"/>
      </dsp:txXfrm>
    </dsp:sp>
    <dsp:sp modelId="{F8F7634B-7348-C141-895F-98D73470B4D6}">
      <dsp:nvSpPr>
        <dsp:cNvPr id="0" name=""/>
        <dsp:cNvSpPr/>
      </dsp:nvSpPr>
      <dsp:spPr>
        <a:xfrm>
          <a:off x="2931986" y="0"/>
          <a:ext cx="180944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275747" y="0"/>
        <a:ext cx="1121921" cy="687522"/>
      </dsp:txXfrm>
    </dsp:sp>
    <dsp:sp modelId="{70873931-27D7-1F48-8A5A-A36407885165}">
      <dsp:nvSpPr>
        <dsp:cNvPr id="0" name=""/>
        <dsp:cNvSpPr/>
      </dsp:nvSpPr>
      <dsp:spPr>
        <a:xfrm>
          <a:off x="4376652" y="0"/>
          <a:ext cx="18450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Current Algorithm</a:t>
          </a:r>
          <a:endParaRPr lang="en-US" sz="1600" b="0" kern="1200" dirty="0"/>
        </a:p>
      </dsp:txBody>
      <dsp:txXfrm>
        <a:off x="4720413" y="0"/>
        <a:ext cx="1157523" cy="687522"/>
      </dsp:txXfrm>
    </dsp:sp>
    <dsp:sp modelId="{32117D3E-0C78-6547-8513-60E4EBD0CFCB}">
      <dsp:nvSpPr>
        <dsp:cNvPr id="0" name=""/>
        <dsp:cNvSpPr/>
      </dsp:nvSpPr>
      <dsp:spPr>
        <a:xfrm>
          <a:off x="5856920" y="0"/>
          <a:ext cx="182388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New Ideas</a:t>
          </a:r>
          <a:endParaRPr lang="en-US" sz="1800" b="1" kern="1200" dirty="0"/>
        </a:p>
      </dsp:txBody>
      <dsp:txXfrm>
        <a:off x="6200681" y="0"/>
        <a:ext cx="1136366" cy="687522"/>
      </dsp:txXfrm>
    </dsp:sp>
    <dsp:sp modelId="{C90F7484-F9A6-B04F-ADF2-41B66BB8FBBD}">
      <dsp:nvSpPr>
        <dsp:cNvPr id="0" name=""/>
        <dsp:cNvSpPr/>
      </dsp:nvSpPr>
      <dsp:spPr>
        <a:xfrm>
          <a:off x="7316031" y="0"/>
          <a:ext cx="182388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Conclusions</a:t>
          </a:r>
          <a:endParaRPr lang="en-US" sz="1600" b="0" kern="1200" dirty="0"/>
        </a:p>
      </dsp:txBody>
      <dsp:txXfrm>
        <a:off x="7659792" y="0"/>
        <a:ext cx="1136366" cy="68752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0" y="0"/>
          <a:ext cx="1957550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0" y="0"/>
        <a:ext cx="1785670" cy="687522"/>
      </dsp:txXfrm>
    </dsp:sp>
    <dsp:sp modelId="{155AE143-6703-1545-BD2B-3BD0CED57627}">
      <dsp:nvSpPr>
        <dsp:cNvPr id="0" name=""/>
        <dsp:cNvSpPr/>
      </dsp:nvSpPr>
      <dsp:spPr>
        <a:xfrm>
          <a:off x="1570289" y="0"/>
          <a:ext cx="1937176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914050" y="0"/>
        <a:ext cx="1249654" cy="687522"/>
      </dsp:txXfrm>
    </dsp:sp>
    <dsp:sp modelId="{F8F7634B-7348-C141-895F-98D73470B4D6}">
      <dsp:nvSpPr>
        <dsp:cNvPr id="0" name=""/>
        <dsp:cNvSpPr/>
      </dsp:nvSpPr>
      <dsp:spPr>
        <a:xfrm>
          <a:off x="3119025" y="0"/>
          <a:ext cx="1746141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Research Objective</a:t>
          </a:r>
          <a:endParaRPr lang="en-US" sz="1600" b="0" kern="1200" dirty="0"/>
        </a:p>
      </dsp:txBody>
      <dsp:txXfrm>
        <a:off x="3462786" y="0"/>
        <a:ext cx="1058619" cy="687522"/>
      </dsp:txXfrm>
    </dsp:sp>
    <dsp:sp modelId="{70873931-27D7-1F48-8A5A-A36407885165}">
      <dsp:nvSpPr>
        <dsp:cNvPr id="0" name=""/>
        <dsp:cNvSpPr/>
      </dsp:nvSpPr>
      <dsp:spPr>
        <a:xfrm>
          <a:off x="4476725" y="0"/>
          <a:ext cx="1742781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Current Algorithm</a:t>
          </a:r>
          <a:endParaRPr lang="en-US" sz="1600" b="0" kern="1200" dirty="0"/>
        </a:p>
      </dsp:txBody>
      <dsp:txXfrm>
        <a:off x="4820486" y="0"/>
        <a:ext cx="1055259" cy="687522"/>
      </dsp:txXfrm>
    </dsp:sp>
    <dsp:sp modelId="{32117D3E-0C78-6547-8513-60E4EBD0CFCB}">
      <dsp:nvSpPr>
        <dsp:cNvPr id="0" name=""/>
        <dsp:cNvSpPr/>
      </dsp:nvSpPr>
      <dsp:spPr>
        <a:xfrm>
          <a:off x="5831064" y="0"/>
          <a:ext cx="175798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New Ideas</a:t>
          </a:r>
          <a:endParaRPr lang="en-US" sz="1600" b="0" kern="1200" dirty="0"/>
        </a:p>
      </dsp:txBody>
      <dsp:txXfrm>
        <a:off x="6174825" y="0"/>
        <a:ext cx="1070466" cy="687522"/>
      </dsp:txXfrm>
    </dsp:sp>
    <dsp:sp modelId="{C90F7484-F9A6-B04F-ADF2-41B66BB8FBBD}">
      <dsp:nvSpPr>
        <dsp:cNvPr id="0" name=""/>
        <dsp:cNvSpPr/>
      </dsp:nvSpPr>
      <dsp:spPr>
        <a:xfrm>
          <a:off x="7200612" y="0"/>
          <a:ext cx="1942207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Conclusions</a:t>
          </a:r>
          <a:endParaRPr lang="en-US" sz="1800" b="1" kern="1200" dirty="0"/>
        </a:p>
      </dsp:txBody>
      <dsp:txXfrm>
        <a:off x="7544373" y="0"/>
        <a:ext cx="1254685" cy="6875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1396" y="0"/>
          <a:ext cx="1584659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1396" y="0"/>
        <a:ext cx="1412779" cy="687522"/>
      </dsp:txXfrm>
    </dsp:sp>
    <dsp:sp modelId="{155AE143-6703-1545-BD2B-3BD0CED57627}">
      <dsp:nvSpPr>
        <dsp:cNvPr id="0" name=""/>
        <dsp:cNvSpPr/>
      </dsp:nvSpPr>
      <dsp:spPr>
        <a:xfrm>
          <a:off x="1214375" y="0"/>
          <a:ext cx="1853588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Proton CT</a:t>
          </a:r>
          <a:endParaRPr lang="en-US" sz="1800" b="1" kern="1200" dirty="0"/>
        </a:p>
      </dsp:txBody>
      <dsp:txXfrm>
        <a:off x="1558136" y="0"/>
        <a:ext cx="1166066" cy="6875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2430" y="0"/>
          <a:ext cx="1572339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2430" y="0"/>
        <a:ext cx="1400459" cy="687522"/>
      </dsp:txXfrm>
    </dsp:sp>
    <dsp:sp modelId="{155AE143-6703-1545-BD2B-3BD0CED57627}">
      <dsp:nvSpPr>
        <dsp:cNvPr id="0" name=""/>
        <dsp:cNvSpPr/>
      </dsp:nvSpPr>
      <dsp:spPr>
        <a:xfrm>
          <a:off x="1205979" y="0"/>
          <a:ext cx="183917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Proton CT</a:t>
          </a:r>
          <a:endParaRPr lang="en-US" sz="1600" kern="1200" dirty="0"/>
        </a:p>
      </dsp:txBody>
      <dsp:txXfrm>
        <a:off x="1549740" y="0"/>
        <a:ext cx="1151656" cy="687522"/>
      </dsp:txXfrm>
    </dsp:sp>
    <dsp:sp modelId="{F8F7634B-7348-C141-895F-98D73470B4D6}">
      <dsp:nvSpPr>
        <dsp:cNvPr id="0" name=""/>
        <dsp:cNvSpPr/>
      </dsp:nvSpPr>
      <dsp:spPr>
        <a:xfrm>
          <a:off x="2676367" y="0"/>
          <a:ext cx="2238412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Research Objective </a:t>
          </a:r>
          <a:endParaRPr lang="en-US" sz="1800" b="1" kern="1200" dirty="0"/>
        </a:p>
      </dsp:txBody>
      <dsp:txXfrm>
        <a:off x="3020128" y="0"/>
        <a:ext cx="1550890" cy="6875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4062" y="0"/>
          <a:ext cx="1622016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4062" y="0"/>
        <a:ext cx="1450136" cy="687522"/>
      </dsp:txXfrm>
    </dsp:sp>
    <dsp:sp modelId="{155AE143-6703-1545-BD2B-3BD0CED57627}">
      <dsp:nvSpPr>
        <dsp:cNvPr id="0" name=""/>
        <dsp:cNvSpPr/>
      </dsp:nvSpPr>
      <dsp:spPr>
        <a:xfrm>
          <a:off x="1245636" y="0"/>
          <a:ext cx="189728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Proton CT</a:t>
          </a:r>
          <a:endParaRPr lang="en-US" sz="1600" kern="1200" dirty="0"/>
        </a:p>
      </dsp:txBody>
      <dsp:txXfrm>
        <a:off x="1589397" y="0"/>
        <a:ext cx="1209763" cy="687522"/>
      </dsp:txXfrm>
    </dsp:sp>
    <dsp:sp modelId="{F8F7634B-7348-C141-895F-98D73470B4D6}">
      <dsp:nvSpPr>
        <dsp:cNvPr id="0" name=""/>
        <dsp:cNvSpPr/>
      </dsp:nvSpPr>
      <dsp:spPr>
        <a:xfrm>
          <a:off x="2762479" y="0"/>
          <a:ext cx="2309133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106240" y="0"/>
        <a:ext cx="1621611" cy="687522"/>
      </dsp:txXfrm>
    </dsp:sp>
    <dsp:sp modelId="{70873931-27D7-1F48-8A5A-A36407885165}">
      <dsp:nvSpPr>
        <dsp:cNvPr id="0" name=""/>
        <dsp:cNvSpPr/>
      </dsp:nvSpPr>
      <dsp:spPr>
        <a:xfrm>
          <a:off x="4691170" y="0"/>
          <a:ext cx="1841227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Current Algorithm</a:t>
          </a:r>
          <a:endParaRPr lang="en-US" sz="1800" b="1" kern="1200" dirty="0"/>
        </a:p>
      </dsp:txBody>
      <dsp:txXfrm>
        <a:off x="5034931" y="0"/>
        <a:ext cx="1153705" cy="6875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1485" y="0"/>
          <a:ext cx="1606849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1485" y="0"/>
        <a:ext cx="1434969" cy="687522"/>
      </dsp:txXfrm>
    </dsp:sp>
    <dsp:sp modelId="{D4EA791D-CB35-0248-A4ED-6704E89DB164}">
      <dsp:nvSpPr>
        <dsp:cNvPr id="0" name=""/>
        <dsp:cNvSpPr/>
      </dsp:nvSpPr>
      <dsp:spPr>
        <a:xfrm>
          <a:off x="1231450" y="0"/>
          <a:ext cx="188442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Proton CT </a:t>
          </a:r>
          <a:endParaRPr lang="en-US" sz="1600" b="0" kern="1200" dirty="0"/>
        </a:p>
      </dsp:txBody>
      <dsp:txXfrm>
        <a:off x="1575211" y="0"/>
        <a:ext cx="1196903" cy="687522"/>
      </dsp:txXfrm>
    </dsp:sp>
    <dsp:sp modelId="{155AE143-6703-1545-BD2B-3BD0CED57627}">
      <dsp:nvSpPr>
        <dsp:cNvPr id="0" name=""/>
        <dsp:cNvSpPr/>
      </dsp:nvSpPr>
      <dsp:spPr>
        <a:xfrm>
          <a:off x="2738990" y="0"/>
          <a:ext cx="1879544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082751" y="0"/>
        <a:ext cx="1192022" cy="687522"/>
      </dsp:txXfrm>
    </dsp:sp>
    <dsp:sp modelId="{70873931-27D7-1F48-8A5A-A36407885165}">
      <dsp:nvSpPr>
        <dsp:cNvPr id="0" name=""/>
        <dsp:cNvSpPr/>
      </dsp:nvSpPr>
      <dsp:spPr>
        <a:xfrm>
          <a:off x="4241649" y="0"/>
          <a:ext cx="1824010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585410" y="0"/>
        <a:ext cx="1136488" cy="687522"/>
      </dsp:txXfrm>
    </dsp:sp>
    <dsp:sp modelId="{ECF44571-FF23-C14B-97F0-C1D00D99FB94}">
      <dsp:nvSpPr>
        <dsp:cNvPr id="0" name=""/>
        <dsp:cNvSpPr/>
      </dsp:nvSpPr>
      <dsp:spPr>
        <a:xfrm>
          <a:off x="5688774" y="0"/>
          <a:ext cx="1884425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New Ideas</a:t>
          </a:r>
          <a:endParaRPr lang="en-US" sz="1800" b="1" kern="1200" dirty="0"/>
        </a:p>
      </dsp:txBody>
      <dsp:txXfrm>
        <a:off x="6032535" y="0"/>
        <a:ext cx="1196903" cy="6875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2117" y="0"/>
          <a:ext cx="1585687" cy="687522"/>
        </a:xfrm>
        <a:prstGeom prst="homePlat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Introduction</a:t>
          </a:r>
          <a:endParaRPr lang="en-US" sz="1600" b="0" kern="1200" dirty="0"/>
        </a:p>
      </dsp:txBody>
      <dsp:txXfrm>
        <a:off x="2117" y="0"/>
        <a:ext cx="1413807" cy="687522"/>
      </dsp:txXfrm>
    </dsp:sp>
    <dsp:sp modelId="{D4EA791D-CB35-0248-A4ED-6704E89DB164}">
      <dsp:nvSpPr>
        <dsp:cNvPr id="0" name=""/>
        <dsp:cNvSpPr/>
      </dsp:nvSpPr>
      <dsp:spPr>
        <a:xfrm>
          <a:off x="1215882" y="0"/>
          <a:ext cx="1859607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Proton CT </a:t>
          </a:r>
          <a:endParaRPr lang="en-US" sz="1600" b="0" kern="1200" dirty="0"/>
        </a:p>
      </dsp:txBody>
      <dsp:txXfrm>
        <a:off x="1559643" y="0"/>
        <a:ext cx="1172085" cy="687522"/>
      </dsp:txXfrm>
    </dsp:sp>
    <dsp:sp modelId="{155AE143-6703-1545-BD2B-3BD0CED57627}">
      <dsp:nvSpPr>
        <dsp:cNvPr id="0" name=""/>
        <dsp:cNvSpPr/>
      </dsp:nvSpPr>
      <dsp:spPr>
        <a:xfrm>
          <a:off x="2703568" y="0"/>
          <a:ext cx="1854791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047329" y="0"/>
        <a:ext cx="1167269" cy="687522"/>
      </dsp:txXfrm>
    </dsp:sp>
    <dsp:sp modelId="{70873931-27D7-1F48-8A5A-A36407885165}">
      <dsp:nvSpPr>
        <dsp:cNvPr id="0" name=""/>
        <dsp:cNvSpPr/>
      </dsp:nvSpPr>
      <dsp:spPr>
        <a:xfrm>
          <a:off x="4186438" y="0"/>
          <a:ext cx="1799988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530199" y="0"/>
        <a:ext cx="1112466" cy="687522"/>
      </dsp:txXfrm>
    </dsp:sp>
    <dsp:sp modelId="{ECF44571-FF23-C14B-97F0-C1D00D99FB94}">
      <dsp:nvSpPr>
        <dsp:cNvPr id="0" name=""/>
        <dsp:cNvSpPr/>
      </dsp:nvSpPr>
      <dsp:spPr>
        <a:xfrm>
          <a:off x="5614505" y="0"/>
          <a:ext cx="1859607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New Ideas</a:t>
          </a:r>
          <a:endParaRPr lang="en-US" sz="1600" b="0" kern="1200" dirty="0"/>
        </a:p>
      </dsp:txBody>
      <dsp:txXfrm>
        <a:off x="5958266" y="0"/>
        <a:ext cx="1172085" cy="687522"/>
      </dsp:txXfrm>
    </dsp:sp>
    <dsp:sp modelId="{A680CCFB-9749-3E44-A717-27BD9D2F770D}">
      <dsp:nvSpPr>
        <dsp:cNvPr id="0" name=""/>
        <dsp:cNvSpPr/>
      </dsp:nvSpPr>
      <dsp:spPr>
        <a:xfrm>
          <a:off x="7102191" y="0"/>
          <a:ext cx="2039691" cy="687522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Conclusions</a:t>
          </a:r>
          <a:endParaRPr lang="en-US" sz="1800" b="1" kern="1200" dirty="0"/>
        </a:p>
      </dsp:txBody>
      <dsp:txXfrm>
        <a:off x="7445952" y="0"/>
        <a:ext cx="1352169" cy="6875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2020" y="0"/>
          <a:ext cx="1811296" cy="687522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Introduction</a:t>
          </a:r>
          <a:endParaRPr lang="en-US" sz="1800" b="1" kern="1200" dirty="0"/>
        </a:p>
      </dsp:txBody>
      <dsp:txXfrm>
        <a:off x="2020" y="0"/>
        <a:ext cx="1639416" cy="687522"/>
      </dsp:txXfrm>
    </dsp:sp>
    <dsp:sp modelId="{155AE143-6703-1545-BD2B-3BD0CED57627}">
      <dsp:nvSpPr>
        <dsp:cNvPr id="0" name=""/>
        <dsp:cNvSpPr/>
      </dsp:nvSpPr>
      <dsp:spPr>
        <a:xfrm>
          <a:off x="1453897" y="0"/>
          <a:ext cx="17924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797658" y="0"/>
        <a:ext cx="1104923" cy="687522"/>
      </dsp:txXfrm>
    </dsp:sp>
    <dsp:sp modelId="{F8F7634B-7348-C141-895F-98D73470B4D6}">
      <dsp:nvSpPr>
        <dsp:cNvPr id="0" name=""/>
        <dsp:cNvSpPr/>
      </dsp:nvSpPr>
      <dsp:spPr>
        <a:xfrm>
          <a:off x="2886922" y="0"/>
          <a:ext cx="1816130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230683" y="0"/>
        <a:ext cx="1128608" cy="687522"/>
      </dsp:txXfrm>
    </dsp:sp>
    <dsp:sp modelId="{70873931-27D7-1F48-8A5A-A36407885165}">
      <dsp:nvSpPr>
        <dsp:cNvPr id="0" name=""/>
        <dsp:cNvSpPr/>
      </dsp:nvSpPr>
      <dsp:spPr>
        <a:xfrm>
          <a:off x="4343633" y="0"/>
          <a:ext cx="1922986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687394" y="0"/>
        <a:ext cx="1235464" cy="687522"/>
      </dsp:txXfrm>
    </dsp:sp>
    <dsp:sp modelId="{32117D3E-0C78-6547-8513-60E4EBD0CFCB}">
      <dsp:nvSpPr>
        <dsp:cNvPr id="0" name=""/>
        <dsp:cNvSpPr/>
      </dsp:nvSpPr>
      <dsp:spPr>
        <a:xfrm>
          <a:off x="5907200" y="0"/>
          <a:ext cx="179709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50961" y="0"/>
        <a:ext cx="1109577" cy="687522"/>
      </dsp:txXfrm>
    </dsp:sp>
    <dsp:sp modelId="{4ED78693-B400-5E46-A7B9-F169D7A7C082}">
      <dsp:nvSpPr>
        <dsp:cNvPr id="0" name=""/>
        <dsp:cNvSpPr/>
      </dsp:nvSpPr>
      <dsp:spPr>
        <a:xfrm>
          <a:off x="7344879" y="0"/>
          <a:ext cx="179709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Conclusions</a:t>
          </a:r>
          <a:endParaRPr lang="en-US" sz="1600" kern="1200" dirty="0"/>
        </a:p>
      </dsp:txBody>
      <dsp:txXfrm>
        <a:off x="7688640" y="0"/>
        <a:ext cx="1109577" cy="68752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2020" y="0"/>
          <a:ext cx="1811296" cy="687522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Introduction</a:t>
          </a:r>
          <a:endParaRPr lang="en-US" sz="1800" b="1" kern="1200" dirty="0"/>
        </a:p>
      </dsp:txBody>
      <dsp:txXfrm>
        <a:off x="2020" y="0"/>
        <a:ext cx="1639416" cy="687522"/>
      </dsp:txXfrm>
    </dsp:sp>
    <dsp:sp modelId="{155AE143-6703-1545-BD2B-3BD0CED57627}">
      <dsp:nvSpPr>
        <dsp:cNvPr id="0" name=""/>
        <dsp:cNvSpPr/>
      </dsp:nvSpPr>
      <dsp:spPr>
        <a:xfrm>
          <a:off x="1453897" y="0"/>
          <a:ext cx="17924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797658" y="0"/>
        <a:ext cx="1104923" cy="687522"/>
      </dsp:txXfrm>
    </dsp:sp>
    <dsp:sp modelId="{F8F7634B-7348-C141-895F-98D73470B4D6}">
      <dsp:nvSpPr>
        <dsp:cNvPr id="0" name=""/>
        <dsp:cNvSpPr/>
      </dsp:nvSpPr>
      <dsp:spPr>
        <a:xfrm>
          <a:off x="2886922" y="0"/>
          <a:ext cx="1816130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230683" y="0"/>
        <a:ext cx="1128608" cy="687522"/>
      </dsp:txXfrm>
    </dsp:sp>
    <dsp:sp modelId="{70873931-27D7-1F48-8A5A-A36407885165}">
      <dsp:nvSpPr>
        <dsp:cNvPr id="0" name=""/>
        <dsp:cNvSpPr/>
      </dsp:nvSpPr>
      <dsp:spPr>
        <a:xfrm>
          <a:off x="4343633" y="0"/>
          <a:ext cx="1922986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687394" y="0"/>
        <a:ext cx="1235464" cy="687522"/>
      </dsp:txXfrm>
    </dsp:sp>
    <dsp:sp modelId="{32117D3E-0C78-6547-8513-60E4EBD0CFCB}">
      <dsp:nvSpPr>
        <dsp:cNvPr id="0" name=""/>
        <dsp:cNvSpPr/>
      </dsp:nvSpPr>
      <dsp:spPr>
        <a:xfrm>
          <a:off x="5907200" y="0"/>
          <a:ext cx="179709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50961" y="0"/>
        <a:ext cx="1109577" cy="687522"/>
      </dsp:txXfrm>
    </dsp:sp>
    <dsp:sp modelId="{4ED78693-B400-5E46-A7B9-F169D7A7C082}">
      <dsp:nvSpPr>
        <dsp:cNvPr id="0" name=""/>
        <dsp:cNvSpPr/>
      </dsp:nvSpPr>
      <dsp:spPr>
        <a:xfrm>
          <a:off x="7344879" y="0"/>
          <a:ext cx="179709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Conclusions</a:t>
          </a:r>
          <a:endParaRPr lang="en-US" sz="1600" kern="1200" dirty="0"/>
        </a:p>
      </dsp:txBody>
      <dsp:txXfrm>
        <a:off x="7688640" y="0"/>
        <a:ext cx="1109577" cy="6875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1FF4B-8E19-A342-8E9C-5AF50C9B4B46}">
      <dsp:nvSpPr>
        <dsp:cNvPr id="0" name=""/>
        <dsp:cNvSpPr/>
      </dsp:nvSpPr>
      <dsp:spPr>
        <a:xfrm>
          <a:off x="2020" y="0"/>
          <a:ext cx="1811296" cy="687522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Introduction</a:t>
          </a:r>
          <a:endParaRPr lang="en-US" sz="1800" b="1" kern="1200" dirty="0"/>
        </a:p>
      </dsp:txBody>
      <dsp:txXfrm>
        <a:off x="2020" y="0"/>
        <a:ext cx="1639416" cy="687522"/>
      </dsp:txXfrm>
    </dsp:sp>
    <dsp:sp modelId="{155AE143-6703-1545-BD2B-3BD0CED57627}">
      <dsp:nvSpPr>
        <dsp:cNvPr id="0" name=""/>
        <dsp:cNvSpPr/>
      </dsp:nvSpPr>
      <dsp:spPr>
        <a:xfrm>
          <a:off x="1453897" y="0"/>
          <a:ext cx="1792445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Proton CT</a:t>
          </a:r>
          <a:endParaRPr lang="en-US" sz="1600" b="0" kern="1200" dirty="0"/>
        </a:p>
      </dsp:txBody>
      <dsp:txXfrm>
        <a:off x="1797658" y="0"/>
        <a:ext cx="1104923" cy="687522"/>
      </dsp:txXfrm>
    </dsp:sp>
    <dsp:sp modelId="{F8F7634B-7348-C141-895F-98D73470B4D6}">
      <dsp:nvSpPr>
        <dsp:cNvPr id="0" name=""/>
        <dsp:cNvSpPr/>
      </dsp:nvSpPr>
      <dsp:spPr>
        <a:xfrm>
          <a:off x="2886922" y="0"/>
          <a:ext cx="1816130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Research Objective</a:t>
          </a:r>
          <a:endParaRPr lang="en-US" sz="1600" kern="1200" dirty="0"/>
        </a:p>
      </dsp:txBody>
      <dsp:txXfrm>
        <a:off x="3230683" y="0"/>
        <a:ext cx="1128608" cy="687522"/>
      </dsp:txXfrm>
    </dsp:sp>
    <dsp:sp modelId="{70873931-27D7-1F48-8A5A-A36407885165}">
      <dsp:nvSpPr>
        <dsp:cNvPr id="0" name=""/>
        <dsp:cNvSpPr/>
      </dsp:nvSpPr>
      <dsp:spPr>
        <a:xfrm>
          <a:off x="4343633" y="0"/>
          <a:ext cx="1922986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Current Algorithm</a:t>
          </a:r>
          <a:endParaRPr lang="en-US" sz="1600" kern="1200" dirty="0"/>
        </a:p>
      </dsp:txBody>
      <dsp:txXfrm>
        <a:off x="4687394" y="0"/>
        <a:ext cx="1235464" cy="687522"/>
      </dsp:txXfrm>
    </dsp:sp>
    <dsp:sp modelId="{32117D3E-0C78-6547-8513-60E4EBD0CFCB}">
      <dsp:nvSpPr>
        <dsp:cNvPr id="0" name=""/>
        <dsp:cNvSpPr/>
      </dsp:nvSpPr>
      <dsp:spPr>
        <a:xfrm>
          <a:off x="5907200" y="0"/>
          <a:ext cx="179709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New Ideas</a:t>
          </a:r>
          <a:endParaRPr lang="en-US" sz="1600" kern="1200" dirty="0"/>
        </a:p>
      </dsp:txBody>
      <dsp:txXfrm>
        <a:off x="6250961" y="0"/>
        <a:ext cx="1109577" cy="687522"/>
      </dsp:txXfrm>
    </dsp:sp>
    <dsp:sp modelId="{4ED78693-B400-5E46-A7B9-F169D7A7C082}">
      <dsp:nvSpPr>
        <dsp:cNvPr id="0" name=""/>
        <dsp:cNvSpPr/>
      </dsp:nvSpPr>
      <dsp:spPr>
        <a:xfrm>
          <a:off x="7344879" y="0"/>
          <a:ext cx="1797099" cy="687522"/>
        </a:xfrm>
        <a:prstGeom prst="chevron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Conclusions</a:t>
          </a:r>
          <a:endParaRPr lang="en-US" sz="1600" kern="1200" dirty="0"/>
        </a:p>
      </dsp:txBody>
      <dsp:txXfrm>
        <a:off x="7688640" y="0"/>
        <a:ext cx="1109577" cy="6875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E3B3E-782A-9745-8E84-372F7B6771BF}" type="datetimeFigureOut">
              <a:rPr lang="en-US" smtClean="0"/>
              <a:t>4/10/19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C0A-6FC9-E54E-92BE-11816E6C8A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0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3579B-153F-EC4E-BBCE-3B5D6E811CE0}" type="datetimeFigureOut">
              <a:rPr lang="en-US" smtClean="0"/>
              <a:t>4/10/19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504A3-0837-4849-937A-FF9FD2264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504A3-0837-4849-937A-FF9FD22642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3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504A3-0837-4849-937A-FF9FD22642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Clr>
                <a:srgbClr val="00A6D6"/>
              </a:buClr>
              <a:buFont typeface="Arial" charset="0"/>
              <a:buChar char="•"/>
            </a:pPr>
            <a:endParaRPr lang="en-US" dirty="0">
              <a:ea typeface="Arial" charset="0"/>
              <a:cs typeface="Arial" charset="0"/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504A3-0837-4849-937A-FF9FD22642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74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Clr>
                <a:srgbClr val="00A6D6"/>
              </a:buClr>
              <a:buFont typeface="Arial" charset="0"/>
              <a:buChar char="•"/>
            </a:pPr>
            <a:endParaRPr lang="en-US" dirty="0">
              <a:ea typeface="Arial" charset="0"/>
              <a:cs typeface="Arial" charset="0"/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504A3-0837-4849-937A-FF9FD22642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504A3-0837-4849-937A-FF9FD22642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51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4fe2324b8f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4fe2324b8f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2443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Afbeelding 2" descr="TUDelft_LogoZWAR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6218336"/>
            <a:ext cx="1104294" cy="430675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6420935"/>
            <a:ext cx="2316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558212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23568" y="6126163"/>
            <a:ext cx="2125275" cy="595312"/>
            <a:chOff x="123568" y="6126163"/>
            <a:chExt cx="2125275" cy="595312"/>
          </a:xfrm>
        </p:grpSpPr>
        <p:sp>
          <p:nvSpPr>
            <p:cNvPr id="7" name="Rectangle 6"/>
            <p:cNvSpPr/>
            <p:nvPr userDrawn="1"/>
          </p:nvSpPr>
          <p:spPr>
            <a:xfrm>
              <a:off x="123568" y="6126163"/>
              <a:ext cx="1297459" cy="595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568" y="6187504"/>
              <a:ext cx="2125275" cy="533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2058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2A2416-1570-3849-86F9-07F78746E1B2}" type="datetimeFigureOut">
              <a:rPr lang="en-US" smtClean="0"/>
              <a:t>4/10/19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832CF66-B496-874C-8E08-71A5E0622B6E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23568" y="6126163"/>
            <a:ext cx="2125275" cy="595312"/>
            <a:chOff x="123568" y="6126163"/>
            <a:chExt cx="2125275" cy="595312"/>
          </a:xfrm>
        </p:grpSpPr>
        <p:sp>
          <p:nvSpPr>
            <p:cNvPr id="8" name="Rectangle 7"/>
            <p:cNvSpPr/>
            <p:nvPr userDrawn="1"/>
          </p:nvSpPr>
          <p:spPr>
            <a:xfrm>
              <a:off x="123568" y="6126163"/>
              <a:ext cx="1297459" cy="595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568" y="6187504"/>
              <a:ext cx="2125275" cy="533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253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50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732225" y="1235167"/>
            <a:ext cx="81171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732225" y="2172184"/>
            <a:ext cx="8117100" cy="39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uk-UA" smtClean="0"/>
              <a:pPr algn="r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8836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2192" y="822995"/>
            <a:ext cx="7265534" cy="2972717"/>
          </a:xfrm>
        </p:spPr>
        <p:txBody>
          <a:bodyPr>
            <a:noAutofit/>
          </a:bodyPr>
          <a:lstStyle>
            <a:lvl1pPr algn="l">
              <a:defRPr sz="7800">
                <a:solidFill>
                  <a:srgbClr val="00A6D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2192" y="4271063"/>
            <a:ext cx="7067378" cy="1367736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>
              <a:alpha val="1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90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13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emf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583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600200"/>
            <a:ext cx="83583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Afbeelding 2" descr="TUDelft_LogoZWART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6218336"/>
            <a:ext cx="1104294" cy="430675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51560" y="6420935"/>
            <a:ext cx="23163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23568" y="6126163"/>
            <a:ext cx="2125275" cy="595312"/>
            <a:chOff x="123568" y="6126163"/>
            <a:chExt cx="2125275" cy="595312"/>
          </a:xfrm>
        </p:grpSpPr>
        <p:sp>
          <p:nvSpPr>
            <p:cNvPr id="8" name="Rectangle 7"/>
            <p:cNvSpPr/>
            <p:nvPr userDrawn="1"/>
          </p:nvSpPr>
          <p:spPr>
            <a:xfrm>
              <a:off x="123568" y="6126163"/>
              <a:ext cx="1297459" cy="5953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568" y="6187504"/>
              <a:ext cx="2125275" cy="5339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344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9" r:id="rId3"/>
    <p:sldLayoutId id="2147483670" r:id="rId4"/>
    <p:sldLayoutId id="2147483671" r:id="rId5"/>
    <p:sldLayoutId id="2147483651" r:id="rId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diagramData" Target="../diagrams/data9.xml"/><Relationship Id="rId5" Type="http://schemas.openxmlformats.org/officeDocument/2006/relationships/diagramLayout" Target="../diagrams/layout9.xml"/><Relationship Id="rId6" Type="http://schemas.openxmlformats.org/officeDocument/2006/relationships/diagramQuickStyle" Target="../diagrams/quickStyle9.xml"/><Relationship Id="rId7" Type="http://schemas.openxmlformats.org/officeDocument/2006/relationships/diagramColors" Target="../diagrams/colors9.xml"/><Relationship Id="rId8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diagramData" Target="../diagrams/data11.xml"/><Relationship Id="rId5" Type="http://schemas.openxmlformats.org/officeDocument/2006/relationships/diagramLayout" Target="../diagrams/layout11.xml"/><Relationship Id="rId6" Type="http://schemas.openxmlformats.org/officeDocument/2006/relationships/diagramQuickStyle" Target="../diagrams/quickStyle11.xml"/><Relationship Id="rId7" Type="http://schemas.openxmlformats.org/officeDocument/2006/relationships/diagramColors" Target="../diagrams/colors11.xml"/><Relationship Id="rId8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4" Type="http://schemas.openxmlformats.org/officeDocument/2006/relationships/diagramQuickStyle" Target="../diagrams/quickStyle12.xml"/><Relationship Id="rId5" Type="http://schemas.openxmlformats.org/officeDocument/2006/relationships/diagramColors" Target="../diagrams/colors12.xml"/><Relationship Id="rId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diagramData" Target="../diagrams/data13.xml"/><Relationship Id="rId5" Type="http://schemas.openxmlformats.org/officeDocument/2006/relationships/diagramLayout" Target="../diagrams/layout13.xml"/><Relationship Id="rId6" Type="http://schemas.openxmlformats.org/officeDocument/2006/relationships/diagramQuickStyle" Target="../diagrams/quickStyle13.xml"/><Relationship Id="rId7" Type="http://schemas.openxmlformats.org/officeDocument/2006/relationships/diagramColors" Target="../diagrams/colors13.xml"/><Relationship Id="rId8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9.png"/><Relationship Id="rId5" Type="http://schemas.openxmlformats.org/officeDocument/2006/relationships/diagramData" Target="../diagrams/data14.xml"/><Relationship Id="rId6" Type="http://schemas.openxmlformats.org/officeDocument/2006/relationships/diagramLayout" Target="../diagrams/layout14.xml"/><Relationship Id="rId7" Type="http://schemas.openxmlformats.org/officeDocument/2006/relationships/diagramQuickStyle" Target="../diagrams/quickStyle14.xml"/><Relationship Id="rId8" Type="http://schemas.openxmlformats.org/officeDocument/2006/relationships/diagramColors" Target="../diagrams/colors14.xml"/><Relationship Id="rId9" Type="http://schemas.microsoft.com/office/2007/relationships/diagramDrawing" Target="../diagrams/drawing1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3.png"/><Relationship Id="rId5" Type="http://schemas.openxmlformats.org/officeDocument/2006/relationships/diagramData" Target="../diagrams/data15.xml"/><Relationship Id="rId6" Type="http://schemas.openxmlformats.org/officeDocument/2006/relationships/diagramLayout" Target="../diagrams/layout15.xml"/><Relationship Id="rId7" Type="http://schemas.openxmlformats.org/officeDocument/2006/relationships/diagramQuickStyle" Target="../diagrams/quickStyle15.xml"/><Relationship Id="rId8" Type="http://schemas.openxmlformats.org/officeDocument/2006/relationships/diagramColors" Target="../diagrams/colors15.xml"/><Relationship Id="rId9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diagramData" Target="../diagrams/data16.xml"/><Relationship Id="rId5" Type="http://schemas.openxmlformats.org/officeDocument/2006/relationships/diagramLayout" Target="../diagrams/layout16.xml"/><Relationship Id="rId6" Type="http://schemas.openxmlformats.org/officeDocument/2006/relationships/diagramQuickStyle" Target="../diagrams/quickStyle16.xml"/><Relationship Id="rId7" Type="http://schemas.openxmlformats.org/officeDocument/2006/relationships/diagramColors" Target="../diagrams/colors16.xml"/><Relationship Id="rId8" Type="http://schemas.microsoft.com/office/2007/relationships/diagramDrawing" Target="../diagrams/drawing16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diagramData" Target="../diagrams/data17.xml"/><Relationship Id="rId5" Type="http://schemas.openxmlformats.org/officeDocument/2006/relationships/diagramLayout" Target="../diagrams/layout17.xml"/><Relationship Id="rId6" Type="http://schemas.openxmlformats.org/officeDocument/2006/relationships/diagramQuickStyle" Target="../diagrams/quickStyle17.xml"/><Relationship Id="rId7" Type="http://schemas.openxmlformats.org/officeDocument/2006/relationships/diagramColors" Target="../diagrams/colors17.xml"/><Relationship Id="rId8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png"/><Relationship Id="rId20" Type="http://schemas.openxmlformats.org/officeDocument/2006/relationships/diagramColors" Target="../diagrams/colors18.xml"/><Relationship Id="rId21" Type="http://schemas.microsoft.com/office/2007/relationships/diagramDrawing" Target="../diagrams/drawing18.xml"/><Relationship Id="rId10" Type="http://schemas.openxmlformats.org/officeDocument/2006/relationships/image" Target="../media/image31.png"/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png"/><Relationship Id="rId15" Type="http://schemas.openxmlformats.org/officeDocument/2006/relationships/image" Target="../media/image36.png"/><Relationship Id="rId16" Type="http://schemas.openxmlformats.org/officeDocument/2006/relationships/image" Target="../media/image37.png"/><Relationship Id="rId17" Type="http://schemas.openxmlformats.org/officeDocument/2006/relationships/diagramData" Target="../diagrams/data18.xml"/><Relationship Id="rId18" Type="http://schemas.openxmlformats.org/officeDocument/2006/relationships/diagramLayout" Target="../diagrams/layout18.xml"/><Relationship Id="rId19" Type="http://schemas.openxmlformats.org/officeDocument/2006/relationships/diagramQuickStyle" Target="../diagrams/quickStyle18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4" Type="http://schemas.openxmlformats.org/officeDocument/2006/relationships/diagramLayout" Target="../diagrams/layout19.xml"/><Relationship Id="rId5" Type="http://schemas.openxmlformats.org/officeDocument/2006/relationships/diagramQuickStyle" Target="../diagrams/quickStyle19.xml"/><Relationship Id="rId6" Type="http://schemas.openxmlformats.org/officeDocument/2006/relationships/diagramColors" Target="../diagrams/colors19.xml"/><Relationship Id="rId7" Type="http://schemas.microsoft.com/office/2007/relationships/diagramDrawing" Target="../diagrams/drawing19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9.jp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diagramData" Target="../diagrams/data7.xml"/><Relationship Id="rId6" Type="http://schemas.openxmlformats.org/officeDocument/2006/relationships/diagramLayout" Target="../diagrams/layout7.xml"/><Relationship Id="rId7" Type="http://schemas.openxmlformats.org/officeDocument/2006/relationships/diagramQuickStyle" Target="../diagrams/quickStyle7.xml"/><Relationship Id="rId8" Type="http://schemas.openxmlformats.org/officeDocument/2006/relationships/diagramColors" Target="../diagrams/colors7.xml"/><Relationship Id="rId9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diagramData" Target="../diagrams/data8.xml"/><Relationship Id="rId6" Type="http://schemas.openxmlformats.org/officeDocument/2006/relationships/diagramLayout" Target="../diagrams/layout8.xml"/><Relationship Id="rId7" Type="http://schemas.openxmlformats.org/officeDocument/2006/relationships/diagramQuickStyle" Target="../diagrams/quickStyle8.xml"/><Relationship Id="rId8" Type="http://schemas.openxmlformats.org/officeDocument/2006/relationships/diagramColors" Target="../diagrams/colors8.xml"/><Relationship Id="rId9" Type="http://schemas.microsoft.com/office/2007/relationships/diagramDrawing" Target="../diagrams/drawing8.xml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643" y="1553582"/>
            <a:ext cx="7191024" cy="292644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Optimization of the track reconstruction algorithm in a pixel </a:t>
            </a: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>b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</a:rPr>
              <a:t>ased calorimeter for proton computed tomography</a:t>
            </a:r>
            <a:endParaRPr lang="en-US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0075" y="4480027"/>
            <a:ext cx="5892160" cy="78278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latin typeface="Arial"/>
                <a:cs typeface="Arial"/>
              </a:rPr>
              <a:t>Author: </a:t>
            </a:r>
          </a:p>
          <a:p>
            <a:pPr algn="l"/>
            <a:r>
              <a:rPr lang="en-US" sz="1800" dirty="0" smtClean="0">
                <a:latin typeface="Arial"/>
                <a:cs typeface="Arial"/>
              </a:rPr>
              <a:t>Alba García Santos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46272" y="6121978"/>
            <a:ext cx="191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April 10,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95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8203" y="1685023"/>
            <a:ext cx="1682496" cy="84124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CT Hounsfield Units (HU)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80859" y="1689789"/>
            <a:ext cx="1719072" cy="84124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Relative Stopping power (RSP) 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2299665" y="2715286"/>
            <a:ext cx="1651654" cy="1589358"/>
            <a:chOff x="5644565" y="3563112"/>
            <a:chExt cx="2060779" cy="2017952"/>
          </a:xfrm>
        </p:grpSpPr>
        <p:grpSp>
          <p:nvGrpSpPr>
            <p:cNvPr id="16" name="Group 15"/>
            <p:cNvGrpSpPr/>
            <p:nvPr/>
          </p:nvGrpSpPr>
          <p:grpSpPr>
            <a:xfrm>
              <a:off x="5958840" y="3563112"/>
              <a:ext cx="1746504" cy="1712976"/>
              <a:chOff x="5958840" y="3563112"/>
              <a:chExt cx="1746504" cy="171297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5958840" y="3563112"/>
                <a:ext cx="1746504" cy="1712976"/>
              </a:xfrm>
              <a:prstGeom prst="rect">
                <a:avLst/>
              </a:prstGeom>
              <a:noFill/>
              <a:ln w="15875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flipV="1">
                <a:off x="5958840" y="4443984"/>
                <a:ext cx="588264" cy="83210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547104" y="3950208"/>
                <a:ext cx="859536" cy="4937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 rot="16200000">
              <a:off x="5436460" y="4158311"/>
              <a:ext cx="761823" cy="3456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RSP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89192" y="5229368"/>
              <a:ext cx="584860" cy="351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HU</a:t>
              </a:r>
              <a:endParaRPr lang="en-US" sz="1200" dirty="0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>
            <a:off x="2719571" y="2110413"/>
            <a:ext cx="1060704" cy="0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87285" y="2158092"/>
            <a:ext cx="992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Calibration curve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6825228" y="1692560"/>
            <a:ext cx="1719072" cy="84124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Treatment planning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670035" y="2012600"/>
            <a:ext cx="1060704" cy="0"/>
          </a:xfrm>
          <a:prstGeom prst="straightConnector1">
            <a:avLst/>
          </a:prstGeom>
          <a:ln w="444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00515" y="2110413"/>
            <a:ext cx="992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Dose calculation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12015" y="4340943"/>
                <a:ext cx="4479063" cy="1477328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75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Range uncertainties :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charset="0"/>
                      </a:rPr>
                      <m:t>~</m:t>
                    </m:r>
                  </m:oMath>
                </a14:m>
                <a:r>
                  <a:rPr lang="en-US" dirty="0" smtClean="0"/>
                  <a:t>7%</a:t>
                </a:r>
              </a:p>
              <a:p>
                <a:endParaRPr lang="en-US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Improvement</a:t>
                </a:r>
                <a:r>
                  <a:rPr lang="en-US" dirty="0" smtClean="0">
                    <a:sym typeface="Wingdings"/>
                  </a:rPr>
                  <a:t> Dual Energy CT: </a:t>
                </a:r>
                <a14:m>
                  <m:oMath xmlns:m="http://schemas.openxmlformats.org/officeDocument/2006/math">
                    <m:r>
                      <a:rPr lang="es-ES" i="1">
                        <a:latin typeface="Cambria Math" charset="0"/>
                      </a:rPr>
                      <m:t>~ </m:t>
                    </m:r>
                  </m:oMath>
                </a14:m>
                <a:r>
                  <a:rPr lang="en-US" dirty="0" smtClean="0">
                    <a:sym typeface="Wingdings"/>
                  </a:rPr>
                  <a:t>2%</a:t>
                </a:r>
              </a:p>
              <a:p>
                <a:endParaRPr lang="en-US" dirty="0">
                  <a:sym typeface="Wingdings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>
                    <a:sym typeface="Wingdings"/>
                  </a:rPr>
                  <a:t>However, CT artifact inaccurate RSP map </a:t>
                </a:r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015" y="4340943"/>
                <a:ext cx="4479063" cy="1477328"/>
              </a:xfrm>
              <a:prstGeom prst="rect">
                <a:avLst/>
              </a:prstGeom>
              <a:blipFill rotWithShape="0">
                <a:blip r:embed="rId2"/>
                <a:stretch>
                  <a:fillRect l="-678" t="-1633" r="-1355" b="-4898"/>
                </a:stretch>
              </a:blipFill>
              <a:ln w="19050">
                <a:solidFill>
                  <a:schemeClr val="tx2">
                    <a:lumMod val="75000"/>
                  </a:schemeClr>
                </a:solidFill>
                <a:prstDash val="dash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ight Arrow 26"/>
          <p:cNvSpPr/>
          <p:nvPr/>
        </p:nvSpPr>
        <p:spPr>
          <a:xfrm>
            <a:off x="4618146" y="4783480"/>
            <a:ext cx="722376" cy="52141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502145" y="3759953"/>
                <a:ext cx="3156142" cy="2739211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u="sng" dirty="0" smtClean="0">
                    <a:sym typeface="Wingdings"/>
                  </a:rPr>
                  <a:t>Proton CT  </a:t>
                </a:r>
                <a:r>
                  <a:rPr lang="en-US" sz="2400" dirty="0" smtClean="0">
                    <a:sym typeface="Wingdings"/>
                  </a:rPr>
                  <a:t>(</a:t>
                </a:r>
                <a14:m>
                  <m:oMath xmlns:m="http://schemas.openxmlformats.org/officeDocument/2006/math">
                    <m:r>
                      <a:rPr lang="es-ES" sz="2400">
                        <a:latin typeface="Cambria Math" charset="0"/>
                      </a:rPr>
                      <m:t>~ </m:t>
                    </m:r>
                  </m:oMath>
                </a14:m>
                <a:r>
                  <a:rPr lang="en-US" sz="2400" dirty="0" smtClean="0">
                    <a:sym typeface="Wingdings"/>
                  </a:rPr>
                  <a:t>0.3%)</a:t>
                </a:r>
                <a:endParaRPr lang="en-US" sz="2400" b="1" u="sng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sym typeface="Wingdings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>
                    <a:sym typeface="Wingdings"/>
                  </a:rPr>
                  <a:t>Direct RSP maps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>
                    <a:sym typeface="Wingdings"/>
                  </a:rPr>
                  <a:t>No artifacts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>
                    <a:sym typeface="Wingdings"/>
                  </a:rPr>
                  <a:t>Reduction of imaging dose compare to CT.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US" dirty="0">
                  <a:sym typeface="Wingdings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dirty="0" smtClean="0">
                  <a:sym typeface="Wingdings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dirty="0">
                  <a:sym typeface="Wingdings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dirty="0" smtClean="0">
                  <a:sym typeface="Wingdings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2145" y="3759953"/>
                <a:ext cx="3156142" cy="2739211"/>
              </a:xfrm>
              <a:prstGeom prst="rect">
                <a:avLst/>
              </a:prstGeom>
              <a:blipFill rotWithShape="0">
                <a:blip r:embed="rId3"/>
                <a:stretch>
                  <a:fillRect l="-960" t="-1766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Bent Arrow 28"/>
          <p:cNvSpPr/>
          <p:nvPr/>
        </p:nvSpPr>
        <p:spPr>
          <a:xfrm rot="4164311" flipV="1">
            <a:off x="954744" y="2504881"/>
            <a:ext cx="1101150" cy="1900302"/>
          </a:xfrm>
          <a:prstGeom prst="bentArrow">
            <a:avLst>
              <a:gd name="adj1" fmla="val 16930"/>
              <a:gd name="adj2" fmla="val 25000"/>
              <a:gd name="adj3" fmla="val 25126"/>
              <a:gd name="adj4" fmla="val 4375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392835" y="530637"/>
            <a:ext cx="835832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One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of the causes of this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uncertainty</a:t>
            </a:r>
            <a:r>
              <a:rPr lang="mr-IN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2145" y="5637184"/>
            <a:ext cx="3166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Reduction of treatment margins</a:t>
            </a:r>
            <a:endParaRPr lang="en-US" sz="2400" b="1" dirty="0"/>
          </a:p>
        </p:txBody>
      </p:sp>
      <p:sp>
        <p:nvSpPr>
          <p:cNvPr id="31" name="Right Arrow 30"/>
          <p:cNvSpPr/>
          <p:nvPr/>
        </p:nvSpPr>
        <p:spPr>
          <a:xfrm rot="5400000">
            <a:off x="6775166" y="5411773"/>
            <a:ext cx="368422" cy="268299"/>
          </a:xfrm>
          <a:prstGeom prst="rightArrow">
            <a:avLst>
              <a:gd name="adj1" fmla="val 50000"/>
              <a:gd name="adj2" fmla="val 462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134115839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3211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25" grpId="0" animBg="1"/>
      <p:bldP spid="27" grpId="0" animBg="1"/>
      <p:bldP spid="28" grpId="0" animBg="1"/>
      <p:bldP spid="29" grpId="0" animBg="1"/>
      <p:bldP spid="2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5678"/>
            <a:ext cx="835832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Proton CT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608" y="1263218"/>
            <a:ext cx="9015984" cy="1258806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ea typeface="Arial" charset="0"/>
                <a:cs typeface="Arial" charset="0"/>
              </a:rPr>
              <a:t>For RSP maps calculation:</a:t>
            </a:r>
            <a:endParaRPr lang="en-US" dirty="0">
              <a:ea typeface="Arial" charset="0"/>
              <a:cs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/>
              <a:buChar char="•"/>
            </a:pPr>
            <a:r>
              <a:rPr lang="en-US" dirty="0">
                <a:ea typeface="Arial" charset="0"/>
                <a:cs typeface="Arial" charset="0"/>
                <a:sym typeface="Wingdings"/>
              </a:rPr>
              <a:t>U</a:t>
            </a:r>
            <a:r>
              <a:rPr lang="en-US" dirty="0" smtClean="0">
                <a:ea typeface="Arial" charset="0"/>
                <a:cs typeface="Arial" charset="0"/>
                <a:sym typeface="Wingdings"/>
              </a:rPr>
              <a:t>sing </a:t>
            </a:r>
            <a:r>
              <a:rPr lang="en-US" dirty="0">
                <a:ea typeface="Arial" charset="0"/>
                <a:cs typeface="Arial" charset="0"/>
                <a:sym typeface="Wingdings"/>
              </a:rPr>
              <a:t>a </a:t>
            </a:r>
            <a:r>
              <a:rPr lang="en-US" b="1" dirty="0" smtClean="0">
                <a:ea typeface="Arial" charset="0"/>
                <a:cs typeface="Arial" charset="0"/>
                <a:sym typeface="Wingdings"/>
              </a:rPr>
              <a:t>Digital Tracking Calorimeter </a:t>
            </a:r>
            <a:r>
              <a:rPr lang="en-US" dirty="0" smtClean="0">
                <a:ea typeface="Arial" charset="0"/>
                <a:cs typeface="Arial" charset="0"/>
                <a:sym typeface="Wingdings"/>
              </a:rPr>
              <a:t> many protons’ </a:t>
            </a:r>
            <a:r>
              <a:rPr lang="en-US" dirty="0">
                <a:ea typeface="Arial" charset="0"/>
                <a:cs typeface="Arial" charset="0"/>
                <a:sym typeface="Wingdings"/>
              </a:rPr>
              <a:t>residual energies can be measured at the same </a:t>
            </a:r>
            <a:r>
              <a:rPr lang="en-US" dirty="0" smtClean="0">
                <a:ea typeface="Arial" charset="0"/>
                <a:cs typeface="Arial" charset="0"/>
                <a:sym typeface="Wingdings"/>
              </a:rPr>
              <a:t>time. 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rgbClr val="00A6D6"/>
              </a:buClr>
              <a:buFont typeface="Arial"/>
              <a:buChar char="•"/>
            </a:pPr>
            <a:endParaRPr lang="en-US" dirty="0" smtClean="0">
              <a:ea typeface="Arial" charset="0"/>
              <a:cs typeface="Arial" charset="0"/>
              <a:sym typeface="Wingdings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06743998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75541" y="2459502"/>
            <a:ext cx="4752430" cy="1232111"/>
            <a:chOff x="740803" y="4417966"/>
            <a:chExt cx="4443628" cy="1219201"/>
          </a:xfrm>
        </p:grpSpPr>
        <p:grpSp>
          <p:nvGrpSpPr>
            <p:cNvPr id="12" name="Group 11"/>
            <p:cNvGrpSpPr/>
            <p:nvPr/>
          </p:nvGrpSpPr>
          <p:grpSpPr>
            <a:xfrm>
              <a:off x="740803" y="4417966"/>
              <a:ext cx="4443628" cy="1219201"/>
              <a:chOff x="1694391" y="4574720"/>
              <a:chExt cx="4443628" cy="121920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40" t="17817" b="9455"/>
              <a:stretch/>
            </p:blipFill>
            <p:spPr>
              <a:xfrm>
                <a:off x="1725112" y="4574720"/>
                <a:ext cx="4412907" cy="1219201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1694391" y="4574720"/>
                <a:ext cx="1675826" cy="3369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                              </a:t>
                </a:r>
              </a:p>
              <a:p>
                <a:pPr algn="ctr"/>
                <a:r>
                  <a:rPr lang="en-US" sz="1200" b="1" dirty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 </a:t>
                </a:r>
                <a:r>
                  <a:rPr lang="en-US" sz="1200" b="1" dirty="0" smtClean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                                  </a:t>
                </a:r>
                <a:endPara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3082834" y="4715691"/>
                <a:ext cx="522515" cy="50945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Parallelogram 12"/>
            <p:cNvSpPr/>
            <p:nvPr/>
          </p:nvSpPr>
          <p:spPr>
            <a:xfrm rot="10800000" flipV="1">
              <a:off x="2225313" y="5057426"/>
              <a:ext cx="936987" cy="97384"/>
            </a:xfrm>
            <a:prstGeom prst="parallelogram">
              <a:avLst>
                <a:gd name="adj" fmla="val 117593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" b="1911"/>
          <a:stretch/>
        </p:blipFill>
        <p:spPr>
          <a:xfrm>
            <a:off x="4742973" y="2195272"/>
            <a:ext cx="4300859" cy="2449963"/>
          </a:xfrm>
          <a:prstGeom prst="rect">
            <a:avLst/>
          </a:prstGeom>
        </p:spPr>
      </p:pic>
      <p:sp>
        <p:nvSpPr>
          <p:cNvPr id="20" name="Bent Arrow 19"/>
          <p:cNvSpPr/>
          <p:nvPr/>
        </p:nvSpPr>
        <p:spPr>
          <a:xfrm rot="10800000" flipH="1">
            <a:off x="3873887" y="3760608"/>
            <a:ext cx="869086" cy="383088"/>
          </a:xfrm>
          <a:prstGeom prst="bentArrow">
            <a:avLst>
              <a:gd name="adj1" fmla="val 25000"/>
              <a:gd name="adj2" fmla="val 40852"/>
              <a:gd name="adj3" fmla="val 40566"/>
              <a:gd name="adj4" fmla="val 48255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7633952" y="4109111"/>
                <a:ext cx="1382031" cy="5361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1" algn="ctr"/>
                <a14:m>
                  <m:oMath xmlns:m="http://schemas.openxmlformats.org/officeDocument/2006/math">
                    <m:r>
                      <a:rPr lang="mr-IN" sz="1400" smtClean="0">
                        <a:solidFill>
                          <a:schemeClr val="tx1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∼</m:t>
                    </m:r>
                    <m:r>
                      <a:rPr lang="mr-IN" sz="1400" i="1">
                        <a:solidFill>
                          <a:schemeClr val="tx1"/>
                        </a:solidFill>
                        <a:latin typeface="Cambria Math" charset="0"/>
                        <a:ea typeface="Arial" charset="0"/>
                        <a:cs typeface="Arial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40 </a:t>
                </a:r>
                <a:r>
                  <a:rPr lang="en-US" sz="1400" dirty="0" smtClean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layers </a:t>
                </a:r>
                <a:endParaRPr lang="en-US" sz="1400" dirty="0">
                  <a:solidFill>
                    <a:schemeClr val="tx1"/>
                  </a:solidFill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952" y="4109111"/>
                <a:ext cx="1382031" cy="536124"/>
              </a:xfrm>
              <a:prstGeom prst="rect">
                <a:avLst/>
              </a:prstGeom>
              <a:blipFill rotWithShape="0">
                <a:blip r:embed="rId10"/>
                <a:stretch>
                  <a:fillRect t="-25556" b="-38889"/>
                </a:stretch>
              </a:blipFill>
              <a:ln>
                <a:solidFill>
                  <a:schemeClr val="bg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Bent Arrow 24"/>
          <p:cNvSpPr/>
          <p:nvPr/>
        </p:nvSpPr>
        <p:spPr>
          <a:xfrm rot="10800000" flipH="1">
            <a:off x="7489797" y="4109111"/>
            <a:ext cx="296111" cy="328176"/>
          </a:xfrm>
          <a:prstGeom prst="bentArrow">
            <a:avLst>
              <a:gd name="adj1" fmla="val 25000"/>
              <a:gd name="adj2" fmla="val 29593"/>
              <a:gd name="adj3" fmla="val 40566"/>
              <a:gd name="adj4" fmla="val 48255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34981" y="4673487"/>
                <a:ext cx="8437964" cy="951030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>
                      <a:lumMod val="75000"/>
                    </a:schemeClr>
                  </a:buClr>
                  <a:buFont typeface="Arial"/>
                  <a:buChar char="•"/>
                </a:pP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ALice </a:t>
                </a:r>
                <a:r>
                  <a:rPr lang="en-US" dirty="0" err="1" smtClean="0">
                    <a:ea typeface="Arial" charset="0"/>
                    <a:cs typeface="Arial" charset="0"/>
                    <a:sym typeface="Wingdings"/>
                  </a:rPr>
                  <a:t>PIxel</a:t>
                </a: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 Detector (</a:t>
                </a:r>
                <a:r>
                  <a:rPr lang="en-US" b="1" dirty="0" smtClean="0">
                    <a:ea typeface="Arial" charset="0"/>
                    <a:cs typeface="Arial" charset="0"/>
                    <a:sym typeface="Wingdings"/>
                  </a:rPr>
                  <a:t>ALPIDE</a:t>
                </a: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) chip:</a:t>
                </a:r>
              </a:p>
              <a:p>
                <a:pPr marL="742950" lvl="1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>
                      <a:lumMod val="75000"/>
                    </a:schemeClr>
                  </a:buClr>
                  <a:buFont typeface="Arial"/>
                  <a:buChar char="•"/>
                </a:pP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Active area: 15 x 30 mm</a:t>
                </a:r>
                <a:r>
                  <a:rPr lang="en-US" baseline="30000" dirty="0" smtClean="0">
                    <a:ea typeface="Arial" charset="0"/>
                    <a:cs typeface="Arial" charset="0"/>
                    <a:sym typeface="Wingdings"/>
                  </a:rPr>
                  <a:t>2   </a:t>
                </a: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 (1024 x 512 pixel array of 28 x 28 </a:t>
                </a:r>
                <a14:m>
                  <m:oMath xmlns:m="http://schemas.openxmlformats.org/officeDocument/2006/math">
                    <m:r>
                      <a:rPr lang="en-US">
                        <a:latin typeface="Cambria Math" charset="0"/>
                        <a:ea typeface="Arial" charset="0"/>
                        <a:cs typeface="Arial" charset="0"/>
                        <a:sym typeface="Wingdings"/>
                      </a:rPr>
                      <m:t>𝜇</m:t>
                    </m:r>
                  </m:oMath>
                </a14:m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m</a:t>
                </a:r>
                <a:r>
                  <a:rPr lang="en-US" baseline="30000" dirty="0" smtClean="0">
                    <a:ea typeface="Arial" charset="0"/>
                    <a:cs typeface="Arial" charset="0"/>
                    <a:sym typeface="Wingdings"/>
                  </a:rPr>
                  <a:t>2 </a:t>
                </a: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 pixels).</a:t>
                </a:r>
              </a:p>
              <a:p>
                <a:pPr marL="742950" lvl="1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>
                      <a:lumMod val="75000"/>
                    </a:schemeClr>
                  </a:buClr>
                  <a:buFont typeface="Arial"/>
                  <a:buChar char="•"/>
                </a:pPr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Readout rate:</a:t>
                </a:r>
                <a14:m>
                  <m:oMath xmlns:m="http://schemas.openxmlformats.org/officeDocument/2006/math">
                    <m:r>
                      <a:rPr lang="es-ES" b="0" i="0" smtClean="0">
                        <a:latin typeface="Cambria Math" charset="0"/>
                      </a:rPr>
                      <m:t>  </m:t>
                    </m:r>
                    <m:r>
                      <a:rPr lang="es-ES" i="1">
                        <a:latin typeface="Cambria Math" charset="0"/>
                      </a:rPr>
                      <m:t>~</m:t>
                    </m:r>
                  </m:oMath>
                </a14:m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 5-10 </a:t>
                </a:r>
                <a14:m>
                  <m:oMath xmlns:m="http://schemas.openxmlformats.org/officeDocument/2006/math">
                    <m:r>
                      <a:rPr lang="en-US">
                        <a:latin typeface="Cambria Math" charset="0"/>
                        <a:ea typeface="Arial" charset="0"/>
                        <a:cs typeface="Arial" charset="0"/>
                        <a:sym typeface="Wingdings"/>
                      </a:rPr>
                      <m:t>𝜇</m:t>
                    </m:r>
                  </m:oMath>
                </a14:m>
                <a:r>
                  <a:rPr lang="en-US" dirty="0" smtClean="0">
                    <a:ea typeface="Arial" charset="0"/>
                    <a:cs typeface="Arial" charset="0"/>
                    <a:sym typeface="Wingdings"/>
                  </a:rPr>
                  <a:t>s.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81" y="4673487"/>
                <a:ext cx="8437964" cy="951030"/>
              </a:xfrm>
              <a:prstGeom prst="rect">
                <a:avLst/>
              </a:prstGeom>
              <a:blipFill rotWithShape="0">
                <a:blip r:embed="rId11"/>
                <a:stretch>
                  <a:fillRect l="-506" t="-6410" b="-46795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34981" y="5756807"/>
            <a:ext cx="8437964" cy="3416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/>
              <a:buChar char="•"/>
            </a:pP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Used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sensors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+ sensor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layer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design</a:t>
            </a:r>
            <a:r>
              <a:rPr lang="es-ES" dirty="0">
                <a:ea typeface="Arial" charset="0"/>
                <a:cs typeface="Arial" charset="0"/>
                <a:sym typeface="Wingdings"/>
              </a:rPr>
              <a:t> 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= ALICE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FoCal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em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calorimeter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 </a:t>
            </a:r>
            <a:r>
              <a:rPr lang="es-ES" dirty="0" err="1" smtClean="0">
                <a:ea typeface="Arial" charset="0"/>
                <a:cs typeface="Arial" charset="0"/>
                <a:sym typeface="Wingdings"/>
              </a:rPr>
              <a:t>Synergy</a:t>
            </a:r>
            <a:r>
              <a:rPr lang="es-ES" dirty="0" smtClean="0">
                <a:ea typeface="Arial" charset="0"/>
                <a:cs typeface="Arial" charset="0"/>
                <a:sym typeface="Wingdings"/>
              </a:rPr>
              <a:t> in R&amp;D</a:t>
            </a:r>
            <a:endParaRPr lang="en-US" dirty="0" smtClean="0">
              <a:ea typeface="Arial" charset="0"/>
              <a:cs typeface="Arial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528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5" grpId="0" animBg="1"/>
      <p:bldP spid="17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5678"/>
            <a:ext cx="835832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Proton CT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608" y="1263218"/>
            <a:ext cx="9015984" cy="1258806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ea typeface="Arial" charset="0"/>
                <a:cs typeface="Arial" charset="0"/>
              </a:rPr>
              <a:t>For RSP maps calculation:</a:t>
            </a:r>
            <a:endParaRPr lang="en-US" dirty="0">
              <a:ea typeface="Arial" charset="0"/>
              <a:cs typeface="Arial" charset="0"/>
            </a:endParaRP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>
                  <a:lumMod val="75000"/>
                </a:schemeClr>
              </a:buClr>
              <a:buFont typeface="Arial"/>
              <a:buChar char="•"/>
            </a:pPr>
            <a:r>
              <a:rPr lang="en-US" dirty="0">
                <a:ea typeface="Arial" charset="0"/>
                <a:cs typeface="Arial" charset="0"/>
                <a:sym typeface="Wingdings"/>
              </a:rPr>
              <a:t>U</a:t>
            </a:r>
            <a:r>
              <a:rPr lang="en-US" dirty="0" smtClean="0">
                <a:ea typeface="Arial" charset="0"/>
                <a:cs typeface="Arial" charset="0"/>
                <a:sym typeface="Wingdings"/>
              </a:rPr>
              <a:t>sing </a:t>
            </a:r>
            <a:r>
              <a:rPr lang="en-US" dirty="0">
                <a:ea typeface="Arial" charset="0"/>
                <a:cs typeface="Arial" charset="0"/>
                <a:sym typeface="Wingdings"/>
              </a:rPr>
              <a:t>a </a:t>
            </a:r>
            <a:r>
              <a:rPr lang="en-US" dirty="0" smtClean="0">
                <a:ea typeface="Arial" charset="0"/>
                <a:cs typeface="Arial" charset="0"/>
                <a:sym typeface="Wingdings"/>
              </a:rPr>
              <a:t>Digital Tracking Calorimeter  many </a:t>
            </a:r>
            <a:r>
              <a:rPr lang="en-US" dirty="0">
                <a:ea typeface="Arial" charset="0"/>
                <a:cs typeface="Arial" charset="0"/>
                <a:sym typeface="Wingdings"/>
              </a:rPr>
              <a:t>proton’s residual energies can be measured at the same time</a:t>
            </a:r>
            <a:r>
              <a:rPr lang="en-US" dirty="0" smtClean="0">
                <a:ea typeface="Arial" charset="0"/>
                <a:cs typeface="Arial" charset="0"/>
                <a:sym typeface="Wingdings"/>
              </a:rPr>
              <a:t> . 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rgbClr val="00A6D6"/>
              </a:buClr>
              <a:buFont typeface="Arial"/>
              <a:buChar char="•"/>
            </a:pPr>
            <a:endParaRPr lang="en-US" dirty="0" smtClean="0">
              <a:ea typeface="Arial" charset="0"/>
              <a:cs typeface="Arial" charset="0"/>
              <a:sym typeface="Wingding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8608" y="4772286"/>
            <a:ext cx="8913459" cy="1228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A6D6"/>
              </a:buClr>
              <a:buFont typeface="Arial" charset="0"/>
              <a:buChar char="•"/>
            </a:pPr>
            <a:endParaRPr lang="en-US" dirty="0" smtClean="0">
              <a:ea typeface="Arial" charset="0"/>
              <a:cs typeface="Arial" charset="0"/>
              <a:sym typeface="Wingdings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dirty="0">
                <a:ea typeface="Arial" charset="0"/>
                <a:cs typeface="Arial" charset="0"/>
                <a:sym typeface="Wingdings"/>
              </a:rPr>
              <a:t>Multiple Coulomb scattering  stochastic trajectories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dirty="0" smtClean="0">
              <a:sym typeface="Wingdings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dirty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roton intensities + high </a:t>
            </a:r>
            <a:r>
              <a:rPr lang="en-US" dirty="0">
                <a:sym typeface="Wingdings"/>
              </a:rPr>
              <a:t>level of </a:t>
            </a:r>
            <a:r>
              <a:rPr lang="en-US" dirty="0" smtClean="0">
                <a:sym typeface="Wingdings"/>
              </a:rPr>
              <a:t>scatter </a:t>
            </a:r>
            <a:r>
              <a:rPr lang="en-US" dirty="0">
                <a:sym typeface="Wingdings"/>
              </a:rPr>
              <a:t>between </a:t>
            </a:r>
            <a:r>
              <a:rPr lang="en-US" dirty="0" smtClean="0">
                <a:sym typeface="Wingdings"/>
              </a:rPr>
              <a:t>layers  </a:t>
            </a:r>
            <a:r>
              <a:rPr lang="en-US" b="1" dirty="0">
                <a:sym typeface="Wingdings"/>
              </a:rPr>
              <a:t>track reconstruction algorithm</a:t>
            </a:r>
            <a:r>
              <a:rPr lang="en-US" dirty="0">
                <a:sym typeface="Wingdings"/>
              </a:rPr>
              <a:t> </a:t>
            </a:r>
            <a:endParaRPr lang="en-US" dirty="0">
              <a:ea typeface="Arial" charset="0"/>
              <a:cs typeface="Arial" charset="0"/>
              <a:sym typeface="Wingding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" b="1911"/>
          <a:stretch/>
        </p:blipFill>
        <p:spPr>
          <a:xfrm>
            <a:off x="2542077" y="2082212"/>
            <a:ext cx="4828540" cy="275055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321680" y="3445931"/>
            <a:ext cx="1273083" cy="239378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94763" y="3552825"/>
            <a:ext cx="3013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17300" y="3398936"/>
            <a:ext cx="1050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Aluminum</a:t>
            </a:r>
            <a:endParaRPr lang="en-US" sz="1400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808729411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4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20285"/>
            <a:ext cx="835832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Research objective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630" y="1537561"/>
            <a:ext cx="8194836" cy="3072067"/>
          </a:xfrm>
        </p:spPr>
        <p:txBody>
          <a:bodyPr>
            <a:normAutofit fontScale="55000" lnSpcReduction="20000"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endParaRPr lang="en-US" sz="3200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4000" dirty="0" smtClean="0">
                <a:latin typeface="+mn-lt"/>
              </a:rPr>
              <a:t>A proton track reconstruction algorithm has already been developed.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sz="4000" dirty="0">
              <a:latin typeface="+mn-lt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4000" dirty="0">
                <a:latin typeface="+mn-lt"/>
              </a:rPr>
              <a:t>H</a:t>
            </a:r>
            <a:r>
              <a:rPr lang="en-US" sz="4000" dirty="0" smtClean="0">
                <a:latin typeface="+mn-lt"/>
              </a:rPr>
              <a:t>owever, it has </a:t>
            </a:r>
            <a:r>
              <a:rPr lang="en-US" sz="4000" dirty="0">
                <a:latin typeface="+mn-lt"/>
              </a:rPr>
              <a:t>some limitations on the track density that can be reconstructed </a:t>
            </a:r>
            <a:r>
              <a:rPr lang="en-US" sz="4000" dirty="0" smtClean="0">
                <a:latin typeface="+mn-lt"/>
              </a:rPr>
              <a:t>correctly.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sz="4000" dirty="0" smtClean="0">
              <a:latin typeface="+mn-lt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sz="4000" dirty="0" smtClean="0">
                <a:latin typeface="+mn-lt"/>
                <a:ea typeface="Arial" charset="0"/>
                <a:cs typeface="Arial" charset="0"/>
                <a:sym typeface="Wingdings"/>
              </a:rPr>
              <a:t>A more efficient algorithm will allow a reduction of the scan time. </a:t>
            </a:r>
            <a:endParaRPr lang="en-US" sz="4000" dirty="0">
              <a:latin typeface="+mn-lt"/>
              <a:ea typeface="Arial" charset="0"/>
              <a:cs typeface="Arial" charset="0"/>
              <a:sym typeface="Wingdings"/>
            </a:endParaRPr>
          </a:p>
          <a:p>
            <a:endParaRPr lang="en-US" sz="1800" dirty="0" smtClean="0">
              <a:latin typeface="+mn-lt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26741" y="5005357"/>
            <a:ext cx="5090515" cy="8642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Optimization of 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current method</a:t>
            </a:r>
          </a:p>
          <a:p>
            <a:pPr algn="ctr"/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>
            <a:off x="4267525" y="4327671"/>
            <a:ext cx="608949" cy="52141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70007157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983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79"/>
          <a:stretch/>
        </p:blipFill>
        <p:spPr>
          <a:xfrm>
            <a:off x="4465741" y="1056666"/>
            <a:ext cx="4608730" cy="292725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" t="50803"/>
          <a:stretch/>
        </p:blipFill>
        <p:spPr>
          <a:xfrm>
            <a:off x="4636363" y="3983916"/>
            <a:ext cx="4465741" cy="28740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600" y="1262134"/>
            <a:ext cx="492143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A6D6"/>
              </a:buClr>
              <a:buFont typeface="Arial" charset="0"/>
              <a:buChar char="•"/>
            </a:pPr>
            <a:endParaRPr lang="en-US" sz="2800" b="1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  <a:sym typeface="Wingdings"/>
              </a:rPr>
              <a:t>B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  <a:sym typeface="Wingdings"/>
              </a:rPr>
              <a:t>ased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Wingdings"/>
              </a:rPr>
              <a:t>on the track-following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  <a:sym typeface="Wingdings"/>
              </a:rPr>
              <a:t>scheme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Search cone size depends on S</a:t>
            </a:r>
            <a:r>
              <a:rPr lang="en-US" sz="2000" baseline="-25000" dirty="0" smtClean="0">
                <a:latin typeface="Arial" charset="0"/>
                <a:ea typeface="Arial" charset="0"/>
                <a:cs typeface="Arial" charset="0"/>
              </a:rPr>
              <a:t>max</a:t>
            </a:r>
          </a:p>
          <a:p>
            <a:pPr marL="742950" lvl="1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  <a:sym typeface="Wingdings"/>
              </a:rPr>
              <a:t>Determine </a:t>
            </a:r>
            <a:r>
              <a:rPr lang="en-US" dirty="0">
                <a:latin typeface="Arial" charset="0"/>
                <a:ea typeface="Arial" charset="0"/>
                <a:cs typeface="Arial" charset="0"/>
                <a:sym typeface="Wingdings"/>
              </a:rPr>
              <a:t>the of </a:t>
            </a:r>
            <a:r>
              <a:rPr lang="en-US" dirty="0" smtClean="0">
                <a:latin typeface="Arial" charset="0"/>
                <a:ea typeface="Arial" charset="0"/>
                <a:cs typeface="Arial" charset="0"/>
                <a:sym typeface="Wingdings"/>
              </a:rPr>
              <a:t>curvature</a:t>
            </a:r>
          </a:p>
          <a:p>
            <a:pPr marL="742950" lvl="1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  <a:sym typeface="Wingdings"/>
              </a:rPr>
              <a:t>Constant value</a:t>
            </a: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baseline="-250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baseline="-250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2000" baseline="-25000" dirty="0" smtClean="0">
                <a:latin typeface="Arial" charset="0"/>
                <a:ea typeface="Arial" charset="0"/>
                <a:cs typeface="Arial" charset="0"/>
              </a:rPr>
              <a:t>n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is calculated for each candidate </a:t>
            </a:r>
            <a:endParaRPr lang="en-US" dirty="0" smtClean="0">
              <a:latin typeface="Arial" charset="0"/>
              <a:ea typeface="Arial" charset="0"/>
              <a:cs typeface="Arial" charset="0"/>
              <a:sym typeface="Wingdings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baseline="-250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baseline="-250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If S</a:t>
            </a:r>
            <a:r>
              <a:rPr lang="en-US" sz="2000" baseline="-25000" dirty="0" smtClean="0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&lt; S</a:t>
            </a:r>
            <a:r>
              <a:rPr lang="en-US" sz="2000" baseline="-25000" dirty="0" smtClean="0">
                <a:latin typeface="Arial" charset="0"/>
                <a:ea typeface="Arial" charset="0"/>
                <a:cs typeface="Arial" charset="0"/>
              </a:rPr>
              <a:t>max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 the candidate is added to the track 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7713" y="3741508"/>
                <a:ext cx="4148666" cy="91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charset="0"/>
                            </a:rPr>
                            <m:t>𝑆</m:t>
                          </m:r>
                        </m:e>
                        <m:sub>
                          <m:r>
                            <a:rPr lang="es-ES" b="0" i="1" smtClean="0">
                              <a:latin typeface="Cambria Math" charset="0"/>
                            </a:rPr>
                            <m:t>𝑛</m:t>
                          </m:r>
                        </m:sub>
                      </m:sSub>
                      <m:r>
                        <a:rPr lang="es-ES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limLoc m:val="subSup"/>
                              <m:ctrlPr>
                                <a:rPr lang="is-IS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es-ES" b="0" i="1" smtClean="0">
                                  <a:latin typeface="Cambria Math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s-ES" b="0" i="1" smtClean="0">
                                  <a:latin typeface="Cambria Math" charset="0"/>
                                </a:rPr>
                                <m:t>𝑙𝑎𝑦𝑒𝑟</m:t>
                              </m:r>
                            </m:sup>
                            <m:e>
                              <m:r>
                                <a:rPr lang="es-ES" b="0" i="1" smtClean="0">
                                  <a:latin typeface="Cambria Math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∆</m:t>
                                  </m:r>
                                  <m:r>
                                    <a:rPr lang="es-E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  <m:r>
                                    <a:rPr lang="es-E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𝑙𝑎𝑦𝑒𝑟</m:t>
                                  </m:r>
                                  <m:r>
                                    <a:rPr lang="es-E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13" y="3741508"/>
                <a:ext cx="4148666" cy="9106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2617" y="690634"/>
            <a:ext cx="7932925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Current Algorithm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807450438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134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2" b="3016"/>
          <a:stretch/>
        </p:blipFill>
        <p:spPr>
          <a:xfrm>
            <a:off x="120793" y="3142157"/>
            <a:ext cx="4327882" cy="3082570"/>
          </a:xfrm>
          <a:prstGeom prst="rect">
            <a:avLst/>
          </a:prstGeom>
        </p:spPr>
      </p:pic>
      <p:pic>
        <p:nvPicPr>
          <p:cNvPr id="9" name="Picture 8" descr="/Users/AlbaGarciaSantos/Desktop/Screenshot 2018-10-28 at 18.52.17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" t="7058" b="2340"/>
          <a:stretch/>
        </p:blipFill>
        <p:spPr bwMode="auto">
          <a:xfrm>
            <a:off x="4562475" y="3242318"/>
            <a:ext cx="4526345" cy="29824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ight Arrow 14"/>
          <p:cNvSpPr/>
          <p:nvPr/>
        </p:nvSpPr>
        <p:spPr>
          <a:xfrm>
            <a:off x="4448675" y="4385318"/>
            <a:ext cx="608949" cy="52141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12617" y="690634"/>
            <a:ext cx="79329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Current Algorithm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392330" y="1755215"/>
            <a:ext cx="3792804" cy="1173413"/>
            <a:chOff x="740803" y="4417966"/>
            <a:chExt cx="4443628" cy="1219201"/>
          </a:xfrm>
        </p:grpSpPr>
        <p:grpSp>
          <p:nvGrpSpPr>
            <p:cNvPr id="27" name="Group 26"/>
            <p:cNvGrpSpPr/>
            <p:nvPr/>
          </p:nvGrpSpPr>
          <p:grpSpPr>
            <a:xfrm>
              <a:off x="740803" y="4417966"/>
              <a:ext cx="4443628" cy="1219201"/>
              <a:chOff x="1694391" y="4574720"/>
              <a:chExt cx="4443628" cy="1219201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40" t="17817" b="9455"/>
              <a:stretch/>
            </p:blipFill>
            <p:spPr>
              <a:xfrm>
                <a:off x="1725112" y="4574720"/>
                <a:ext cx="4412907" cy="1219201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1694391" y="4574720"/>
                <a:ext cx="1675826" cy="3369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                              </a:t>
                </a:r>
              </a:p>
              <a:p>
                <a:pPr algn="ctr"/>
                <a:r>
                  <a:rPr lang="en-US" sz="1200" b="1" dirty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 </a:t>
                </a:r>
                <a:r>
                  <a:rPr lang="en-US" sz="1200" b="1" dirty="0" smtClean="0">
                    <a:solidFill>
                      <a:schemeClr val="tx1"/>
                    </a:solidFill>
                    <a:ea typeface="Arial" charset="0"/>
                    <a:cs typeface="Arial" charset="0"/>
                  </a:rPr>
                  <a:t>                                  </a:t>
                </a:r>
                <a:endPara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3082834" y="4715691"/>
                <a:ext cx="522515" cy="50945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Parallelogram 27"/>
            <p:cNvSpPr/>
            <p:nvPr/>
          </p:nvSpPr>
          <p:spPr>
            <a:xfrm rot="10800000" flipV="1">
              <a:off x="2225313" y="5057426"/>
              <a:ext cx="936987" cy="97384"/>
            </a:xfrm>
            <a:prstGeom prst="parallelogram">
              <a:avLst>
                <a:gd name="adj" fmla="val 117593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581665" y="2446757"/>
            <a:ext cx="1087395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95530" y="2167929"/>
            <a:ext cx="108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Geant4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581665" y="2756587"/>
            <a:ext cx="10873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mtClean="0"/>
              <a:t>GATE</a:t>
            </a:r>
            <a:endParaRPr lang="en-US" dirty="0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776338318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7260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3333" y="1412366"/>
            <a:ext cx="7524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A6D6"/>
              </a:buClr>
              <a:buFont typeface="Arial" charset="0"/>
              <a:buChar char="•"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Calculate expected scatter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  <a:sym typeface="Wingdings"/>
              </a:rPr>
              <a:t>Highland’s Formula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199" y="690634"/>
            <a:ext cx="7988343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Idea 1: Variable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</a:rPr>
              <a:t>max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Picture 8" descr="/Users/AlbaGarciaSantos/Desktop/Results TFM/Resultsreport/results_March/HighlandFormula_graph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077" y="3113019"/>
            <a:ext cx="5214793" cy="362641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619605" y="2070246"/>
            <a:ext cx="55148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 dirty="0"/>
              <a:t>x</a:t>
            </a:r>
            <a:r>
              <a:rPr lang="en-US" sz="1600" i="1" dirty="0" smtClean="0"/>
              <a:t>: target length (3.5mm Al)</a:t>
            </a:r>
            <a:endParaRPr lang="en-US" sz="1600" i="1" dirty="0"/>
          </a:p>
          <a:p>
            <a:pPr marL="285750" indent="-285750">
              <a:buFont typeface="Arial" charset="0"/>
              <a:buChar char="•"/>
            </a:pPr>
            <a:r>
              <a:rPr lang="en-US" sz="1600" i="1" dirty="0" smtClean="0"/>
              <a:t>X</a:t>
            </a:r>
            <a:r>
              <a:rPr lang="en-US" sz="1600" i="1" baseline="-25000" dirty="0" smtClean="0"/>
              <a:t>0</a:t>
            </a:r>
            <a:r>
              <a:rPr lang="en-US" sz="1600" i="1" dirty="0" smtClean="0"/>
              <a:t>: radiation length of the target material (Al)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 dirty="0"/>
              <a:t>P</a:t>
            </a:r>
            <a:r>
              <a:rPr lang="en-US" sz="1600" i="1" baseline="-25000" dirty="0"/>
              <a:t>1</a:t>
            </a:r>
            <a:r>
              <a:rPr lang="en-US" sz="1600" i="1" dirty="0"/>
              <a:t>v</a:t>
            </a:r>
            <a:r>
              <a:rPr lang="en-US" sz="1600" i="1" baseline="-25000" dirty="0"/>
              <a:t>1</a:t>
            </a:r>
            <a:r>
              <a:rPr lang="en-US" sz="1600" i="1" dirty="0"/>
              <a:t>: proton’s kinematic properties for momentum and velocity. </a:t>
            </a:r>
          </a:p>
        </p:txBody>
      </p:sp>
      <p:pic>
        <p:nvPicPr>
          <p:cNvPr id="12" name="Picture 11" descr="/Users/AlbaGarciaSantos/Desktop/Results TFM/Resultsreport/results_March/HighlandFormul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0" y="2170365"/>
            <a:ext cx="3329055" cy="742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68" t="1814" r="1058" b="85375"/>
          <a:stretch/>
        </p:blipFill>
        <p:spPr>
          <a:xfrm>
            <a:off x="7214157" y="1262134"/>
            <a:ext cx="1231386" cy="954670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933931041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328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5467905" y="2440205"/>
            <a:ext cx="2737419" cy="3785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r>
              <a:rPr lang="en-GB" sz="1800" u="sng" dirty="0"/>
              <a:t>Using Highland’s </a:t>
            </a:r>
            <a:r>
              <a:rPr lang="en-GB" sz="1800" u="sng" dirty="0" smtClean="0"/>
              <a:t>formula</a:t>
            </a:r>
            <a:endParaRPr lang="en-GB" sz="1800" u="sng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4744" y="2457773"/>
            <a:ext cx="3881887" cy="72190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Clr>
                <a:schemeClr val="accent2">
                  <a:lumMod val="75000"/>
                </a:schemeClr>
              </a:buClr>
              <a:buNone/>
            </a:pPr>
            <a:r>
              <a:rPr lang="en-GB" sz="1800" u="sng" dirty="0"/>
              <a:t>Using constant </a:t>
            </a:r>
            <a:r>
              <a:rPr lang="en-GB" sz="1800" u="sng" dirty="0" err="1"/>
              <a:t>S</a:t>
            </a:r>
            <a:r>
              <a:rPr lang="en-GB" sz="1800" u="sng" baseline="-25000" dirty="0" err="1"/>
              <a:t>max</a:t>
            </a:r>
            <a:r>
              <a:rPr lang="en-GB" sz="1800" u="sng" baseline="-25000" dirty="0"/>
              <a:t> </a:t>
            </a:r>
            <a:r>
              <a:rPr lang="en-GB" sz="1800" u="sng" dirty="0"/>
              <a:t>(current algorithm) </a:t>
            </a:r>
            <a:endParaRPr lang="en-US" sz="1800" u="sng" dirty="0"/>
          </a:p>
        </p:txBody>
      </p:sp>
      <p:pic>
        <p:nvPicPr>
          <p:cNvPr id="7" name="Picture 6" descr="/Users/AlbaGarciaSantos/Desktop/Results TFM/STUDIES/FormulavsCurrent/Formula/WholeTrack_correct_endpoints_10iter_formulaScatter.pdf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" r="4774"/>
          <a:stretch/>
        </p:blipFill>
        <p:spPr bwMode="auto">
          <a:xfrm>
            <a:off x="4516631" y="2978279"/>
            <a:ext cx="4410026" cy="2993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/Users/AlbaGarciaSantos/Desktop/Results TFM/STUDIES/FormulavsCurrent/Current/WholeTrack_correct_10iter_currentAlgorithm.pd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5"/>
          <a:stretch/>
        </p:blipFill>
        <p:spPr bwMode="auto">
          <a:xfrm>
            <a:off x="87215" y="2986650"/>
            <a:ext cx="4429416" cy="299344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799" y="690634"/>
            <a:ext cx="8140743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Efficiency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06548538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6039" y="1806432"/>
            <a:ext cx="8216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>
                  <a:lumMod val="75000"/>
                </a:schemeClr>
              </a:buClr>
              <a:buFont typeface="Arial" charset="0"/>
              <a:buChar char="•"/>
            </a:pPr>
            <a:r>
              <a:rPr lang="en-US" dirty="0" smtClean="0"/>
              <a:t>Only </a:t>
            </a:r>
            <a:r>
              <a:rPr lang="en-US" dirty="0"/>
              <a:t>marginal improvement of the algorithm by using Highland’s </a:t>
            </a:r>
            <a:r>
              <a:rPr lang="en-US" dirty="0" smtClean="0"/>
              <a:t>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2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199" y="690634"/>
            <a:ext cx="7988343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Idea 1: Variable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</a:rPr>
              <a:t>max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2" r="9988" b="4354"/>
          <a:stretch/>
        </p:blipFill>
        <p:spPr>
          <a:xfrm>
            <a:off x="-9525" y="2447791"/>
            <a:ext cx="4469106" cy="32768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3" r="13996"/>
          <a:stretch/>
        </p:blipFill>
        <p:spPr>
          <a:xfrm>
            <a:off x="4469106" y="2453047"/>
            <a:ext cx="4499872" cy="32768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9233" y="2614372"/>
            <a:ext cx="1479873" cy="3693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Starting point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583460" y="2983704"/>
            <a:ext cx="654908" cy="364975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54602" y="4714740"/>
            <a:ext cx="1479873" cy="3693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mtClean="0"/>
              <a:t>Starting point</a:t>
            </a:r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8044249" y="4436071"/>
            <a:ext cx="444240" cy="27866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13006" y="1860751"/>
            <a:ext cx="593124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Different starting point = Different efficiency</a:t>
            </a:r>
            <a:endParaRPr lang="en-US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211675"/>
              </p:ext>
            </p:extLst>
          </p:nvPr>
        </p:nvGraphicFramePr>
        <p:xfrm>
          <a:off x="4921759" y="5729916"/>
          <a:ext cx="4047219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514"/>
                <a:gridCol w="864973"/>
                <a:gridCol w="1901732"/>
              </a:tblGrid>
              <a:tr h="5719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Tracks with same first/last ID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clusters same ID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Tracks with close match (0.5mm,1 degree) on first/last cluster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68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90.09%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81.08%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charset="0"/>
                        </a:rPr>
                        <a:t>98.2%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429991"/>
              </p:ext>
            </p:extLst>
          </p:nvPr>
        </p:nvGraphicFramePr>
        <p:xfrm>
          <a:off x="457199" y="5724660"/>
          <a:ext cx="4047219" cy="981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514"/>
                <a:gridCol w="864973"/>
                <a:gridCol w="1901732"/>
              </a:tblGrid>
              <a:tr h="5719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Tracks with same first/last ID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 clusters same ID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Tracks with close match (0.5mm,1 degree) on first/last cluster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68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84.96%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75.22%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charset="0"/>
                        </a:rPr>
                        <a:t>96.4%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charset="0"/>
                      </a:endParaRP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306548538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044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199" y="690634"/>
            <a:ext cx="7988343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Idea 2: Calculate best scenario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69" y="4917260"/>
            <a:ext cx="850770" cy="18280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53" y="4881265"/>
            <a:ext cx="939704" cy="18794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679" y="4881265"/>
            <a:ext cx="847056" cy="187940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767" y="4881266"/>
            <a:ext cx="851936" cy="18603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617" y="4881266"/>
            <a:ext cx="770066" cy="18280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856" y="2002557"/>
            <a:ext cx="849238" cy="20568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160" y="4917261"/>
            <a:ext cx="791444" cy="18280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2" y="1833634"/>
            <a:ext cx="3543815" cy="2225748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>
            <a:off x="3491965" y="2770261"/>
            <a:ext cx="608949" cy="52141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9727523">
            <a:off x="1583910" y="4268870"/>
            <a:ext cx="2549947" cy="18634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1109417">
            <a:off x="4987761" y="4268869"/>
            <a:ext cx="2549947" cy="18634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9043164">
            <a:off x="2762395" y="4350066"/>
            <a:ext cx="1571123" cy="19623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671054">
            <a:off x="4793841" y="4334148"/>
            <a:ext cx="1571123" cy="196233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7620356">
            <a:off x="3722757" y="4387399"/>
            <a:ext cx="921464" cy="20217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3868675">
            <a:off x="4389289" y="4434785"/>
            <a:ext cx="921464" cy="20217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53170" y="1581832"/>
                <a:ext cx="3221273" cy="5636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charset="0"/>
                      </a:rPr>
                      <m:t> </m:t>
                    </m:r>
                    <m:r>
                      <a:rPr lang="es-E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s-ES" b="0" i="1" smtClean="0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lang="mr-IN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charset="0"/>
                          </a:rPr>
                          <m:t>14.1 </m:t>
                        </m:r>
                        <m:r>
                          <a:rPr lang="es-ES" b="0" i="1" smtClean="0">
                            <a:latin typeface="Cambria Math" charset="0"/>
                          </a:rPr>
                          <m:t>𝑀𝑒𝑉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mr-IN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mr-IN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ES" b="0" i="1" smtClean="0">
                                <a:latin typeface="Cambria Math" charset="0"/>
                              </a:rPr>
                              <m:t>𝑥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smtClean="0">
                                    <a:latin typeface="Cambria Math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s-ES" b="0" i="1" smtClean="0">
                                    <a:latin typeface="Cambria Math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mr-IN" i="1" dirty="0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s-ES" b="0" i="1" dirty="0" smtClean="0">
                            <a:latin typeface="Cambria Math" charset="0"/>
                          </a:rPr>
                          <m:t>1+ </m:t>
                        </m:r>
                        <m:f>
                          <m:fPr>
                            <m:ctrlPr>
                              <a:rPr lang="mr-IN" b="0" i="1" dirty="0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ES" b="0" i="1" dirty="0" smtClean="0">
                                <a:latin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s-ES" b="0" i="1" dirty="0" smtClean="0">
                                <a:latin typeface="Cambria Math" charset="0"/>
                              </a:rPr>
                              <m:t>9</m:t>
                            </m:r>
                          </m:den>
                        </m:f>
                        <m:sSub>
                          <m:sSubPr>
                            <m:ctrlPr>
                              <a:rPr lang="en-US" b="0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 charset="0"/>
                              </a:rPr>
                              <m:t>10</m:t>
                            </m:r>
                          </m:sub>
                        </m:sSub>
                        <m:f>
                          <m:fPr>
                            <m:ctrlPr>
                              <a:rPr lang="mr-IN" b="0" i="1" dirty="0" smtClean="0">
                                <a:latin typeface="Cambria Math" charset="0"/>
                              </a:rPr>
                            </m:ctrlPr>
                          </m:fPr>
                          <m:num>
                            <m:r>
                              <a:rPr lang="es-ES" b="0" i="1" dirty="0" smtClean="0">
                                <a:latin typeface="Cambria Math" charset="0"/>
                              </a:rPr>
                              <m:t>𝑥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dirty="0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s-ES" b="0" i="1" dirty="0" smtClean="0">
                                    <a:latin typeface="Cambria Math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s-ES" b="0" i="1" dirty="0" smtClean="0">
                                    <a:latin typeface="Cambria Math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3170" y="1581832"/>
                <a:ext cx="3221273" cy="56368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9"/>
          <a:stretch/>
        </p:blipFill>
        <p:spPr>
          <a:xfrm>
            <a:off x="4962858" y="2356713"/>
            <a:ext cx="2713897" cy="1265757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rot="20865665">
            <a:off x="1613025" y="4227940"/>
            <a:ext cx="65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</a:t>
            </a:r>
            <a:r>
              <a:rPr lang="en-US" b="1" baseline="-25000" dirty="0" smtClean="0">
                <a:solidFill>
                  <a:srgbClr val="00B050"/>
                </a:solidFill>
              </a:rPr>
              <a:t>1</a:t>
            </a:r>
            <a:endParaRPr lang="en-US" b="1" baseline="-25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20865665">
            <a:off x="2442150" y="4453661"/>
            <a:ext cx="65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P</a:t>
            </a:r>
            <a:r>
              <a:rPr lang="en-US" b="1" baseline="-25000" dirty="0">
                <a:solidFill>
                  <a:schemeClr val="bg2">
                    <a:lumMod val="10000"/>
                  </a:schemeClr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 rot="21277628">
            <a:off x="3487374" y="4500551"/>
            <a:ext cx="65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P</a:t>
            </a:r>
            <a:r>
              <a:rPr lang="en-US" b="1" baseline="-25000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 rot="334077">
            <a:off x="5072841" y="4532620"/>
            <a:ext cx="65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E9B02"/>
                </a:solidFill>
              </a:rPr>
              <a:t>P</a:t>
            </a:r>
            <a:r>
              <a:rPr lang="en-US" b="1" baseline="-25000" dirty="0" smtClean="0">
                <a:solidFill>
                  <a:srgbClr val="CE9B02"/>
                </a:solidFill>
              </a:rPr>
              <a:t>4</a:t>
            </a:r>
            <a:endParaRPr lang="en-US" b="1" baseline="-25000" dirty="0">
              <a:solidFill>
                <a:srgbClr val="CE9B0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867714">
            <a:off x="7120110" y="4316933"/>
            <a:ext cx="65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endParaRPr lang="en-US" b="1" baseline="-25000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482114">
            <a:off x="6314090" y="4532620"/>
            <a:ext cx="657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baseline="-25000" dirty="0" smtClean="0">
                <a:solidFill>
                  <a:srgbClr val="FF0000"/>
                </a:solidFill>
              </a:rPr>
              <a:t>5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2" t="25093" r="6913" b="17414"/>
          <a:stretch/>
        </p:blipFill>
        <p:spPr>
          <a:xfrm>
            <a:off x="7600761" y="2098023"/>
            <a:ext cx="1179422" cy="980304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 flipH="1">
            <a:off x="6642787" y="3019031"/>
            <a:ext cx="2563" cy="327605"/>
          </a:xfrm>
          <a:prstGeom prst="line">
            <a:avLst/>
          </a:prstGeom>
          <a:ln w="15875">
            <a:solidFill>
              <a:srgbClr val="00B05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491935" y="3343162"/>
                <a:ext cx="393536" cy="302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solidFill>
                            <a:srgbClr val="00B05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𝜽</m:t>
                      </m:r>
                      <m:r>
                        <a:rPr lang="es-ES" sz="1400" b="1" i="1" baseline="-25000" dirty="0" smtClean="0">
                          <a:solidFill>
                            <a:srgbClr val="00B05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𝟏</m:t>
                      </m:r>
                    </m:oMath>
                  </m:oMathPara>
                </a14:m>
                <a:endParaRPr lang="en-US" sz="1400" b="1" baseline="-25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935" y="3343162"/>
                <a:ext cx="393536" cy="30284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/>
          <p:nvPr/>
        </p:nvCxnSpPr>
        <p:spPr>
          <a:xfrm flipH="1">
            <a:off x="6765790" y="2724832"/>
            <a:ext cx="725620" cy="8301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4962858" y="2094570"/>
                <a:ext cx="746107" cy="2318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p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200" b="0" i="1" dirty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  <m:r>
                      <a:rPr lang="es-ES" sz="1200" b="0" i="1" dirty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endParaRPr lang="en-US" sz="12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2858" y="2094570"/>
                <a:ext cx="746107" cy="231851"/>
              </a:xfrm>
              <a:prstGeom prst="rect">
                <a:avLst/>
              </a:prstGeom>
              <a:blipFill rotWithShape="0">
                <a:blip r:embed="rId14"/>
                <a:stretch>
                  <a:fillRect t="-7500" b="-25000"/>
                </a:stretch>
              </a:blipFill>
              <a:ln>
                <a:solidFill>
                  <a:schemeClr val="bg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7345106" y="3243257"/>
                <a:ext cx="331649" cy="2318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</m:oMath>
                  </m:oMathPara>
                </a14:m>
                <a:endParaRPr lang="en-US" sz="1200" baseline="-25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5106" y="3243257"/>
                <a:ext cx="331649" cy="23185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al 43"/>
          <p:cNvSpPr/>
          <p:nvPr/>
        </p:nvSpPr>
        <p:spPr>
          <a:xfrm>
            <a:off x="646668" y="4162457"/>
            <a:ext cx="1652606" cy="26177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 rot="20503953">
            <a:off x="763445" y="5216785"/>
            <a:ext cx="1456957" cy="4312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Best Option!</a:t>
            </a:r>
            <a:endParaRPr lang="en-US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6053418" y="3700051"/>
                <a:ext cx="304904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s-ES" sz="1600" b="0" i="1" smtClean="0">
                            <a:latin typeface="Cambria Math" charset="0"/>
                          </a:rPr>
                          <m:t>𝑇𝑜𝑡𝑎𝑙</m:t>
                        </m:r>
                      </m:sub>
                    </m:sSub>
                    <m:r>
                      <a:rPr lang="es-ES" sz="1600" b="0" i="1" smtClean="0">
                        <a:latin typeface="Cambria Math" charset="0"/>
                      </a:rPr>
                      <m:t>=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sz="1600" b="0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1600" b="0" i="1" dirty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  <m:r>
                          <a:rPr lang="es-ES" sz="1600" b="0" i="1" baseline="-25000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1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 </m:t>
                    </m:r>
                    <m:r>
                      <a:rPr lang="es-ES" sz="1600" b="0" i="1" smtClean="0">
                        <a:latin typeface="Cambria Math" charset="0"/>
                      </a:rPr>
                      <m:t>∗</m:t>
                    </m:r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16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  <m:r>
                          <a:rPr lang="es-ES" sz="1600" b="0" i="1" baseline="-25000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*</a:t>
                </a:r>
                <a:r>
                  <a:rPr lang="mr-IN" sz="1600" dirty="0" smtClean="0"/>
                  <a:t>…</a:t>
                </a:r>
                <a:r>
                  <a:rPr lang="es-ES" sz="1600" dirty="0"/>
                  <a:t>*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16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  <m:r>
                          <a:rPr lang="es-ES" sz="1600" b="0" i="1" baseline="-25000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3418" y="3700051"/>
                <a:ext cx="3049041" cy="338554"/>
              </a:xfrm>
              <a:prstGeom prst="rect">
                <a:avLst/>
              </a:prstGeom>
              <a:blipFill rotWithShape="0">
                <a:blip r:embed="rId16"/>
                <a:stretch>
                  <a:fillRect t="-87500" b="-1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6" name="Diagram 35"/>
          <p:cNvGraphicFramePr/>
          <p:nvPr>
            <p:extLst>
              <p:ext uri="{D42A27DB-BD31-4B8C-83A1-F6EECF244321}">
                <p14:modId xmlns:p14="http://schemas.microsoft.com/office/powerpoint/2010/main" val="306548538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118362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4" grpId="0"/>
      <p:bldP spid="29" grpId="0"/>
      <p:bldP spid="30" grpId="0"/>
      <p:bldP spid="31" grpId="0"/>
      <p:bldP spid="32" grpId="0"/>
      <p:bldP spid="33" grpId="0"/>
      <p:bldP spid="34" grpId="0"/>
      <p:bldP spid="38" grpId="0"/>
      <p:bldP spid="42" grpId="0" animBg="1"/>
      <p:bldP spid="43" grpId="0" animBg="1"/>
      <p:bldP spid="44" grpId="0" animBg="1"/>
      <p:bldP spid="45" grpId="0" animBg="1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Index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74938600"/>
              </p:ext>
            </p:extLst>
          </p:nvPr>
        </p:nvGraphicFramePr>
        <p:xfrm>
          <a:off x="64365" y="2815466"/>
          <a:ext cx="1807466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777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156039" y="1584843"/>
            <a:ext cx="8987961" cy="492073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j-lt"/>
              </a:rPr>
              <a:t>Proton therapy treatment can optimize the dose delivery to patient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j-lt"/>
              </a:rPr>
              <a:t>The use of a proton CT will increase the accuracy of the treatment planning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j-lt"/>
              </a:rPr>
              <a:t>To this end, protons’ residual energies can be measured using </a:t>
            </a:r>
            <a:r>
              <a:rPr lang="en-US" sz="1800" dirty="0">
                <a:latin typeface="+mj-lt"/>
                <a:ea typeface="Arial" charset="0"/>
                <a:cs typeface="Arial" charset="0"/>
                <a:sym typeface="Wingdings"/>
              </a:rPr>
              <a:t>Digital Tracking Calorimeter </a:t>
            </a:r>
            <a:r>
              <a:rPr lang="en-US" sz="1800" dirty="0" smtClean="0">
                <a:latin typeface="+mj-lt"/>
                <a:ea typeface="Arial" charset="0"/>
                <a:cs typeface="Arial" charset="0"/>
                <a:sym typeface="Wingdings"/>
              </a:rPr>
              <a:t> many protons can be detected at the same time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j-lt"/>
                <a:ea typeface="Arial" charset="0"/>
                <a:cs typeface="Arial" charset="0"/>
                <a:sym typeface="Wingdings"/>
              </a:rPr>
              <a:t>However, protons follow stochastic trajectories in the detector track reconstruction algorithm.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j-lt"/>
                <a:ea typeface="Arial" charset="0"/>
                <a:cs typeface="Arial" charset="0"/>
                <a:sym typeface="Wingdings"/>
              </a:rPr>
              <a:t>The current track reconstruction algorithm has some limitation, especially at higher beam intensities</a:t>
            </a:r>
          </a:p>
          <a:p>
            <a:pPr lvl="0">
              <a:buClr>
                <a:schemeClr val="accent2">
                  <a:lumMod val="75000"/>
                </a:schemeClr>
              </a:buClr>
            </a:pPr>
            <a:r>
              <a:rPr lang="en-US" sz="1800" dirty="0">
                <a:latin typeface="+mj-lt"/>
                <a:ea typeface="Arial" charset="0"/>
                <a:cs typeface="Arial" charset="0"/>
                <a:sym typeface="Wingdings"/>
              </a:rPr>
              <a:t>O</a:t>
            </a:r>
            <a:r>
              <a:rPr lang="en-US" sz="1800" dirty="0" smtClean="0">
                <a:latin typeface="+mj-lt"/>
                <a:ea typeface="Arial" charset="0"/>
                <a:cs typeface="Arial" charset="0"/>
                <a:sym typeface="Wingdings"/>
              </a:rPr>
              <a:t>ptimization of this algorithm  better performance 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1600" dirty="0" smtClean="0">
                <a:latin typeface="+mj-lt"/>
                <a:ea typeface="Arial" charset="0"/>
                <a:cs typeface="Arial" charset="0"/>
                <a:sym typeface="Wingdings"/>
              </a:rPr>
              <a:t>Idea 1: Adapt the algorithm to the expected scatter depending on the energy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latin typeface="+mj-lt"/>
                <a:ea typeface="Arial" charset="0"/>
                <a:cs typeface="Arial" charset="0"/>
                <a:sym typeface="Wingdings"/>
              </a:rPr>
              <a:t>Small improvement 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latin typeface="+mj-lt"/>
                <a:ea typeface="Arial" charset="0"/>
                <a:cs typeface="Arial" charset="0"/>
                <a:sym typeface="Wingdings"/>
              </a:rPr>
              <a:t>Low robustness 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1600" dirty="0" smtClean="0">
                <a:latin typeface="+mj-lt"/>
                <a:ea typeface="Arial" charset="0"/>
                <a:cs typeface="Arial" charset="0"/>
                <a:sym typeface="Wingdings"/>
              </a:rPr>
              <a:t>Idea 2: Calculate the best scenario per layer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latin typeface="+mj-lt"/>
                <a:ea typeface="Arial" charset="0"/>
                <a:cs typeface="Arial" charset="0"/>
                <a:sym typeface="Wingdings"/>
              </a:rPr>
              <a:t>More robust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latin typeface="+mj-lt"/>
                <a:ea typeface="Arial" charset="0"/>
                <a:cs typeface="Arial" charset="0"/>
                <a:sym typeface="Wingdings"/>
              </a:rPr>
              <a:t>More computationally expensive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latin typeface="+mj-lt"/>
                <a:ea typeface="Arial" charset="0"/>
                <a:cs typeface="Arial" charset="0"/>
                <a:sym typeface="Wingdings"/>
              </a:rPr>
              <a:t>Better results???</a:t>
            </a:r>
          </a:p>
          <a:p>
            <a:pPr lvl="2">
              <a:buClr>
                <a:schemeClr val="accent2">
                  <a:lumMod val="75000"/>
                </a:schemeClr>
              </a:buClr>
            </a:pPr>
            <a:endParaRPr lang="en-US" sz="800" dirty="0" smtClean="0">
              <a:latin typeface="+mj-lt"/>
              <a:ea typeface="Arial" charset="0"/>
              <a:cs typeface="Arial" charset="0"/>
              <a:sym typeface="Wingdings"/>
            </a:endParaRPr>
          </a:p>
          <a:p>
            <a:pPr lvl="2">
              <a:buClr>
                <a:schemeClr val="accent2">
                  <a:lumMod val="75000"/>
                </a:schemeClr>
              </a:buClr>
            </a:pPr>
            <a:endParaRPr lang="en-US" sz="800" dirty="0">
              <a:latin typeface="+mj-lt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799" y="690634"/>
            <a:ext cx="8140743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6308649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064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199" y="690634"/>
            <a:ext cx="7988343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Acknowledgement</a:t>
            </a:r>
            <a:endParaRPr lang="en-US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58" y="2018528"/>
            <a:ext cx="3445510" cy="13529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970" y="1021563"/>
            <a:ext cx="3232150" cy="8120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656" y="3909263"/>
            <a:ext cx="4523447" cy="793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554" y="5240559"/>
            <a:ext cx="2821985" cy="8603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6072" y="2313922"/>
            <a:ext cx="36897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Thomas </a:t>
            </a:r>
            <a:r>
              <a:rPr lang="en-US" dirty="0" err="1" smtClean="0"/>
              <a:t>Peitzmann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/>
              <a:t>Dieter </a:t>
            </a:r>
            <a:r>
              <a:rPr lang="en-US" dirty="0" err="1" smtClean="0"/>
              <a:t>Röhrich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Helge  </a:t>
            </a:r>
            <a:r>
              <a:rPr lang="en-US" dirty="0" err="1"/>
              <a:t>Egil</a:t>
            </a:r>
            <a:r>
              <a:rPr lang="en-US" dirty="0"/>
              <a:t> </a:t>
            </a:r>
            <a:r>
              <a:rPr lang="en-US" dirty="0" err="1"/>
              <a:t>Seime</a:t>
            </a:r>
            <a:r>
              <a:rPr lang="en-US" dirty="0"/>
              <a:t> </a:t>
            </a:r>
            <a:r>
              <a:rPr lang="en-US" dirty="0" err="1" smtClean="0"/>
              <a:t>Pettersen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/>
              <a:t>Naomi van der </a:t>
            </a:r>
            <a:r>
              <a:rPr lang="en-US" dirty="0" err="1" smtClean="0"/>
              <a:t>Kolk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Rene </a:t>
            </a:r>
            <a:r>
              <a:rPr lang="en-US" dirty="0" err="1" smtClean="0"/>
              <a:t>Barthel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Ton van den Brink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177554" y="2835639"/>
            <a:ext cx="2841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4337" y="1791520"/>
            <a:ext cx="6577959" cy="2926445"/>
          </a:xfrm>
        </p:spPr>
        <p:txBody>
          <a:bodyPr>
            <a:normAutofit/>
          </a:bodyPr>
          <a:lstStyle/>
          <a:p>
            <a:pPr algn="ctr"/>
            <a:r>
              <a:rPr lang="en" sz="4000" b="1" dirty="0">
                <a:solidFill>
                  <a:schemeClr val="accent4">
                    <a:lumMod val="75000"/>
                  </a:schemeClr>
                </a:solidFill>
              </a:rPr>
              <a:t>Thank you for </a:t>
            </a:r>
            <a:r>
              <a:rPr lang="es-ES" sz="4000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s-ES" sz="40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" sz="4000" b="1" dirty="0">
                <a:solidFill>
                  <a:schemeClr val="accent4">
                    <a:lumMod val="75000"/>
                  </a:schemeClr>
                </a:solidFill>
              </a:rPr>
              <a:t>your attention</a:t>
            </a:r>
            <a:r>
              <a:rPr lang="es-ES" sz="4000" b="1" dirty="0">
                <a:solidFill>
                  <a:schemeClr val="accent4">
                    <a:lumMod val="75000"/>
                  </a:schemeClr>
                </a:solidFill>
              </a:rPr>
              <a:t>!</a:t>
            </a:r>
            <a:endParaRPr lang="en-US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8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43"/>
          <p:cNvSpPr txBox="1">
            <a:spLocks noGrp="1"/>
          </p:cNvSpPr>
          <p:nvPr>
            <p:ph type="title"/>
          </p:nvPr>
        </p:nvSpPr>
        <p:spPr>
          <a:xfrm>
            <a:off x="732225" y="1783625"/>
            <a:ext cx="8117100" cy="572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endParaRPr/>
          </a:p>
        </p:txBody>
      </p:sp>
      <p:sp>
        <p:nvSpPr>
          <p:cNvPr id="407" name="Google Shape;407;p43"/>
          <p:cNvSpPr txBox="1">
            <a:spLocks noGrp="1"/>
          </p:cNvSpPr>
          <p:nvPr>
            <p:ph type="body" idx="1"/>
          </p:nvPr>
        </p:nvSpPr>
        <p:spPr>
          <a:xfrm>
            <a:off x="732225" y="2486388"/>
            <a:ext cx="8117100" cy="29397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endParaRPr/>
          </a:p>
        </p:txBody>
      </p:sp>
      <p:sp>
        <p:nvSpPr>
          <p:cNvPr id="408" name="Google Shape;408;p43"/>
          <p:cNvSpPr txBox="1">
            <a:spLocks noGrp="1"/>
          </p:cNvSpPr>
          <p:nvPr>
            <p:ph type="sldNum" idx="12"/>
          </p:nvPr>
        </p:nvSpPr>
        <p:spPr>
          <a:xfrm>
            <a:off x="8472458" y="552046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r">
              <a:buClr>
                <a:srgbClr val="000000"/>
              </a:buClr>
              <a:buSzPts val="1100"/>
            </a:pPr>
            <a:fld id="{00000000-1234-1234-1234-123412341234}" type="slidenum">
              <a:rPr lang="en"/>
              <a:pPr algn="r">
                <a:buClr>
                  <a:srgbClr val="000000"/>
                </a:buClr>
                <a:buSzPts val="1100"/>
              </a:pPr>
              <a:t>23</a:t>
            </a:fld>
            <a:endParaRPr/>
          </a:p>
        </p:txBody>
      </p:sp>
      <p:sp>
        <p:nvSpPr>
          <p:cNvPr id="409" name="Google Shape;409;p43"/>
          <p:cNvSpPr/>
          <p:nvPr/>
        </p:nvSpPr>
        <p:spPr>
          <a:xfrm>
            <a:off x="-1260764" y="0"/>
            <a:ext cx="11554691" cy="7051964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26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Index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59348934"/>
              </p:ext>
            </p:extLst>
          </p:nvPr>
        </p:nvGraphicFramePr>
        <p:xfrm>
          <a:off x="64364" y="2815466"/>
          <a:ext cx="3069361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957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Index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60562686"/>
              </p:ext>
            </p:extLst>
          </p:nvPr>
        </p:nvGraphicFramePr>
        <p:xfrm>
          <a:off x="64364" y="2815466"/>
          <a:ext cx="4917211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076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Index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61763354"/>
              </p:ext>
            </p:extLst>
          </p:nvPr>
        </p:nvGraphicFramePr>
        <p:xfrm>
          <a:off x="64364" y="2815466"/>
          <a:ext cx="6536461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62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Index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22046856"/>
              </p:ext>
            </p:extLst>
          </p:nvPr>
        </p:nvGraphicFramePr>
        <p:xfrm>
          <a:off x="64364" y="2815466"/>
          <a:ext cx="7574686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328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Index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40507241"/>
              </p:ext>
            </p:extLst>
          </p:nvPr>
        </p:nvGraphicFramePr>
        <p:xfrm>
          <a:off x="64364" y="2815466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163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835" y="530637"/>
            <a:ext cx="835832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Introduction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16" y="1494589"/>
            <a:ext cx="9162737" cy="2638999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400" dirty="0">
                <a:latin typeface="+mn-lt"/>
              </a:rPr>
              <a:t>Cancer is a destructive disease, in which tumor </a:t>
            </a:r>
            <a:r>
              <a:rPr lang="en-US" sz="2400" dirty="0" smtClean="0">
                <a:latin typeface="+mn-lt"/>
              </a:rPr>
              <a:t>cells </a:t>
            </a:r>
            <a:r>
              <a:rPr lang="en-US" sz="2400" dirty="0">
                <a:latin typeface="+mn-lt"/>
                <a:cs typeface="+mn-cs"/>
              </a:rPr>
              <a:t>grow-out-of-control, halting </a:t>
            </a:r>
            <a:r>
              <a:rPr lang="en-US" sz="2400" dirty="0">
                <a:latin typeface="+mn-lt"/>
              </a:rPr>
              <a:t>organ </a:t>
            </a:r>
            <a:r>
              <a:rPr lang="en-US" sz="2400" dirty="0" smtClean="0">
                <a:latin typeface="+mn-lt"/>
              </a:rPr>
              <a:t>function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sz="2400" dirty="0">
              <a:latin typeface="+mn-lt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400" dirty="0" smtClean="0">
                <a:latin typeface="+mn-lt"/>
              </a:rPr>
              <a:t>Different treatment depending on: 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2000" dirty="0" smtClean="0">
                <a:latin typeface="+mn-lt"/>
              </a:rPr>
              <a:t>cancer </a:t>
            </a:r>
            <a:r>
              <a:rPr lang="en-US" sz="2000" dirty="0">
                <a:latin typeface="+mn-lt"/>
              </a:rPr>
              <a:t>type, stage, organs at risk adjacent to the tumor</a:t>
            </a:r>
            <a:r>
              <a:rPr lang="mr-IN" sz="2000" dirty="0" smtClean="0">
                <a:latin typeface="+mn-lt"/>
              </a:rPr>
              <a:t>…</a:t>
            </a:r>
            <a:endParaRPr lang="es-ES" sz="2000" dirty="0" smtClean="0">
              <a:latin typeface="+mn-lt"/>
            </a:endParaRPr>
          </a:p>
          <a:p>
            <a:pPr lvl="1">
              <a:buClr>
                <a:schemeClr val="accent2">
                  <a:lumMod val="75000"/>
                </a:schemeClr>
              </a:buClr>
            </a:pPr>
            <a:endParaRPr lang="es-ES" sz="2400" dirty="0">
              <a:latin typeface="+mn-lt"/>
            </a:endParaRP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400" dirty="0" smtClean="0">
                <a:latin typeface="+mn-lt"/>
              </a:rPr>
              <a:t>Increase in the number of patient treated with particle therapy</a:t>
            </a:r>
            <a:r>
              <a:rPr lang="en-US" sz="2400" dirty="0" smtClean="0">
                <a:latin typeface="+mn-lt"/>
                <a:sym typeface="Wingdings"/>
              </a:rPr>
              <a:t> Protons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66"/>
          <a:stretch/>
        </p:blipFill>
        <p:spPr>
          <a:xfrm>
            <a:off x="5881839" y="4133588"/>
            <a:ext cx="3249635" cy="21406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85" y="4133588"/>
            <a:ext cx="5744054" cy="1829587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3445286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5636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835" y="530637"/>
            <a:ext cx="8358328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Introduction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6133" r="8754" b="4130"/>
          <a:stretch/>
        </p:blipFill>
        <p:spPr>
          <a:xfrm>
            <a:off x="4809982" y="908471"/>
            <a:ext cx="3941181" cy="2885033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96417" y="3485196"/>
            <a:ext cx="8739765" cy="104079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0A6D6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A6D6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A6D6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200" dirty="0" smtClean="0">
                <a:latin typeface="+mn-lt"/>
              </a:rPr>
              <a:t>Safety margins</a:t>
            </a:r>
            <a:endParaRPr lang="en-US" sz="2200" dirty="0">
              <a:latin typeface="+mn-lt"/>
              <a:sym typeface="Wingdings"/>
            </a:endParaRP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n-lt"/>
                <a:sym typeface="Wingdings"/>
              </a:rPr>
              <a:t>Tumor is fully covered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1800" dirty="0" smtClean="0">
                <a:latin typeface="+mn-lt"/>
                <a:sym typeface="Wingdings"/>
              </a:rPr>
              <a:t>Increase irradiation of healthy tissue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sz="2200" dirty="0">
              <a:latin typeface="+mn-lt"/>
              <a:sym typeface="Wingdings"/>
            </a:endParaRPr>
          </a:p>
        </p:txBody>
      </p:sp>
      <p:sp>
        <p:nvSpPr>
          <p:cNvPr id="10" name="Right Arrow 9"/>
          <p:cNvSpPr/>
          <p:nvPr/>
        </p:nvSpPr>
        <p:spPr>
          <a:xfrm rot="5400000">
            <a:off x="2341240" y="3080081"/>
            <a:ext cx="520338" cy="568756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074" y="4458658"/>
            <a:ext cx="6582966" cy="229281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78366" y="1761069"/>
            <a:ext cx="4613565" cy="1179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00A6D6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00A6D6"/>
              </a:buClr>
              <a:buFont typeface="Arial"/>
              <a:buChar char="–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00A6D6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2">
                  <a:lumMod val="75000"/>
                </a:schemeClr>
              </a:buClr>
            </a:pPr>
            <a:r>
              <a:rPr lang="en-US" sz="2600" dirty="0" smtClean="0">
                <a:latin typeface="+mn-lt"/>
              </a:rPr>
              <a:t>Narrow Bragg peak</a:t>
            </a:r>
            <a:endParaRPr lang="en-US" sz="2600" dirty="0">
              <a:latin typeface="+mn-lt"/>
              <a:sym typeface="Wingdings"/>
            </a:endParaRP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2100" dirty="0" smtClean="0">
                <a:latin typeface="+mn-lt"/>
                <a:sym typeface="Wingdings"/>
              </a:rPr>
              <a:t>Localized treatment possible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en-US" sz="2100" dirty="0">
                <a:latin typeface="+mn-lt"/>
                <a:sym typeface="Wingdings"/>
              </a:rPr>
              <a:t>H</a:t>
            </a:r>
            <a:r>
              <a:rPr lang="en-US" sz="2100" dirty="0" smtClean="0">
                <a:latin typeface="+mn-lt"/>
                <a:sym typeface="Wingdings"/>
              </a:rPr>
              <a:t>igh susceptibility to uncertainty in the treatment planning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en-US" sz="2200" dirty="0">
              <a:latin typeface="+mn-lt"/>
              <a:sym typeface="Wingdings"/>
            </a:endParaRPr>
          </a:p>
        </p:txBody>
      </p:sp>
      <p:sp>
        <p:nvSpPr>
          <p:cNvPr id="6" name="Cross 5"/>
          <p:cNvSpPr/>
          <p:nvPr/>
        </p:nvSpPr>
        <p:spPr>
          <a:xfrm>
            <a:off x="609766" y="2081947"/>
            <a:ext cx="325299" cy="307049"/>
          </a:xfrm>
          <a:prstGeom prst="plus">
            <a:avLst>
              <a:gd name="adj" fmla="val 4627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/>
          <p:cNvSpPr/>
          <p:nvPr/>
        </p:nvSpPr>
        <p:spPr>
          <a:xfrm>
            <a:off x="658844" y="3852067"/>
            <a:ext cx="325299" cy="307049"/>
          </a:xfrm>
          <a:prstGeom prst="plus">
            <a:avLst>
              <a:gd name="adj" fmla="val 46277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09766" y="2509752"/>
            <a:ext cx="325299" cy="614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3346" y="4320130"/>
            <a:ext cx="325299" cy="614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2134115839"/>
              </p:ext>
            </p:extLst>
          </p:nvPr>
        </p:nvGraphicFramePr>
        <p:xfrm>
          <a:off x="0" y="22162"/>
          <a:ext cx="9144000" cy="687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196417" y="4581156"/>
            <a:ext cx="2188134" cy="1559533"/>
            <a:chOff x="196417" y="4581156"/>
            <a:chExt cx="2188134" cy="155953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967"/>
            <a:stretch/>
          </p:blipFill>
          <p:spPr>
            <a:xfrm>
              <a:off x="196417" y="4581156"/>
              <a:ext cx="2188134" cy="1559533"/>
            </a:xfrm>
            <a:prstGeom prst="rect">
              <a:avLst/>
            </a:prstGeom>
          </p:spPr>
        </p:pic>
        <p:sp>
          <p:nvSpPr>
            <p:cNvPr id="22" name="Freeform 21"/>
            <p:cNvSpPr/>
            <p:nvPr/>
          </p:nvSpPr>
          <p:spPr>
            <a:xfrm>
              <a:off x="1722212" y="5047500"/>
              <a:ext cx="252676" cy="265759"/>
            </a:xfrm>
            <a:custGeom>
              <a:avLst/>
              <a:gdLst>
                <a:gd name="connsiteX0" fmla="*/ 139052 w 247293"/>
                <a:gd name="connsiteY0" fmla="*/ 11459 h 271564"/>
                <a:gd name="connsiteX1" fmla="*/ 84945 w 247293"/>
                <a:gd name="connsiteY1" fmla="*/ 33101 h 271564"/>
                <a:gd name="connsiteX2" fmla="*/ 84945 w 247293"/>
                <a:gd name="connsiteY2" fmla="*/ 60154 h 271564"/>
                <a:gd name="connsiteX3" fmla="*/ 41660 w 247293"/>
                <a:gd name="connsiteY3" fmla="*/ 92618 h 271564"/>
                <a:gd name="connsiteX4" fmla="*/ 3786 w 247293"/>
                <a:gd name="connsiteY4" fmla="*/ 125082 h 271564"/>
                <a:gd name="connsiteX5" fmla="*/ 3786 w 247293"/>
                <a:gd name="connsiteY5" fmla="*/ 222474 h 271564"/>
                <a:gd name="connsiteX6" fmla="*/ 25428 w 247293"/>
                <a:gd name="connsiteY6" fmla="*/ 260349 h 271564"/>
                <a:gd name="connsiteX7" fmla="*/ 84945 w 247293"/>
                <a:gd name="connsiteY7" fmla="*/ 271170 h 271564"/>
                <a:gd name="connsiteX8" fmla="*/ 117409 w 247293"/>
                <a:gd name="connsiteY8" fmla="*/ 249527 h 271564"/>
                <a:gd name="connsiteX9" fmla="*/ 155284 w 247293"/>
                <a:gd name="connsiteY9" fmla="*/ 195421 h 271564"/>
                <a:gd name="connsiteX10" fmla="*/ 193158 w 247293"/>
                <a:gd name="connsiteY10" fmla="*/ 168367 h 271564"/>
                <a:gd name="connsiteX11" fmla="*/ 214801 w 247293"/>
                <a:gd name="connsiteY11" fmla="*/ 119672 h 271564"/>
                <a:gd name="connsiteX12" fmla="*/ 247265 w 247293"/>
                <a:gd name="connsiteY12" fmla="*/ 103440 h 271564"/>
                <a:gd name="connsiteX13" fmla="*/ 220212 w 247293"/>
                <a:gd name="connsiteY13" fmla="*/ 54744 h 271564"/>
                <a:gd name="connsiteX14" fmla="*/ 203980 w 247293"/>
                <a:gd name="connsiteY14" fmla="*/ 6048 h 271564"/>
                <a:gd name="connsiteX15" fmla="*/ 139052 w 247293"/>
                <a:gd name="connsiteY15" fmla="*/ 11459 h 271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7293" h="271564">
                  <a:moveTo>
                    <a:pt x="139052" y="11459"/>
                  </a:moveTo>
                  <a:cubicBezTo>
                    <a:pt x="119213" y="15968"/>
                    <a:pt x="93963" y="24985"/>
                    <a:pt x="84945" y="33101"/>
                  </a:cubicBezTo>
                  <a:cubicBezTo>
                    <a:pt x="75927" y="41217"/>
                    <a:pt x="92159" y="50235"/>
                    <a:pt x="84945" y="60154"/>
                  </a:cubicBezTo>
                  <a:cubicBezTo>
                    <a:pt x="77731" y="70074"/>
                    <a:pt x="55186" y="81797"/>
                    <a:pt x="41660" y="92618"/>
                  </a:cubicBezTo>
                  <a:cubicBezTo>
                    <a:pt x="28134" y="103439"/>
                    <a:pt x="10098" y="103439"/>
                    <a:pt x="3786" y="125082"/>
                  </a:cubicBezTo>
                  <a:cubicBezTo>
                    <a:pt x="-2526" y="146725"/>
                    <a:pt x="179" y="199930"/>
                    <a:pt x="3786" y="222474"/>
                  </a:cubicBezTo>
                  <a:cubicBezTo>
                    <a:pt x="7393" y="245018"/>
                    <a:pt x="11902" y="252233"/>
                    <a:pt x="25428" y="260349"/>
                  </a:cubicBezTo>
                  <a:cubicBezTo>
                    <a:pt x="38954" y="268465"/>
                    <a:pt x="69615" y="272974"/>
                    <a:pt x="84945" y="271170"/>
                  </a:cubicBezTo>
                  <a:cubicBezTo>
                    <a:pt x="100275" y="269366"/>
                    <a:pt x="105686" y="262152"/>
                    <a:pt x="117409" y="249527"/>
                  </a:cubicBezTo>
                  <a:cubicBezTo>
                    <a:pt x="129132" y="236902"/>
                    <a:pt x="142659" y="208948"/>
                    <a:pt x="155284" y="195421"/>
                  </a:cubicBezTo>
                  <a:cubicBezTo>
                    <a:pt x="167909" y="181894"/>
                    <a:pt x="183239" y="180992"/>
                    <a:pt x="193158" y="168367"/>
                  </a:cubicBezTo>
                  <a:cubicBezTo>
                    <a:pt x="203077" y="155742"/>
                    <a:pt x="205783" y="130493"/>
                    <a:pt x="214801" y="119672"/>
                  </a:cubicBezTo>
                  <a:cubicBezTo>
                    <a:pt x="223819" y="108851"/>
                    <a:pt x="246363" y="114261"/>
                    <a:pt x="247265" y="103440"/>
                  </a:cubicBezTo>
                  <a:cubicBezTo>
                    <a:pt x="248167" y="92619"/>
                    <a:pt x="227426" y="70976"/>
                    <a:pt x="220212" y="54744"/>
                  </a:cubicBezTo>
                  <a:cubicBezTo>
                    <a:pt x="212998" y="38512"/>
                    <a:pt x="215703" y="20476"/>
                    <a:pt x="203980" y="6048"/>
                  </a:cubicBezTo>
                  <a:cubicBezTo>
                    <a:pt x="192257" y="-8380"/>
                    <a:pt x="158891" y="6950"/>
                    <a:pt x="139052" y="11459"/>
                  </a:cubicBezTo>
                  <a:close/>
                </a:path>
              </a:pathLst>
            </a:custGeom>
            <a:noFill/>
            <a:ln w="158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636354" y="4955979"/>
              <a:ext cx="431113" cy="426274"/>
            </a:xfrm>
            <a:custGeom>
              <a:avLst/>
              <a:gdLst>
                <a:gd name="connsiteX0" fmla="*/ 8484 w 431113"/>
                <a:gd name="connsiteY0" fmla="*/ 211193 h 426274"/>
                <a:gd name="connsiteX1" fmla="*/ 8484 w 431113"/>
                <a:gd name="connsiteY1" fmla="*/ 341048 h 426274"/>
                <a:gd name="connsiteX2" fmla="*/ 84233 w 431113"/>
                <a:gd name="connsiteY2" fmla="*/ 422208 h 426274"/>
                <a:gd name="connsiteX3" fmla="*/ 208678 w 431113"/>
                <a:gd name="connsiteY3" fmla="*/ 405976 h 426274"/>
                <a:gd name="connsiteX4" fmla="*/ 300659 w 431113"/>
                <a:gd name="connsiteY4" fmla="*/ 335638 h 426274"/>
                <a:gd name="connsiteX5" fmla="*/ 381819 w 431113"/>
                <a:gd name="connsiteY5" fmla="*/ 243657 h 426274"/>
                <a:gd name="connsiteX6" fmla="*/ 430515 w 431113"/>
                <a:gd name="connsiteY6" fmla="*/ 162497 h 426274"/>
                <a:gd name="connsiteX7" fmla="*/ 349355 w 431113"/>
                <a:gd name="connsiteY7" fmla="*/ 54284 h 426274"/>
                <a:gd name="connsiteX8" fmla="*/ 295248 w 431113"/>
                <a:gd name="connsiteY8" fmla="*/ 177 h 426274"/>
                <a:gd name="connsiteX9" fmla="*/ 176214 w 431113"/>
                <a:gd name="connsiteY9" fmla="*/ 38052 h 426274"/>
                <a:gd name="connsiteX10" fmla="*/ 89644 w 431113"/>
                <a:gd name="connsiteY10" fmla="*/ 70516 h 426274"/>
                <a:gd name="connsiteX11" fmla="*/ 68001 w 431113"/>
                <a:gd name="connsiteY11" fmla="*/ 124622 h 426274"/>
                <a:gd name="connsiteX12" fmla="*/ 8484 w 431113"/>
                <a:gd name="connsiteY12" fmla="*/ 211193 h 426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1113" h="426274">
                  <a:moveTo>
                    <a:pt x="8484" y="211193"/>
                  </a:moveTo>
                  <a:cubicBezTo>
                    <a:pt x="-1435" y="247264"/>
                    <a:pt x="-4141" y="305879"/>
                    <a:pt x="8484" y="341048"/>
                  </a:cubicBezTo>
                  <a:cubicBezTo>
                    <a:pt x="21109" y="376217"/>
                    <a:pt x="50867" y="411387"/>
                    <a:pt x="84233" y="422208"/>
                  </a:cubicBezTo>
                  <a:cubicBezTo>
                    <a:pt x="117599" y="433029"/>
                    <a:pt x="172607" y="420404"/>
                    <a:pt x="208678" y="405976"/>
                  </a:cubicBezTo>
                  <a:cubicBezTo>
                    <a:pt x="244749" y="391548"/>
                    <a:pt x="271802" y="362691"/>
                    <a:pt x="300659" y="335638"/>
                  </a:cubicBezTo>
                  <a:cubicBezTo>
                    <a:pt x="329516" y="308585"/>
                    <a:pt x="360176" y="272514"/>
                    <a:pt x="381819" y="243657"/>
                  </a:cubicBezTo>
                  <a:cubicBezTo>
                    <a:pt x="403462" y="214800"/>
                    <a:pt x="435926" y="194059"/>
                    <a:pt x="430515" y="162497"/>
                  </a:cubicBezTo>
                  <a:cubicBezTo>
                    <a:pt x="425104" y="130935"/>
                    <a:pt x="371899" y="81337"/>
                    <a:pt x="349355" y="54284"/>
                  </a:cubicBezTo>
                  <a:cubicBezTo>
                    <a:pt x="326811" y="27231"/>
                    <a:pt x="324105" y="2882"/>
                    <a:pt x="295248" y="177"/>
                  </a:cubicBezTo>
                  <a:cubicBezTo>
                    <a:pt x="266391" y="-2528"/>
                    <a:pt x="210481" y="26329"/>
                    <a:pt x="176214" y="38052"/>
                  </a:cubicBezTo>
                  <a:cubicBezTo>
                    <a:pt x="141947" y="49775"/>
                    <a:pt x="107680" y="56088"/>
                    <a:pt x="89644" y="70516"/>
                  </a:cubicBezTo>
                  <a:cubicBezTo>
                    <a:pt x="71609" y="84944"/>
                    <a:pt x="82430" y="102078"/>
                    <a:pt x="68001" y="124622"/>
                  </a:cubicBezTo>
                  <a:cubicBezTo>
                    <a:pt x="53573" y="147166"/>
                    <a:pt x="18403" y="175122"/>
                    <a:pt x="8484" y="211193"/>
                  </a:cubicBezTo>
                  <a:close/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Freeform 28"/>
          <p:cNvSpPr/>
          <p:nvPr/>
        </p:nvSpPr>
        <p:spPr>
          <a:xfrm>
            <a:off x="5308375" y="1416105"/>
            <a:ext cx="2310197" cy="1953513"/>
          </a:xfrm>
          <a:custGeom>
            <a:avLst/>
            <a:gdLst>
              <a:gd name="connsiteX0" fmla="*/ 2370966 w 2370966"/>
              <a:gd name="connsiteY0" fmla="*/ 1930083 h 1957966"/>
              <a:gd name="connsiteX1" fmla="*/ 2314322 w 2370966"/>
              <a:gd name="connsiteY1" fmla="*/ 1695414 h 1957966"/>
              <a:gd name="connsiteX2" fmla="*/ 2273861 w 2370966"/>
              <a:gd name="connsiteY2" fmla="*/ 28454 h 1957966"/>
              <a:gd name="connsiteX3" fmla="*/ 2201033 w 2370966"/>
              <a:gd name="connsiteY3" fmla="*/ 675817 h 1957966"/>
              <a:gd name="connsiteX4" fmla="*/ 2055376 w 2370966"/>
              <a:gd name="connsiteY4" fmla="*/ 1096603 h 1957966"/>
              <a:gd name="connsiteX5" fmla="*/ 1820707 w 2370966"/>
              <a:gd name="connsiteY5" fmla="*/ 1298904 h 1957966"/>
              <a:gd name="connsiteX6" fmla="*/ 1440382 w 2370966"/>
              <a:gd name="connsiteY6" fmla="*/ 1420284 h 1957966"/>
              <a:gd name="connsiteX7" fmla="*/ 954860 w 2370966"/>
              <a:gd name="connsiteY7" fmla="*/ 1501205 h 1957966"/>
              <a:gd name="connsiteX8" fmla="*/ 0 w 2370966"/>
              <a:gd name="connsiteY8" fmla="*/ 1598309 h 1957966"/>
              <a:gd name="connsiteX9" fmla="*/ 0 w 2370966"/>
              <a:gd name="connsiteY9" fmla="*/ 1598309 h 195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70966" h="1957966">
                <a:moveTo>
                  <a:pt x="2370966" y="1930083"/>
                </a:moveTo>
                <a:cubicBezTo>
                  <a:pt x="2350736" y="1971217"/>
                  <a:pt x="2330506" y="2012352"/>
                  <a:pt x="2314322" y="1695414"/>
                </a:cubicBezTo>
                <a:cubicBezTo>
                  <a:pt x="2298138" y="1378476"/>
                  <a:pt x="2292742" y="198387"/>
                  <a:pt x="2273861" y="28454"/>
                </a:cubicBezTo>
                <a:cubicBezTo>
                  <a:pt x="2254979" y="-141479"/>
                  <a:pt x="2237447" y="497792"/>
                  <a:pt x="2201033" y="675817"/>
                </a:cubicBezTo>
                <a:cubicBezTo>
                  <a:pt x="2164619" y="853842"/>
                  <a:pt x="2118764" y="992755"/>
                  <a:pt x="2055376" y="1096603"/>
                </a:cubicBezTo>
                <a:cubicBezTo>
                  <a:pt x="1991988" y="1200451"/>
                  <a:pt x="1923206" y="1244957"/>
                  <a:pt x="1820707" y="1298904"/>
                </a:cubicBezTo>
                <a:cubicBezTo>
                  <a:pt x="1718208" y="1352851"/>
                  <a:pt x="1584690" y="1386567"/>
                  <a:pt x="1440382" y="1420284"/>
                </a:cubicBezTo>
                <a:cubicBezTo>
                  <a:pt x="1296074" y="1454001"/>
                  <a:pt x="1194924" y="1471534"/>
                  <a:pt x="954860" y="1501205"/>
                </a:cubicBezTo>
                <a:cubicBezTo>
                  <a:pt x="714796" y="1530876"/>
                  <a:pt x="0" y="1598309"/>
                  <a:pt x="0" y="1598309"/>
                </a:cubicBezTo>
                <a:lnTo>
                  <a:pt x="0" y="1598309"/>
                </a:lnTo>
              </a:path>
            </a:pathLst>
          </a:cu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14" grpId="0" animBg="1"/>
      <p:bldP spid="2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12493</TotalTime>
  <Words>948</Words>
  <Application>Microsoft Macintosh PowerPoint</Application>
  <PresentationFormat>On-screen Show (4:3)</PresentationFormat>
  <Paragraphs>266</Paragraphs>
  <Slides>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Mangal</vt:lpstr>
      <vt:lpstr>Times New Roman</vt:lpstr>
      <vt:lpstr>Wingdings</vt:lpstr>
      <vt:lpstr>Custom Design</vt:lpstr>
      <vt:lpstr>Optimization of the track reconstruction algorithm in a pixel based calorimeter for proton computed tomography</vt:lpstr>
      <vt:lpstr>Index</vt:lpstr>
      <vt:lpstr>Index</vt:lpstr>
      <vt:lpstr>Index</vt:lpstr>
      <vt:lpstr>Index</vt:lpstr>
      <vt:lpstr>Index</vt:lpstr>
      <vt:lpstr>Index</vt:lpstr>
      <vt:lpstr>Introduction</vt:lpstr>
      <vt:lpstr>Introduction</vt:lpstr>
      <vt:lpstr>One of the causes of this uncertainty…</vt:lpstr>
      <vt:lpstr>Proton CT</vt:lpstr>
      <vt:lpstr>Proton CT</vt:lpstr>
      <vt:lpstr>Research objective</vt:lpstr>
      <vt:lpstr>Current Algorithm</vt:lpstr>
      <vt:lpstr>PowerPoint Presentation</vt:lpstr>
      <vt:lpstr>Idea 1: Variable Smax</vt:lpstr>
      <vt:lpstr>Efficiency</vt:lpstr>
      <vt:lpstr>Idea 1: Variable Smax</vt:lpstr>
      <vt:lpstr>Idea 2: Calculate best scenario</vt:lpstr>
      <vt:lpstr>Conclusions</vt:lpstr>
      <vt:lpstr>Acknowledgement</vt:lpstr>
      <vt:lpstr>Thank you for  your attention!</vt:lpstr>
      <vt:lpstr>PowerPoint Presentation</vt:lpstr>
    </vt:vector>
  </TitlesOfParts>
  <Company>TU Delft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Saskia de Been   </dc:creator>
  <cp:lastModifiedBy>alba.garcia.santos@gmail.com</cp:lastModifiedBy>
  <cp:revision>179</cp:revision>
  <dcterms:created xsi:type="dcterms:W3CDTF">2015-07-09T11:57:30Z</dcterms:created>
  <dcterms:modified xsi:type="dcterms:W3CDTF">2019-04-10T11:59:51Z</dcterms:modified>
</cp:coreProperties>
</file>