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3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7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5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3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1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7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5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90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2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0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0CD95-6518-48CF-B27A-0E9544B66A56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8E4FB-CAE3-4E70-AFCC-AC6D24BAC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4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verleaf.com/read/jrxfxbssqfgs" TargetMode="External"/><Relationship Id="rId2" Type="http://schemas.openxmlformats.org/officeDocument/2006/relationships/hyperlink" Target="https://www.overleaf.com/project/5b30eafb30cd6f754b3f3fc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onfluence.desy.de/display/ILD/The+ILD+Design+Report%2C+IDR?preview=/97009435/120369840/overleaf_git_howto.pdf" TargetMode="External"/><Relationship Id="rId4" Type="http://schemas.openxmlformats.org/officeDocument/2006/relationships/hyperlink" Target="https://git.overleaf.com/5b30eafb30cd6f754b3f3fc5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ILD IDR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ILD meeting, 27.2.2019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 of changes: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1"/>
          <a:stretch/>
        </p:blipFill>
        <p:spPr bwMode="auto">
          <a:xfrm>
            <a:off x="179512" y="2043404"/>
            <a:ext cx="8894187" cy="275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9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 of changes:</a:t>
            </a:r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8" y="1988840"/>
            <a:ext cx="8892480" cy="268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0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IDR editing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1772816"/>
            <a:ext cx="637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The IDR is maintained on overleaf, a WEB-based interface to latex: 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8604448" cy="40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9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Places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8359661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ILD IDR: </a:t>
            </a:r>
          </a:p>
          <a:p>
            <a:endParaRPr lang="en-US" smtClean="0"/>
          </a:p>
          <a:p>
            <a:r>
              <a:rPr lang="en-US" smtClean="0"/>
              <a:t>Edit  </a:t>
            </a:r>
            <a:r>
              <a:rPr lang="en-US" smtClean="0">
                <a:hlinkClick r:id="rId2"/>
              </a:rPr>
              <a:t>https://www.overleaf.com/project/5b30eafb30cd6f754b3f3fc5</a:t>
            </a:r>
            <a:endParaRPr lang="en-US" smtClean="0"/>
          </a:p>
          <a:p>
            <a:endParaRPr lang="en-US" smtClean="0"/>
          </a:p>
          <a:p>
            <a:r>
              <a:rPr lang="en-US" smtClean="0"/>
              <a:t>Read: </a:t>
            </a:r>
            <a:r>
              <a:rPr lang="en-US" smtClean="0">
                <a:hlinkClick r:id="rId3"/>
              </a:rPr>
              <a:t>https://www.overleaf.com/read/jrxfxbssqfgs</a:t>
            </a:r>
            <a:endParaRPr lang="en-US" smtClean="0"/>
          </a:p>
          <a:p>
            <a:endParaRPr lang="en-US"/>
          </a:p>
          <a:p>
            <a:r>
              <a:rPr lang="en-US" smtClean="0"/>
              <a:t>Overleaf is a front end to git, all changes you do are synchronised automatically</a:t>
            </a:r>
            <a:br>
              <a:rPr lang="en-US" smtClean="0"/>
            </a:br>
            <a:r>
              <a:rPr lang="en-US" smtClean="0"/>
              <a:t>to a git repository. </a:t>
            </a:r>
          </a:p>
          <a:p>
            <a:endParaRPr lang="en-US"/>
          </a:p>
          <a:p>
            <a:r>
              <a:rPr lang="en-US" smtClean="0"/>
              <a:t>To work offline, it is recommended that you pull the document from this git: </a:t>
            </a:r>
          </a:p>
          <a:p>
            <a:endParaRPr lang="en-US"/>
          </a:p>
          <a:p>
            <a:r>
              <a:rPr lang="en-US" smtClean="0"/>
              <a:t>git clone </a:t>
            </a:r>
            <a:r>
              <a:rPr lang="en-US" smtClean="0">
                <a:hlinkClick r:id="rId4"/>
              </a:rPr>
              <a:t>https://git.overleaf.com/5b30eafb30cd6f754b3f3fc5</a:t>
            </a:r>
            <a:endParaRPr lang="en-US" smtClean="0"/>
          </a:p>
          <a:p>
            <a:endParaRPr lang="en-US"/>
          </a:p>
          <a:p>
            <a:r>
              <a:rPr lang="en-US" smtClean="0"/>
              <a:t>Frank prepared a nice document explaining how to work with git: </a:t>
            </a:r>
          </a:p>
          <a:p>
            <a:endParaRPr lang="en-US"/>
          </a:p>
          <a:p>
            <a:r>
              <a:rPr lang="en-US" sz="1200" smtClean="0">
                <a:hlinkClick r:id="rId5"/>
              </a:rPr>
              <a:t>https://confluence.desy.de/display/ILD/The+ILD+Design+Report%2C+IDR?preview=/97009435/120369840/overleaf_git_howto.pdf</a:t>
            </a:r>
            <a:endParaRPr lang="en-US" sz="1200" smtClean="0"/>
          </a:p>
          <a:p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003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Working with Overleaf and git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775335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4642" y="5877272"/>
            <a:ext cx="706917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Note: access to the svn repository for the ILD IDR is discontinued and not </a:t>
            </a:r>
            <a:br>
              <a:rPr lang="en-US" smtClean="0"/>
            </a:br>
            <a:r>
              <a:rPr lang="en-US" smtClean="0"/>
              <a:t>supported any more!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Working with overleaf</a:t>
            </a:r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702945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556792"/>
            <a:ext cx="403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Switch off the automatic re-compilation: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hints for using overleaf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680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The overleaf compiler is rather forgiving: check for latex errors to ensure that</a:t>
            </a:r>
            <a:br>
              <a:rPr lang="en-US" smtClean="0"/>
            </a:br>
            <a:r>
              <a:rPr lang="en-US" smtClean="0"/>
              <a:t>major errors are caught. 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108" y="3140968"/>
            <a:ext cx="51435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>
            <a:off x="4932040" y="2635170"/>
            <a:ext cx="480198" cy="72182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hints for using overleaf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680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The overleaf compiler is rather forgiving: check for latex errors to ensure that</a:t>
            </a:r>
            <a:br>
              <a:rPr lang="en-US" smtClean="0"/>
            </a:br>
            <a:r>
              <a:rPr lang="en-US" smtClean="0"/>
              <a:t>major errors are caught. 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444" y="2996080"/>
            <a:ext cx="64198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424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hints for using overleaf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680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The overleaf compiler is rather forgiving: check for latex errors to ensure that</a:t>
            </a:r>
            <a:br>
              <a:rPr lang="en-US" smtClean="0"/>
            </a:br>
            <a:r>
              <a:rPr lang="en-US" smtClean="0"/>
              <a:t>major errors are caught. </a:t>
            </a:r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52936"/>
            <a:ext cx="64008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/>
          <p:cNvSpPr/>
          <p:nvPr/>
        </p:nvSpPr>
        <p:spPr>
          <a:xfrm>
            <a:off x="6948264" y="2274259"/>
            <a:ext cx="480198" cy="72182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 of changes: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86" y="2996952"/>
            <a:ext cx="8785944" cy="200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0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ILD IDR</vt:lpstr>
      <vt:lpstr>IDR editing</vt:lpstr>
      <vt:lpstr>Places</vt:lpstr>
      <vt:lpstr>Working with Overleaf and git</vt:lpstr>
      <vt:lpstr>Working with overleaf</vt:lpstr>
      <vt:lpstr>Some hints for using overleaf</vt:lpstr>
      <vt:lpstr>Some hints for using overleaf</vt:lpstr>
      <vt:lpstr>Some hints for using overleaf</vt:lpstr>
      <vt:lpstr>History of changes:</vt:lpstr>
      <vt:lpstr>History of changes:</vt:lpstr>
      <vt:lpstr>History of changes: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IDR</dc:title>
  <dc:creator>Ties Behnke</dc:creator>
  <cp:lastModifiedBy>Ties Behnke</cp:lastModifiedBy>
  <cp:revision>4</cp:revision>
  <dcterms:created xsi:type="dcterms:W3CDTF">2019-02-27T04:12:01Z</dcterms:created>
  <dcterms:modified xsi:type="dcterms:W3CDTF">2019-02-27T06:03:15Z</dcterms:modified>
</cp:coreProperties>
</file>