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53CE-C25B-4EC1-AFA1-1A29214685A7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F807-060C-4A7D-B30D-4AE88D3961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602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53CE-C25B-4EC1-AFA1-1A29214685A7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F807-060C-4A7D-B30D-4AE88D3961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919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53CE-C25B-4EC1-AFA1-1A29214685A7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F807-060C-4A7D-B30D-4AE88D3961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555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53CE-C25B-4EC1-AFA1-1A29214685A7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F807-060C-4A7D-B30D-4AE88D3961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432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53CE-C25B-4EC1-AFA1-1A29214685A7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F807-060C-4A7D-B30D-4AE88D3961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449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53CE-C25B-4EC1-AFA1-1A29214685A7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F807-060C-4A7D-B30D-4AE88D3961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885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53CE-C25B-4EC1-AFA1-1A29214685A7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F807-060C-4A7D-B30D-4AE88D3961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468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53CE-C25B-4EC1-AFA1-1A29214685A7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F807-060C-4A7D-B30D-4AE88D3961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256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53CE-C25B-4EC1-AFA1-1A29214685A7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F807-060C-4A7D-B30D-4AE88D3961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732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53CE-C25B-4EC1-AFA1-1A29214685A7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F807-060C-4A7D-B30D-4AE88D3961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421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53CE-C25B-4EC1-AFA1-1A29214685A7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F807-060C-4A7D-B30D-4AE88D3961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98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953CE-C25B-4EC1-AFA1-1A29214685A7}" type="datetimeFigureOut">
              <a:rPr lang="en-GB" smtClean="0"/>
              <a:t>28/02/2019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CF807-060C-4A7D-B30D-4AE88D3961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87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55" y="1934676"/>
            <a:ext cx="4561742" cy="41533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5619" y="1934676"/>
            <a:ext cx="4561742" cy="41533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75118" y="798898"/>
            <a:ext cx="47930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 the end of the ML</a:t>
            </a:r>
          </a:p>
          <a:p>
            <a:r>
              <a:rPr lang="en-GB" dirty="0" smtClean="0"/>
              <a:t>Green : 1um offset at start of ML</a:t>
            </a:r>
          </a:p>
          <a:p>
            <a:r>
              <a:rPr lang="en-GB" dirty="0" smtClean="0"/>
              <a:t>Purple: 2um offset at start of ML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880781" y="798898"/>
            <a:ext cx="47930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 IP</a:t>
            </a:r>
          </a:p>
          <a:p>
            <a:r>
              <a:rPr lang="en-GB" dirty="0" smtClean="0"/>
              <a:t>Green : 1um offset at start of ML</a:t>
            </a:r>
          </a:p>
          <a:p>
            <a:r>
              <a:rPr lang="en-GB" dirty="0" smtClean="0"/>
              <a:t>Purple: 2um offset at start of ML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5331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73" y="1432168"/>
            <a:ext cx="10058400" cy="45739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64657" y="442762"/>
            <a:ext cx="9278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 consecutive applications of ground motion </a:t>
            </a:r>
            <a:r>
              <a:rPr lang="en-GB" smtClean="0"/>
              <a:t>model K (0.2s)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1651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200" y="142683"/>
            <a:ext cx="5006949" cy="1325563"/>
          </a:xfrm>
        </p:spPr>
        <p:txBody>
          <a:bodyPr>
            <a:normAutofit/>
          </a:bodyPr>
          <a:lstStyle/>
          <a:p>
            <a:r>
              <a:rPr lang="en-GB" sz="3000" dirty="0" smtClean="0"/>
              <a:t>0.2 s of GM (K) measured at IP</a:t>
            </a:r>
            <a:endParaRPr lang="en-GB" sz="3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78" y="2444171"/>
            <a:ext cx="5092771" cy="3773748"/>
          </a:xfrm>
        </p:spPr>
      </p:pic>
      <p:sp>
        <p:nvSpPr>
          <p:cNvPr id="5" name="TextBox 4"/>
          <p:cNvSpPr txBox="1"/>
          <p:nvPr/>
        </p:nvSpPr>
        <p:spPr>
          <a:xfrm>
            <a:off x="624044" y="1243842"/>
            <a:ext cx="51859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33 nm </a:t>
            </a:r>
            <a:r>
              <a:rPr lang="en-GB" dirty="0" err="1" smtClean="0"/>
              <a:t>std</a:t>
            </a:r>
            <a:r>
              <a:rPr lang="en-GB" dirty="0" smtClean="0"/>
              <a:t> of bunch positions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Reduces luminosity to 27% of nominal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Tried modelling one GM filter (gain 2) and this brings the </a:t>
            </a:r>
            <a:r>
              <a:rPr lang="en-GB" dirty="0" err="1" smtClean="0"/>
              <a:t>lumi</a:t>
            </a:r>
            <a:r>
              <a:rPr lang="en-GB" dirty="0" smtClean="0"/>
              <a:t> to 32% - requires optimisation. 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000" y="2444171"/>
            <a:ext cx="6038699" cy="37536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6375828" y="142682"/>
            <a:ext cx="500694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 smtClean="0"/>
              <a:t>0.2 s of GM (A) measured at IP</a:t>
            </a:r>
            <a:endParaRPr lang="en-GB" sz="3000" dirty="0"/>
          </a:p>
        </p:txBody>
      </p:sp>
      <p:sp>
        <p:nvSpPr>
          <p:cNvPr id="12" name="TextBox 11"/>
          <p:cNvSpPr txBox="1"/>
          <p:nvPr/>
        </p:nvSpPr>
        <p:spPr>
          <a:xfrm>
            <a:off x="6381549" y="1351275"/>
            <a:ext cx="5130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0.15 nm </a:t>
            </a:r>
            <a:r>
              <a:rPr lang="en-GB" dirty="0" err="1" smtClean="0"/>
              <a:t>std</a:t>
            </a:r>
            <a:r>
              <a:rPr lang="en-GB" dirty="0" smtClean="0"/>
              <a:t> of bunch positions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Reduces luminosity to 99% of nominal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5530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724" y="1919520"/>
            <a:ext cx="4578185" cy="43513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525" y="1869085"/>
            <a:ext cx="4631249" cy="44017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26669" y="1145406"/>
            <a:ext cx="3967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30 minutes GM (K) at end of ML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62804" y="1145406"/>
            <a:ext cx="3967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30 minutes GM (K) at IP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2120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1303</TotalTime>
  <Words>136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0.2 s of GM (K) measured at IP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11</cp:revision>
  <dcterms:created xsi:type="dcterms:W3CDTF">2019-02-28T12:10:59Z</dcterms:created>
  <dcterms:modified xsi:type="dcterms:W3CDTF">2019-03-01T09:54:07Z</dcterms:modified>
</cp:coreProperties>
</file>