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018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982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5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230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9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53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67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172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09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59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840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3DDA5-0A01-4814-961E-D37CBB2A4DC3}" type="datetimeFigureOut">
              <a:rPr lang="en-GB" smtClean="0"/>
              <a:t>18/06/2019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718DB-9BEC-47C6-AEAA-89ABC4E289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53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176" y="5367"/>
            <a:ext cx="9136845" cy="685263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20985494">
            <a:off x="8151066" y="514980"/>
            <a:ext cx="896112" cy="15328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472084" y="638628"/>
            <a:ext cx="130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K1/K2Scan1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20985494">
            <a:off x="7268107" y="693270"/>
            <a:ext cx="1027898" cy="21262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286388" y="496901"/>
            <a:ext cx="1299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ZV1FFScan3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20985494">
            <a:off x="7027827" y="1062872"/>
            <a:ext cx="316523" cy="19616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232449" y="842289"/>
            <a:ext cx="874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IPXCal1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 rot="20985494">
            <a:off x="6715807" y="1935698"/>
            <a:ext cx="297019" cy="15147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990779" y="1831971"/>
            <a:ext cx="1154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ZV1FFCal2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581863" y="5439537"/>
            <a:ext cx="354219" cy="15512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836091" y="5495064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K1/K2Cal1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21551" y="4836405"/>
            <a:ext cx="350459" cy="16150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098660" y="4942381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K1/K2Cal2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 rot="19053011">
            <a:off x="3347075" y="4251114"/>
            <a:ext cx="227137" cy="13944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460382" y="4224448"/>
            <a:ext cx="159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AQD0FFyScan1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 rot="19053011">
            <a:off x="3557477" y="3785842"/>
            <a:ext cx="235247" cy="14961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689900" y="3826004"/>
            <a:ext cx="159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AQD0FFyScan2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 rot="20566333">
            <a:off x="3858514" y="3109944"/>
            <a:ext cx="313838" cy="13089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106705" y="3075022"/>
            <a:ext cx="1597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AQD0FFyScan3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 rot="21134745" flipV="1">
            <a:off x="5040489" y="2203397"/>
            <a:ext cx="1759242" cy="1274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945908" y="490769"/>
            <a:ext cx="131959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yMovCal1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xMovCal1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loPhaseCal1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yPhaseLo1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xPhaseLo1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K1/K2Cal3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05661" y="5715524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jitRun1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956364" y="5195888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fbRun1-3</a:t>
            </a:r>
            <a:endParaRPr lang="en-GB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220337" y="4997914"/>
            <a:ext cx="517792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4153" y="4682169"/>
            <a:ext cx="1330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dirty="0" smtClean="0"/>
              <a:t>π</a:t>
            </a:r>
            <a:r>
              <a:rPr lang="en-GB" dirty="0" smtClean="0"/>
              <a:t>/2 optics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low-</a:t>
            </a:r>
            <a:r>
              <a:rPr lang="el-GR" dirty="0" smtClean="0"/>
              <a:t>β</a:t>
            </a:r>
            <a:r>
              <a:rPr lang="en-GB" dirty="0" smtClean="0"/>
              <a:t> optics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3373171" y="4621174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fbRun4-7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3569639" y="4024428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jitRun2-3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4243772" y="364897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fbRun8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4243379" y="325133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fbRun9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4258998" y="3427662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jitRun4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2998331" y="2115736"/>
            <a:ext cx="1591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fbRun13-24</a:t>
            </a:r>
          </a:p>
          <a:p>
            <a:pPr algn="r"/>
            <a:r>
              <a:rPr lang="en-GB" i="1" dirty="0" smtClean="0"/>
              <a:t>ext. kick timing</a:t>
            </a:r>
            <a:endParaRPr lang="en-GB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5037957" y="2400019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fbRun25-26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4243772" y="2894719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fbRun10-12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3305608" y="2841753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jitRun5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6744766" y="204801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fbRun27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7704184" y="1603277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jitRun6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7704183" y="1372169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jitRun7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7687750" y="116095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fbRun28</a:t>
            </a:r>
            <a:endParaRPr lang="en-GB" dirty="0"/>
          </a:p>
        </p:txBody>
      </p:sp>
      <p:sp>
        <p:nvSpPr>
          <p:cNvPr id="46" name="Oval 45"/>
          <p:cNvSpPr/>
          <p:nvPr/>
        </p:nvSpPr>
        <p:spPr>
          <a:xfrm rot="20985494">
            <a:off x="7176923" y="906705"/>
            <a:ext cx="320885" cy="15938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7393019" y="903896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fbRun29-30</a:t>
            </a:r>
            <a:endParaRPr lang="en-GB" dirty="0"/>
          </a:p>
        </p:txBody>
      </p:sp>
      <p:cxnSp>
        <p:nvCxnSpPr>
          <p:cNvPr id="49" name="Straight Connector 48"/>
          <p:cNvCxnSpPr>
            <a:endCxn id="45" idx="1"/>
          </p:cNvCxnSpPr>
          <p:nvPr/>
        </p:nvCxnSpPr>
        <p:spPr>
          <a:xfrm flipV="1">
            <a:off x="7107240" y="1345618"/>
            <a:ext cx="580510" cy="22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43" idx="1"/>
          </p:cNvCxnSpPr>
          <p:nvPr/>
        </p:nvCxnSpPr>
        <p:spPr>
          <a:xfrm flipV="1">
            <a:off x="6990779" y="1787943"/>
            <a:ext cx="713405" cy="122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44" idx="1"/>
          </p:cNvCxnSpPr>
          <p:nvPr/>
        </p:nvCxnSpPr>
        <p:spPr>
          <a:xfrm>
            <a:off x="6990779" y="1462677"/>
            <a:ext cx="713404" cy="941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 rot="20152572">
            <a:off x="4196170" y="2695382"/>
            <a:ext cx="853939" cy="21919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3898315" y="3444354"/>
            <a:ext cx="3606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endCxn id="37" idx="1"/>
          </p:cNvCxnSpPr>
          <p:nvPr/>
        </p:nvCxnSpPr>
        <p:spPr>
          <a:xfrm flipV="1">
            <a:off x="3846170" y="3612328"/>
            <a:ext cx="412828" cy="1137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endCxn id="35" idx="1"/>
          </p:cNvCxnSpPr>
          <p:nvPr/>
        </p:nvCxnSpPr>
        <p:spPr>
          <a:xfrm>
            <a:off x="3755041" y="3820314"/>
            <a:ext cx="488731" cy="133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077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33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Douglas Bett</dc:creator>
  <cp:lastModifiedBy>Douglas Bett</cp:lastModifiedBy>
  <cp:revision>9</cp:revision>
  <dcterms:created xsi:type="dcterms:W3CDTF">2019-06-18T11:55:40Z</dcterms:created>
  <dcterms:modified xsi:type="dcterms:W3CDTF">2019-06-18T15:22:31Z</dcterms:modified>
</cp:coreProperties>
</file>