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5" r:id="rId2"/>
    <p:sldId id="286" r:id="rId3"/>
    <p:sldId id="276" r:id="rId4"/>
    <p:sldId id="278" r:id="rId5"/>
    <p:sldId id="277" r:id="rId6"/>
    <p:sldId id="285" r:id="rId7"/>
    <p:sldId id="287" r:id="rId8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509" autoAdjust="0"/>
  </p:normalViewPr>
  <p:slideViewPr>
    <p:cSldViewPr>
      <p:cViewPr>
        <p:scale>
          <a:sx n="70" d="100"/>
          <a:sy n="70" d="100"/>
        </p:scale>
        <p:origin x="-254" y="-31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36EC7-AA35-4D92-9288-55AA70D86DE9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91C920-FFD1-42BF-A197-0D7AAE461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169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5051-97C7-44D1-8A3D-0DD67F5E2FEC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9BB10-852D-4F3C-A251-178377A77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269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5051-97C7-44D1-8A3D-0DD67F5E2FEC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9BB10-852D-4F3C-A251-178377A77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062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5051-97C7-44D1-8A3D-0DD67F5E2FEC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9BB10-852D-4F3C-A251-178377A77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639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5051-97C7-44D1-8A3D-0DD67F5E2FEC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9BB10-852D-4F3C-A251-178377A77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08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5051-97C7-44D1-8A3D-0DD67F5E2FEC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9BB10-852D-4F3C-A251-178377A77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459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5051-97C7-44D1-8A3D-0DD67F5E2FEC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9BB10-852D-4F3C-A251-178377A77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817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5051-97C7-44D1-8A3D-0DD67F5E2FEC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9BB10-852D-4F3C-A251-178377A77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486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7283152" cy="952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5051-97C7-44D1-8A3D-0DD67F5E2FEC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9BB10-852D-4F3C-A251-178377A7737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5" y="468042"/>
            <a:ext cx="900727" cy="480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0826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5051-97C7-44D1-8A3D-0DD67F5E2FEC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9BB10-852D-4F3C-A251-178377A77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343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5051-97C7-44D1-8A3D-0DD67F5E2FEC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9BB10-852D-4F3C-A251-178377A77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C5051-97C7-44D1-8A3D-0DD67F5E2FEC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D9BB10-852D-4F3C-A251-178377A77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979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C5051-97C7-44D1-8A3D-0DD67F5E2FEC}" type="datetimeFigureOut">
              <a:rPr lang="en-US" smtClean="0"/>
              <a:t>10/30/2019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D9BB10-852D-4F3C-A251-178377A773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671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ILD Status and future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1.11</a:t>
            </a:r>
            <a:r>
              <a:rPr lang="en-US" smtClean="0"/>
              <a:t>.2019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903098"/>
            <a:ext cx="2449169" cy="1306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760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193204"/>
            <a:ext cx="7283152" cy="952500"/>
          </a:xfrm>
        </p:spPr>
        <p:txBody>
          <a:bodyPr/>
          <a:lstStyle/>
          <a:p>
            <a:r>
              <a:rPr lang="en-US" smtClean="0"/>
              <a:t>The IDR</a:t>
            </a:r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682" y="1489348"/>
            <a:ext cx="3073400" cy="3975100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50066" y="1489348"/>
            <a:ext cx="28343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International Large Detector</a:t>
            </a:r>
          </a:p>
          <a:p>
            <a:r>
              <a:rPr lang="en-US" smtClean="0"/>
              <a:t>Design Report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5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Crawkow, 2013</a:t>
            </a: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52" b="31477"/>
          <a:stretch/>
        </p:blipFill>
        <p:spPr bwMode="auto">
          <a:xfrm>
            <a:off x="1331640" y="3234173"/>
            <a:ext cx="6804163" cy="1999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59632" y="1448040"/>
            <a:ext cx="73245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Where it all started:</a:t>
            </a:r>
          </a:p>
          <a:p>
            <a:endParaRPr lang="en-US"/>
          </a:p>
          <a:p>
            <a:r>
              <a:rPr lang="en-US" smtClean="0"/>
              <a:t>Kickoff the optimization of ILD after having finished the DBD document</a:t>
            </a:r>
          </a:p>
          <a:p>
            <a:endParaRPr lang="en-US"/>
          </a:p>
          <a:p>
            <a:r>
              <a:rPr lang="en-US" smtClean="0"/>
              <a:t>Start the organisation of ILD as a “collaboration”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5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Oshu City, Japan, 2014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292080" y="1338640"/>
            <a:ext cx="29238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Decision to complete re-invent our simulation framework</a:t>
            </a:r>
          </a:p>
          <a:p>
            <a:endParaRPr lang="en-US"/>
          </a:p>
          <a:p>
            <a:r>
              <a:rPr lang="en-US" smtClean="0"/>
              <a:t>Define a set of benchmark reactions and an optimization strategy</a:t>
            </a:r>
          </a:p>
          <a:p>
            <a:endParaRPr lang="en-US"/>
          </a:p>
          <a:p>
            <a:r>
              <a:rPr lang="en-US" smtClean="0"/>
              <a:t>New ILD organisation kicked off</a:t>
            </a:r>
            <a:endParaRPr lang="en-US"/>
          </a:p>
        </p:txBody>
      </p:sp>
      <p:pic>
        <p:nvPicPr>
          <p:cNvPr id="2050" name="Picture 2" descr="D:\Behnke\ilc\ILD\meetings\2014\ILD Sendai 2014\ILD Osh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7340"/>
            <a:ext cx="4933950" cy="376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23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Santander, Spain, 2016</a:t>
            </a:r>
            <a:endParaRPr lang="en-US"/>
          </a:p>
        </p:txBody>
      </p:sp>
      <p:pic>
        <p:nvPicPr>
          <p:cNvPr id="1026" name="Picture 2" descr="Image result for santander sp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77380"/>
            <a:ext cx="4704523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08104" y="1700162"/>
            <a:ext cx="309116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Santander, Spain, 2016: </a:t>
            </a:r>
          </a:p>
          <a:p>
            <a:endParaRPr lang="en-US"/>
          </a:p>
          <a:p>
            <a:r>
              <a:rPr lang="en-US" smtClean="0"/>
              <a:t>Define the two ILD models</a:t>
            </a:r>
          </a:p>
          <a:p>
            <a:endParaRPr lang="en-US"/>
          </a:p>
          <a:p>
            <a:r>
              <a:rPr lang="en-US" smtClean="0"/>
              <a:t>Define a strategy to study </a:t>
            </a:r>
            <a:br>
              <a:rPr lang="en-US" smtClean="0"/>
            </a:br>
            <a:r>
              <a:rPr lang="en-US" smtClean="0"/>
              <a:t>ILD in performance/ cost space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4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KEK 2019</a:t>
            </a:r>
            <a:endParaRPr lang="en-US"/>
          </a:p>
        </p:txBody>
      </p:sp>
      <p:pic>
        <p:nvPicPr>
          <p:cNvPr id="4098" name="Picture 2" descr="Image result for ILD meeting KEK 20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74102"/>
            <a:ext cx="6624736" cy="2932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5454" y="4441676"/>
            <a:ext cx="49206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Bringing things together, consolidating analyses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Start serious writing of the IDR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2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67544" y="193204"/>
            <a:ext cx="7283152" cy="952500"/>
          </a:xfrm>
        </p:spPr>
        <p:txBody>
          <a:bodyPr>
            <a:normAutofit/>
          </a:bodyPr>
          <a:lstStyle/>
          <a:p>
            <a:r>
              <a:rPr lang="en-US" smtClean="0"/>
              <a:t>Today: The IDR</a:t>
            </a:r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682" y="1489348"/>
            <a:ext cx="3073400" cy="3975100"/>
          </a:xfrm>
          <a:prstGeom prst="rect">
            <a:avLst/>
          </a:prstGeom>
          <a:noFill/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50066" y="1489348"/>
            <a:ext cx="28343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International Large Detector</a:t>
            </a:r>
          </a:p>
          <a:p>
            <a:r>
              <a:rPr lang="en-US" smtClean="0"/>
              <a:t>Design Report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14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</Words>
  <Application>Microsoft Office PowerPoint</Application>
  <PresentationFormat>On-screen Show (16:10)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ILD Status and future</vt:lpstr>
      <vt:lpstr>The IDR</vt:lpstr>
      <vt:lpstr>Crawkow, 2013</vt:lpstr>
      <vt:lpstr>Oshu City, Japan, 2014</vt:lpstr>
      <vt:lpstr>Santander, Spain, 2016</vt:lpstr>
      <vt:lpstr>KEK 2019</vt:lpstr>
      <vt:lpstr>Today: The IDR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ILD group meeting</dc:title>
  <dc:creator>Ties Behnke</dc:creator>
  <cp:lastModifiedBy>Ties Behnke</cp:lastModifiedBy>
  <cp:revision>68</cp:revision>
  <dcterms:created xsi:type="dcterms:W3CDTF">2019-03-25T15:24:55Z</dcterms:created>
  <dcterms:modified xsi:type="dcterms:W3CDTF">2019-11-01T02:37:56Z</dcterms:modified>
</cp:coreProperties>
</file>