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8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27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361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K. Elsener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6002" y="6554222"/>
            <a:ext cx="2057400" cy="365125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 dirty="0" smtClean="0"/>
              <a:t>19-20 September 2019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9231" y="3957800"/>
            <a:ext cx="6805535" cy="479742"/>
          </a:xfrm>
          <a:prstGeom prst="rect">
            <a:avLst/>
          </a:prstGeom>
        </p:spPr>
        <p:txBody>
          <a:bodyPr/>
          <a:lstStyle>
            <a:lvl1pPr>
              <a:defRPr sz="1996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632192" y="5537920"/>
            <a:ext cx="3888531" cy="392125"/>
          </a:xfrm>
          <a:prstGeom prst="rect">
            <a:avLst/>
          </a:prstGeom>
        </p:spPr>
        <p:txBody>
          <a:bodyPr/>
          <a:lstStyle>
            <a:lvl1pPr>
              <a:defRPr sz="1796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294961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15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55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00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796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46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2CD16-43BD-4D04-A18C-BF1B19AAB60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72020-DAB3-409C-A46B-35163C5E95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82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F78F-8E65-2442-80AF-C45766DBDA2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16 October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28654" y="248310"/>
            <a:ext cx="4156587" cy="539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905" dirty="0">
                <a:solidFill>
                  <a:srgbClr val="FF0000"/>
                </a:solidFill>
              </a:rPr>
              <a:t>“the devil is in the details”</a:t>
            </a:r>
            <a:endParaRPr lang="en-GB" sz="2905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24336" r="11722" b="15906"/>
          <a:stretch/>
        </p:blipFill>
        <p:spPr>
          <a:xfrm>
            <a:off x="368212" y="2750894"/>
            <a:ext cx="4801292" cy="3175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74946" y="3073066"/>
            <a:ext cx="2932179" cy="1852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4" dirty="0"/>
              <a:t>n</a:t>
            </a:r>
            <a:r>
              <a:rPr lang="en-US" sz="1634" dirty="0"/>
              <a:t>eed: 2 x 20</a:t>
            </a:r>
          </a:p>
          <a:p>
            <a:endParaRPr lang="en-US" sz="1634" dirty="0"/>
          </a:p>
          <a:p>
            <a:r>
              <a:rPr lang="en-US" sz="1634" dirty="0"/>
              <a:t>h</a:t>
            </a:r>
            <a:r>
              <a:rPr lang="en-US" sz="1634" dirty="0"/>
              <a:t>ave: 34</a:t>
            </a:r>
          </a:p>
          <a:p>
            <a:endParaRPr lang="en-US" sz="1634" dirty="0"/>
          </a:p>
          <a:p>
            <a:r>
              <a:rPr lang="en-US" sz="1634" dirty="0">
                <a:solidFill>
                  <a:srgbClr val="FF0000"/>
                </a:solidFill>
              </a:rPr>
              <a:t>k</a:t>
            </a:r>
            <a:r>
              <a:rPr lang="en-US" sz="1634" dirty="0">
                <a:solidFill>
                  <a:srgbClr val="FF0000"/>
                </a:solidFill>
              </a:rPr>
              <a:t>eep searching…</a:t>
            </a:r>
          </a:p>
          <a:p>
            <a:endParaRPr lang="en-US" sz="1634" dirty="0">
              <a:solidFill>
                <a:srgbClr val="FF0000"/>
              </a:solidFill>
            </a:endParaRPr>
          </a:p>
          <a:p>
            <a:r>
              <a:rPr lang="en-US" sz="1634" dirty="0">
                <a:solidFill>
                  <a:srgbClr val="FF0000"/>
                </a:solidFill>
              </a:rPr>
              <a:t>(+ additional production)</a:t>
            </a:r>
            <a:endParaRPr lang="en-GB" sz="1634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-2040000">
            <a:off x="7058025" y="4513855"/>
            <a:ext cx="1322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</a:rPr>
              <a:t>DELAYED</a:t>
            </a:r>
            <a:endParaRPr lang="en-GB" sz="2400" b="1" i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-2040000">
            <a:off x="6707962" y="3751853"/>
            <a:ext cx="1945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7030A0"/>
                </a:solidFill>
              </a:rPr>
              <a:t>n</a:t>
            </a:r>
            <a:r>
              <a:rPr lang="en-US" sz="2400" b="1" i="1" dirty="0" smtClean="0">
                <a:solidFill>
                  <a:srgbClr val="7030A0"/>
                </a:solidFill>
              </a:rPr>
              <a:t>ot successful</a:t>
            </a:r>
            <a:endParaRPr lang="en-GB" sz="2400" b="1" i="1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64070" y="3562066"/>
            <a:ext cx="900753" cy="382137"/>
          </a:xfrm>
          <a:prstGeom prst="rect">
            <a:avLst/>
          </a:prstGeom>
          <a:noFill/>
          <a:ln w="666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4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Book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1</cp:revision>
  <dcterms:created xsi:type="dcterms:W3CDTF">2019-10-16T12:38:06Z</dcterms:created>
  <dcterms:modified xsi:type="dcterms:W3CDTF">2019-10-16T12:41:00Z</dcterms:modified>
</cp:coreProperties>
</file>