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65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F0B-70AF-494A-B8A6-B55272BA095E}" type="datetimeFigureOut">
              <a:rPr lang="fr-FR" smtClean="0"/>
              <a:t>05/03/20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953D-3CB8-FC4B-A3C0-F5A7C3E999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341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F0B-70AF-494A-B8A6-B55272BA095E}" type="datetimeFigureOut">
              <a:rPr lang="fr-FR" smtClean="0"/>
              <a:t>05/03/20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953D-3CB8-FC4B-A3C0-F5A7C3E999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488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F0B-70AF-494A-B8A6-B55272BA095E}" type="datetimeFigureOut">
              <a:rPr lang="fr-FR" smtClean="0"/>
              <a:t>05/03/20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953D-3CB8-FC4B-A3C0-F5A7C3E999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04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F0B-70AF-494A-B8A6-B55272BA095E}" type="datetimeFigureOut">
              <a:rPr lang="fr-FR" smtClean="0"/>
              <a:t>05/03/20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953D-3CB8-FC4B-A3C0-F5A7C3E999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6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F0B-70AF-494A-B8A6-B55272BA095E}" type="datetimeFigureOut">
              <a:rPr lang="fr-FR" smtClean="0"/>
              <a:t>05/03/20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953D-3CB8-FC4B-A3C0-F5A7C3E999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927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F0B-70AF-494A-B8A6-B55272BA095E}" type="datetimeFigureOut">
              <a:rPr lang="fr-FR" smtClean="0"/>
              <a:t>05/03/20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953D-3CB8-FC4B-A3C0-F5A7C3E999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120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F0B-70AF-494A-B8A6-B55272BA095E}" type="datetimeFigureOut">
              <a:rPr lang="fr-FR" smtClean="0"/>
              <a:t>05/03/20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953D-3CB8-FC4B-A3C0-F5A7C3E999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608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F0B-70AF-494A-B8A6-B55272BA095E}" type="datetimeFigureOut">
              <a:rPr lang="fr-FR" smtClean="0"/>
              <a:t>05/03/20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953D-3CB8-FC4B-A3C0-F5A7C3E999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96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F0B-70AF-494A-B8A6-B55272BA095E}" type="datetimeFigureOut">
              <a:rPr lang="fr-FR" smtClean="0"/>
              <a:t>05/03/20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953D-3CB8-FC4B-A3C0-F5A7C3E999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57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F0B-70AF-494A-B8A6-B55272BA095E}" type="datetimeFigureOut">
              <a:rPr lang="fr-FR" smtClean="0"/>
              <a:t>05/03/20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953D-3CB8-FC4B-A3C0-F5A7C3E999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205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6F0B-70AF-494A-B8A6-B55272BA095E}" type="datetimeFigureOut">
              <a:rPr lang="fr-FR" smtClean="0"/>
              <a:t>05/03/20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953D-3CB8-FC4B-A3C0-F5A7C3E999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38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46F0B-70AF-494A-B8A6-B55272BA095E}" type="datetimeFigureOut">
              <a:rPr lang="fr-FR" smtClean="0"/>
              <a:t>05/03/20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6953D-3CB8-FC4B-A3C0-F5A7C3E999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90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044700" y="1079500"/>
            <a:ext cx="4635500" cy="3908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 smtClean="0"/>
          </a:p>
          <a:p>
            <a:pPr algn="ctr"/>
            <a:r>
              <a:rPr lang="en-GB" sz="3200" dirty="0" smtClean="0"/>
              <a:t>Institutions Board meeting</a:t>
            </a:r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 err="1"/>
              <a:t>Imad</a:t>
            </a:r>
            <a:r>
              <a:rPr lang="en-GB" dirty="0"/>
              <a:t> </a:t>
            </a:r>
            <a:r>
              <a:rPr lang="en-GB" dirty="0" err="1"/>
              <a:t>Laktineh</a:t>
            </a:r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CALICE Meeting</a:t>
            </a:r>
            <a:endParaRPr lang="en-GB" dirty="0"/>
          </a:p>
          <a:p>
            <a:pPr algn="ctr"/>
            <a:r>
              <a:rPr lang="en-GB" dirty="0" smtClean="0"/>
              <a:t>Montreal</a:t>
            </a:r>
          </a:p>
          <a:p>
            <a:pPr algn="ctr"/>
            <a:r>
              <a:rPr lang="en-GB" dirty="0" smtClean="0"/>
              <a:t>6/3/2020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3174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67236" y="26453"/>
            <a:ext cx="7037408" cy="6678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IB </a:t>
            </a:r>
            <a:r>
              <a:rPr lang="en-GB" dirty="0" smtClean="0"/>
              <a:t>meeting summary </a:t>
            </a:r>
            <a:r>
              <a:rPr lang="en-GB" sz="1400" dirty="0"/>
              <a:t> </a:t>
            </a:r>
            <a:endParaRPr lang="fr-FR" sz="1400" dirty="0"/>
          </a:p>
          <a:p>
            <a:endParaRPr lang="en-GB" sz="1400" dirty="0" smtClean="0"/>
          </a:p>
          <a:p>
            <a:endParaRPr lang="en-GB" sz="1400" dirty="0"/>
          </a:p>
          <a:p>
            <a:pPr marL="342900" indent="-342900">
              <a:buAutoNum type="arabicParenR"/>
            </a:pPr>
            <a:r>
              <a:rPr lang="en-GB" sz="1400" dirty="0" smtClean="0"/>
              <a:t>IB chair person  election</a:t>
            </a:r>
          </a:p>
          <a:p>
            <a:r>
              <a:rPr lang="en-GB" sz="1400" dirty="0" smtClean="0"/>
              <a:t>A few names were  proposed: Daniel,  </a:t>
            </a:r>
            <a:r>
              <a:rPr lang="en-GB" sz="1400" dirty="0" err="1" smtClean="0"/>
              <a:t>Wataru</a:t>
            </a:r>
            <a:r>
              <a:rPr lang="en-GB" sz="1400" dirty="0" smtClean="0"/>
              <a:t>, Lucia and Frank</a:t>
            </a:r>
          </a:p>
          <a:p>
            <a:r>
              <a:rPr lang="en-GB" sz="1400" dirty="0" smtClean="0"/>
              <a:t>Only Frank showed readiness to run for the election.</a:t>
            </a:r>
          </a:p>
          <a:p>
            <a:endParaRPr lang="en-GB" sz="1400" dirty="0" smtClean="0"/>
          </a:p>
          <a:p>
            <a:r>
              <a:rPr lang="en-GB" sz="1400" dirty="0" smtClean="0"/>
              <a:t>An electronic vote will be organized in the coming weeks so the quorum can be reached.</a:t>
            </a:r>
          </a:p>
          <a:p>
            <a:endParaRPr lang="en-GB" sz="1400" dirty="0"/>
          </a:p>
          <a:p>
            <a:r>
              <a:rPr lang="en-GB" sz="1400" dirty="0" smtClean="0"/>
              <a:t>2) TB chair person election</a:t>
            </a:r>
          </a:p>
          <a:p>
            <a:r>
              <a:rPr lang="en-GB" sz="1400" dirty="0" smtClean="0"/>
              <a:t>two persons are proposed: Lucia and </a:t>
            </a:r>
            <a:r>
              <a:rPr lang="en-GB" sz="1400" dirty="0" err="1" smtClean="0"/>
              <a:t>Taikan</a:t>
            </a:r>
            <a:endParaRPr lang="en-GB" sz="1400" dirty="0" smtClean="0"/>
          </a:p>
          <a:p>
            <a:endParaRPr lang="en-GB" sz="1400" dirty="0"/>
          </a:p>
          <a:p>
            <a:r>
              <a:rPr lang="en-GB" sz="1400" dirty="0" smtClean="0"/>
              <a:t>An extra IB meeting ( by videoconference) </a:t>
            </a:r>
            <a:r>
              <a:rPr lang="en-GB" sz="1400" dirty="0" err="1" smtClean="0"/>
              <a:t>wikl</a:t>
            </a:r>
            <a:r>
              <a:rPr lang="en-GB" sz="1400" dirty="0" smtClean="0"/>
              <a:t> be organized soon for the candidates hearing</a:t>
            </a:r>
          </a:p>
          <a:p>
            <a:r>
              <a:rPr lang="en-GB" sz="1400" dirty="0"/>
              <a:t> </a:t>
            </a:r>
            <a:r>
              <a:rPr lang="en-GB" sz="1400" dirty="0" smtClean="0"/>
              <a:t> </a:t>
            </a:r>
            <a:endParaRPr lang="en-GB" sz="1400" dirty="0" smtClean="0"/>
          </a:p>
          <a:p>
            <a:r>
              <a:rPr lang="en-GB" sz="1400" dirty="0" smtClean="0"/>
              <a:t>3) Renewal of Advisory board members</a:t>
            </a:r>
          </a:p>
          <a:p>
            <a:r>
              <a:rPr lang="en-GB" sz="1400" dirty="0" smtClean="0"/>
              <a:t>Elected: Andy  and Daniel  for two years</a:t>
            </a:r>
          </a:p>
          <a:p>
            <a:r>
              <a:rPr lang="en-GB" sz="1400" dirty="0" smtClean="0"/>
              <a:t>nominated: Thomas and </a:t>
            </a:r>
            <a:r>
              <a:rPr lang="en-GB" sz="1400" dirty="0" err="1" smtClean="0"/>
              <a:t>Taikan</a:t>
            </a:r>
            <a:r>
              <a:rPr lang="en-GB" sz="1400" dirty="0" smtClean="0"/>
              <a:t> </a:t>
            </a:r>
            <a:r>
              <a:rPr lang="en-GB" sz="1400" dirty="0" smtClean="0">
                <a:sym typeface="Wingdings"/>
              </a:rPr>
              <a:t>for one year new election </a:t>
            </a:r>
          </a:p>
          <a:p>
            <a:endParaRPr lang="en-GB" sz="1400" dirty="0" smtClean="0"/>
          </a:p>
          <a:p>
            <a:r>
              <a:rPr lang="en-GB" sz="1400" dirty="0" smtClean="0"/>
              <a:t>The nominated will be replaced by two elected in the coming months and another election</a:t>
            </a:r>
          </a:p>
          <a:p>
            <a:r>
              <a:rPr lang="en-GB" sz="1400" dirty="0" smtClean="0"/>
              <a:t> to replace the two first will take place six months (or so) after</a:t>
            </a:r>
          </a:p>
          <a:p>
            <a:endParaRPr lang="en-GB" sz="1400" dirty="0" smtClean="0"/>
          </a:p>
          <a:p>
            <a:r>
              <a:rPr lang="en-GB" sz="1400" dirty="0" smtClean="0"/>
              <a:t>4</a:t>
            </a:r>
            <a:r>
              <a:rPr lang="en-GB" sz="1400" dirty="0" smtClean="0"/>
              <a:t>) </a:t>
            </a:r>
            <a:r>
              <a:rPr lang="en-GB" sz="1400" dirty="0" err="1"/>
              <a:t>Calice</a:t>
            </a:r>
            <a:r>
              <a:rPr lang="en-GB" sz="1400" dirty="0"/>
              <a:t> analysis </a:t>
            </a:r>
            <a:r>
              <a:rPr lang="en-GB" sz="1400" dirty="0" smtClean="0"/>
              <a:t>group follow-up</a:t>
            </a:r>
            <a:r>
              <a:rPr lang="en-GB" sz="1400" dirty="0"/>
              <a:t> </a:t>
            </a:r>
            <a:endParaRPr lang="fr-FR" sz="1400" dirty="0"/>
          </a:p>
          <a:p>
            <a:r>
              <a:rPr lang="en-GB" sz="1400" dirty="0" smtClean="0"/>
              <a:t>   </a:t>
            </a:r>
          </a:p>
          <a:p>
            <a:r>
              <a:rPr lang="en-GB" sz="1400" dirty="0" smtClean="0"/>
              <a:t>The meetings should start soon (May) . Team leaders and project leaders are asked to encourage their young collaborators to contribute.  </a:t>
            </a:r>
            <a:r>
              <a:rPr lang="en-GB" sz="1400" dirty="0"/>
              <a:t> </a:t>
            </a:r>
            <a:endParaRPr lang="fr-FR" sz="1400" dirty="0"/>
          </a:p>
          <a:p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5</a:t>
            </a:r>
            <a:r>
              <a:rPr lang="en-GB" sz="1400" dirty="0" smtClean="0"/>
              <a:t>) </a:t>
            </a:r>
            <a:r>
              <a:rPr lang="en-GB" sz="1400" dirty="0"/>
              <a:t>Next CALICE meetings </a:t>
            </a:r>
            <a:r>
              <a:rPr lang="fr-FR" sz="1400" dirty="0"/>
              <a:t> </a:t>
            </a:r>
            <a:r>
              <a:rPr lang="en-GB" sz="1400" dirty="0" smtClean="0"/>
              <a:t>“</a:t>
            </a:r>
            <a:r>
              <a:rPr lang="en-GB" sz="1400" dirty="0"/>
              <a:t>LAL”   </a:t>
            </a:r>
            <a:r>
              <a:rPr lang="en-GB" sz="1400" dirty="0" smtClean="0"/>
              <a:t>(28-30 </a:t>
            </a:r>
            <a:r>
              <a:rPr lang="en-GB" sz="1400" dirty="0" smtClean="0"/>
              <a:t>S</a:t>
            </a:r>
            <a:r>
              <a:rPr lang="en-GB" sz="1400" dirty="0" smtClean="0"/>
              <a:t>eptember </a:t>
            </a:r>
            <a:r>
              <a:rPr lang="en-GB" sz="1400" dirty="0"/>
              <a:t>2020</a:t>
            </a:r>
            <a:r>
              <a:rPr lang="en-GB" sz="1400" dirty="0" smtClean="0"/>
              <a:t>)</a:t>
            </a:r>
            <a:endParaRPr lang="fr-FR" sz="1400" dirty="0"/>
          </a:p>
          <a:p>
            <a:r>
              <a:rPr lang="en-US" sz="1400" dirty="0" smtClean="0"/>
              <a:t> proposals to host the first CALICE meeting of 2021 are welcome.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764031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13</Words>
  <Application>Microsoft Macintosh PowerPoint</Application>
  <PresentationFormat>Présentation à l'écran (4:3)</PresentationFormat>
  <Paragraphs>39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admin admin</dc:creator>
  <cp:lastModifiedBy>admin admin</cp:lastModifiedBy>
  <cp:revision>12</cp:revision>
  <dcterms:created xsi:type="dcterms:W3CDTF">2019-10-02T13:57:14Z</dcterms:created>
  <dcterms:modified xsi:type="dcterms:W3CDTF">2020-03-05T21:19:39Z</dcterms:modified>
</cp:coreProperties>
</file>