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54" r:id="rId4"/>
    <p:sldMasterId id="2147484188" r:id="rId5"/>
  </p:sldMasterIdLst>
  <p:notesMasterIdLst>
    <p:notesMasterId r:id="rId26"/>
  </p:notesMasterIdLst>
  <p:handoutMasterIdLst>
    <p:handoutMasterId r:id="rId27"/>
  </p:handoutMasterIdLst>
  <p:sldIdLst>
    <p:sldId id="2470" r:id="rId6"/>
    <p:sldId id="2612" r:id="rId7"/>
    <p:sldId id="2429" r:id="rId8"/>
    <p:sldId id="2611" r:id="rId9"/>
    <p:sldId id="2502" r:id="rId10"/>
    <p:sldId id="2503" r:id="rId11"/>
    <p:sldId id="2504" r:id="rId12"/>
    <p:sldId id="2505" r:id="rId13"/>
    <p:sldId id="2506" r:id="rId14"/>
    <p:sldId id="2507" r:id="rId15"/>
    <p:sldId id="2508" r:id="rId16"/>
    <p:sldId id="2613" r:id="rId17"/>
    <p:sldId id="2514" r:id="rId18"/>
    <p:sldId id="2515" r:id="rId19"/>
    <p:sldId id="2510" r:id="rId20"/>
    <p:sldId id="2513" r:id="rId21"/>
    <p:sldId id="2511" r:id="rId22"/>
    <p:sldId id="2517" r:id="rId23"/>
    <p:sldId id="2512" r:id="rId24"/>
    <p:sldId id="2516" r:id="rId25"/>
  </p:sldIdLst>
  <p:sldSz cx="12192000" cy="6858000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3FFDB23-A5A2-4AE2-BF69-FFE4983F7512}">
          <p14:sldIdLst>
            <p14:sldId id="2470"/>
            <p14:sldId id="2612"/>
            <p14:sldId id="2429"/>
            <p14:sldId id="2611"/>
            <p14:sldId id="2502"/>
            <p14:sldId id="2503"/>
            <p14:sldId id="2504"/>
            <p14:sldId id="2505"/>
            <p14:sldId id="2506"/>
            <p14:sldId id="2507"/>
            <p14:sldId id="2508"/>
            <p14:sldId id="2613"/>
            <p14:sldId id="2514"/>
            <p14:sldId id="2515"/>
            <p14:sldId id="2510"/>
            <p14:sldId id="2513"/>
            <p14:sldId id="2511"/>
            <p14:sldId id="2517"/>
            <p14:sldId id="2512"/>
            <p14:sldId id="2516"/>
          </p14:sldIdLst>
        </p14:section>
        <p14:section name="Backup" id="{58EDEA92-FFE7-40E0-AB2C-D3FD54F7D5A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142" userDrawn="1">
          <p15:clr>
            <a:srgbClr val="A4A3A4"/>
          </p15:clr>
        </p15:guide>
        <p15:guide id="2" orient="horz" pos="4027" userDrawn="1">
          <p15:clr>
            <a:srgbClr val="A4A3A4"/>
          </p15:clr>
        </p15:guide>
        <p15:guide id="3" orient="horz" pos="1698" userDrawn="1">
          <p15:clr>
            <a:srgbClr val="A4A3A4"/>
          </p15:clr>
        </p15:guide>
        <p15:guide id="4" orient="horz" pos="152" userDrawn="1">
          <p15:clr>
            <a:srgbClr val="A4A3A4"/>
          </p15:clr>
        </p15:guide>
        <p15:guide id="5" orient="horz" pos="2790" userDrawn="1">
          <p15:clr>
            <a:srgbClr val="A4A3A4"/>
          </p15:clr>
        </p15:guide>
        <p15:guide id="6" orient="horz" pos="604" userDrawn="1">
          <p15:clr>
            <a:srgbClr val="A4A3A4"/>
          </p15:clr>
        </p15:guide>
        <p15:guide id="7" pos="7488" userDrawn="1">
          <p15:clr>
            <a:srgbClr val="A4A3A4"/>
          </p15:clr>
        </p15:guide>
        <p15:guide id="8" pos="181" userDrawn="1">
          <p15:clr>
            <a:srgbClr val="A4A3A4"/>
          </p15:clr>
        </p15:guide>
        <p15:guide id="9" pos="785" userDrawn="1">
          <p15:clr>
            <a:srgbClr val="A4A3A4"/>
          </p15:clr>
        </p15:guide>
        <p15:guide id="10" pos="5937" userDrawn="1">
          <p15:clr>
            <a:srgbClr val="A4A3A4"/>
          </p15:clr>
        </p15:guide>
        <p15:guide id="11" pos="6884" userDrawn="1">
          <p15:clr>
            <a:srgbClr val="A4A3A4"/>
          </p15:clr>
        </p15:guide>
        <p15:guide id="12" pos="61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a Merminga x 35983N" initials="LMx3" lastIdx="1" clrIdx="0">
    <p:extLst>
      <p:ext uri="{19B8F6BF-5375-455C-9EA6-DF929625EA0E}">
        <p15:presenceInfo xmlns:p15="http://schemas.microsoft.com/office/powerpoint/2012/main" userId="S-1-5-21-1644491937-1202660629-839522115-702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E4E"/>
    <a:srgbClr val="404040"/>
    <a:srgbClr val="63666A"/>
    <a:srgbClr val="505050"/>
    <a:srgbClr val="50504E"/>
    <a:srgbClr val="004C97"/>
    <a:srgbClr val="A7A8AA"/>
    <a:srgbClr val="99D6E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037E56-B5E4-463D-8118-E19862F74B41}" v="41" dt="2020-10-18T21:20:56.15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8" autoAdjust="0"/>
    <p:restoredTop sz="96357" autoAdjust="0"/>
  </p:normalViewPr>
  <p:slideViewPr>
    <p:cSldViewPr snapToGrid="0" snapToObjects="1" showGuides="1">
      <p:cViewPr varScale="1">
        <p:scale>
          <a:sx n="81" d="100"/>
          <a:sy n="81" d="100"/>
        </p:scale>
        <p:origin x="75" y="655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7488"/>
        <p:guide pos="181"/>
        <p:guide pos="785"/>
        <p:guide pos="5937"/>
        <p:guide pos="6884"/>
        <p:guide pos="61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nfa Wu" userId="9eb4ed8f995fdd0d" providerId="LiveId" clId="{90037E56-B5E4-463D-8118-E19862F74B41}"/>
    <pc:docChg chg="undo custSel addSld delSld modSld sldOrd modMainMaster modSection">
      <pc:chgData name="Genfa Wu" userId="9eb4ed8f995fdd0d" providerId="LiveId" clId="{90037E56-B5E4-463D-8118-E19862F74B41}" dt="2020-10-20T05:16:31.246" v="506" actId="20577"/>
      <pc:docMkLst>
        <pc:docMk/>
      </pc:docMkLst>
      <pc:sldChg chg="del">
        <pc:chgData name="Genfa Wu" userId="9eb4ed8f995fdd0d" providerId="LiveId" clId="{90037E56-B5E4-463D-8118-E19862F74B41}" dt="2020-10-18T20:48:01.232" v="118" actId="47"/>
        <pc:sldMkLst>
          <pc:docMk/>
          <pc:sldMk cId="784228793" sldId="2282"/>
        </pc:sldMkLst>
      </pc:sldChg>
      <pc:sldChg chg="addSp delSp modSp mod">
        <pc:chgData name="Genfa Wu" userId="9eb4ed8f995fdd0d" providerId="LiveId" clId="{90037E56-B5E4-463D-8118-E19862F74B41}" dt="2020-10-18T20:42:38.768" v="93" actId="1038"/>
        <pc:sldMkLst>
          <pc:docMk/>
          <pc:sldMk cId="4075246377" sldId="2429"/>
        </pc:sldMkLst>
        <pc:spChg chg="add del mod">
          <ac:chgData name="Genfa Wu" userId="9eb4ed8f995fdd0d" providerId="LiveId" clId="{90037E56-B5E4-463D-8118-E19862F74B41}" dt="2020-10-18T20:42:38.768" v="93" actId="1038"/>
          <ac:spMkLst>
            <pc:docMk/>
            <pc:sldMk cId="4075246377" sldId="2429"/>
            <ac:spMk id="2" creationId="{FF7B6623-BDC7-8F47-A42F-E061E1EE649F}"/>
          </ac:spMkLst>
        </pc:spChg>
        <pc:spChg chg="add del">
          <ac:chgData name="Genfa Wu" userId="9eb4ed8f995fdd0d" providerId="LiveId" clId="{90037E56-B5E4-463D-8118-E19862F74B41}" dt="2020-10-18T20:42:20.151" v="76" actId="478"/>
          <ac:spMkLst>
            <pc:docMk/>
            <pc:sldMk cId="4075246377" sldId="2429"/>
            <ac:spMk id="4" creationId="{9B5EA188-4016-423F-8174-88E347880BD1}"/>
          </ac:spMkLst>
        </pc:spChg>
        <pc:spChg chg="mod">
          <ac:chgData name="Genfa Wu" userId="9eb4ed8f995fdd0d" providerId="LiveId" clId="{90037E56-B5E4-463D-8118-E19862F74B41}" dt="2020-10-18T20:42:38.768" v="93" actId="1038"/>
          <ac:spMkLst>
            <pc:docMk/>
            <pc:sldMk cId="4075246377" sldId="2429"/>
            <ac:spMk id="5" creationId="{263EE109-4B3E-4A27-89BC-F9C87C6E24DB}"/>
          </ac:spMkLst>
        </pc:spChg>
        <pc:spChg chg="add del mod">
          <ac:chgData name="Genfa Wu" userId="9eb4ed8f995fdd0d" providerId="LiveId" clId="{90037E56-B5E4-463D-8118-E19862F74B41}" dt="2020-10-18T20:42:11.644" v="74"/>
          <ac:spMkLst>
            <pc:docMk/>
            <pc:sldMk cId="4075246377" sldId="2429"/>
            <ac:spMk id="12" creationId="{04171D9E-E28F-4DE1-ABB4-F07CE94E061B}"/>
          </ac:spMkLst>
        </pc:spChg>
        <pc:spChg chg="add del mod">
          <ac:chgData name="Genfa Wu" userId="9eb4ed8f995fdd0d" providerId="LiveId" clId="{90037E56-B5E4-463D-8118-E19862F74B41}" dt="2020-10-18T20:42:11.644" v="74"/>
          <ac:spMkLst>
            <pc:docMk/>
            <pc:sldMk cId="4075246377" sldId="2429"/>
            <ac:spMk id="13" creationId="{C093FE9E-28F2-4294-9522-050E4D57B2E6}"/>
          </ac:spMkLst>
        </pc:spChg>
        <pc:spChg chg="add del mod">
          <ac:chgData name="Genfa Wu" userId="9eb4ed8f995fdd0d" providerId="LiveId" clId="{90037E56-B5E4-463D-8118-E19862F74B41}" dt="2020-10-18T20:42:25.803" v="78" actId="478"/>
          <ac:spMkLst>
            <pc:docMk/>
            <pc:sldMk cId="4075246377" sldId="2429"/>
            <ac:spMk id="14" creationId="{6AB0C093-C425-4DE0-B44F-FF46E4AC1BBB}"/>
          </ac:spMkLst>
        </pc:spChg>
        <pc:spChg chg="add mod">
          <ac:chgData name="Genfa Wu" userId="9eb4ed8f995fdd0d" providerId="LiveId" clId="{90037E56-B5E4-463D-8118-E19862F74B41}" dt="2020-10-18T20:42:21.008" v="77"/>
          <ac:spMkLst>
            <pc:docMk/>
            <pc:sldMk cId="4075246377" sldId="2429"/>
            <ac:spMk id="16" creationId="{661127F8-AA07-467B-883B-7A318D0F40F4}"/>
          </ac:spMkLst>
        </pc:spChg>
      </pc:sldChg>
      <pc:sldChg chg="modSp mod">
        <pc:chgData name="Genfa Wu" userId="9eb4ed8f995fdd0d" providerId="LiveId" clId="{90037E56-B5E4-463D-8118-E19862F74B41}" dt="2020-10-18T20:37:32.719" v="1"/>
        <pc:sldMkLst>
          <pc:docMk/>
          <pc:sldMk cId="1139286859" sldId="2470"/>
        </pc:sldMkLst>
        <pc:spChg chg="mod">
          <ac:chgData name="Genfa Wu" userId="9eb4ed8f995fdd0d" providerId="LiveId" clId="{90037E56-B5E4-463D-8118-E19862F74B41}" dt="2020-10-18T20:37:21.438" v="0"/>
          <ac:spMkLst>
            <pc:docMk/>
            <pc:sldMk cId="1139286859" sldId="2470"/>
            <ac:spMk id="3" creationId="{00000000-0000-0000-0000-000000000000}"/>
          </ac:spMkLst>
        </pc:spChg>
        <pc:spChg chg="mod">
          <ac:chgData name="Genfa Wu" userId="9eb4ed8f995fdd0d" providerId="LiveId" clId="{90037E56-B5E4-463D-8118-E19862F74B41}" dt="2020-10-18T20:37:32.719" v="1"/>
          <ac:spMkLst>
            <pc:docMk/>
            <pc:sldMk cId="1139286859" sldId="2470"/>
            <ac:spMk id="4" creationId="{00000000-0000-0000-0000-000000000000}"/>
          </ac:spMkLst>
        </pc:spChg>
      </pc:sldChg>
      <pc:sldChg chg="del">
        <pc:chgData name="Genfa Wu" userId="9eb4ed8f995fdd0d" providerId="LiveId" clId="{90037E56-B5E4-463D-8118-E19862F74B41}" dt="2020-10-18T20:47:12.395" v="112" actId="47"/>
        <pc:sldMkLst>
          <pc:docMk/>
          <pc:sldMk cId="3631663477" sldId="2477"/>
        </pc:sldMkLst>
      </pc:sldChg>
      <pc:sldChg chg="del">
        <pc:chgData name="Genfa Wu" userId="9eb4ed8f995fdd0d" providerId="LiveId" clId="{90037E56-B5E4-463D-8118-E19862F74B41}" dt="2020-10-18T20:47:17.811" v="113" actId="47"/>
        <pc:sldMkLst>
          <pc:docMk/>
          <pc:sldMk cId="208557047" sldId="2499"/>
        </pc:sldMkLst>
      </pc:sldChg>
      <pc:sldChg chg="modSp new del mod">
        <pc:chgData name="Genfa Wu" userId="9eb4ed8f995fdd0d" providerId="LiveId" clId="{90037E56-B5E4-463D-8118-E19862F74B41}" dt="2020-10-18T20:40:53.670" v="62" actId="47"/>
        <pc:sldMkLst>
          <pc:docMk/>
          <pc:sldMk cId="1576028870" sldId="2500"/>
        </pc:sldMkLst>
        <pc:spChg chg="mod">
          <ac:chgData name="Genfa Wu" userId="9eb4ed8f995fdd0d" providerId="LiveId" clId="{90037E56-B5E4-463D-8118-E19862F74B41}" dt="2020-10-18T20:38:03.834" v="4"/>
          <ac:spMkLst>
            <pc:docMk/>
            <pc:sldMk cId="1576028870" sldId="2500"/>
            <ac:spMk id="2" creationId="{EB173A2B-0D8A-4515-9828-DCFB8E1106DC}"/>
          </ac:spMkLst>
        </pc:spChg>
        <pc:spChg chg="mod">
          <ac:chgData name="Genfa Wu" userId="9eb4ed8f995fdd0d" providerId="LiveId" clId="{90037E56-B5E4-463D-8118-E19862F74B41}" dt="2020-10-18T20:37:55.595" v="3"/>
          <ac:spMkLst>
            <pc:docMk/>
            <pc:sldMk cId="1576028870" sldId="2500"/>
            <ac:spMk id="3" creationId="{3C56319F-13B3-4008-BEEE-A51DE8D6D377}"/>
          </ac:spMkLst>
        </pc:spChg>
      </pc:sldChg>
      <pc:sldChg chg="addSp modSp new del mod">
        <pc:chgData name="Genfa Wu" userId="9eb4ed8f995fdd0d" providerId="LiveId" clId="{90037E56-B5E4-463D-8118-E19862F74B41}" dt="2020-10-18T21:18:45.454" v="425" actId="47"/>
        <pc:sldMkLst>
          <pc:docMk/>
          <pc:sldMk cId="3989374695" sldId="2501"/>
        </pc:sldMkLst>
        <pc:spChg chg="mod">
          <ac:chgData name="Genfa Wu" userId="9eb4ed8f995fdd0d" providerId="LiveId" clId="{90037E56-B5E4-463D-8118-E19862F74B41}" dt="2020-10-18T20:40:49.185" v="61"/>
          <ac:spMkLst>
            <pc:docMk/>
            <pc:sldMk cId="3989374695" sldId="2501"/>
            <ac:spMk id="2" creationId="{00B5443E-83A8-4AAB-84BD-D935AE131B33}"/>
          </ac:spMkLst>
        </pc:spChg>
        <pc:spChg chg="mod">
          <ac:chgData name="Genfa Wu" userId="9eb4ed8f995fdd0d" providerId="LiveId" clId="{90037E56-B5E4-463D-8118-E19862F74B41}" dt="2020-10-18T20:40:41.650" v="60" actId="20577"/>
          <ac:spMkLst>
            <pc:docMk/>
            <pc:sldMk cId="3989374695" sldId="2501"/>
            <ac:spMk id="3" creationId="{F2A455D2-B9D8-4C08-BCE3-57988E5C2383}"/>
          </ac:spMkLst>
        </pc:spChg>
        <pc:picChg chg="add mod">
          <ac:chgData name="Genfa Wu" userId="9eb4ed8f995fdd0d" providerId="LiveId" clId="{90037E56-B5E4-463D-8118-E19862F74B41}" dt="2020-10-18T21:16:27.707" v="406" actId="1076"/>
          <ac:picMkLst>
            <pc:docMk/>
            <pc:sldMk cId="3989374695" sldId="2501"/>
            <ac:picMk id="8" creationId="{DA430BE2-36C4-4E94-BABB-C3246FBF0C79}"/>
          </ac:picMkLst>
        </pc:picChg>
      </pc:sldChg>
      <pc:sldChg chg="addSp delSp modSp new mod">
        <pc:chgData name="Genfa Wu" userId="9eb4ed8f995fdd0d" providerId="LiveId" clId="{90037E56-B5E4-463D-8118-E19862F74B41}" dt="2020-10-18T20:44:31.210" v="102" actId="1076"/>
        <pc:sldMkLst>
          <pc:docMk/>
          <pc:sldMk cId="1709878457" sldId="2502"/>
        </pc:sldMkLst>
        <pc:spChg chg="del">
          <ac:chgData name="Genfa Wu" userId="9eb4ed8f995fdd0d" providerId="LiveId" clId="{90037E56-B5E4-463D-8118-E19862F74B41}" dt="2020-10-18T20:44:00.755" v="95" actId="478"/>
          <ac:spMkLst>
            <pc:docMk/>
            <pc:sldMk cId="1709878457" sldId="2502"/>
            <ac:spMk id="2" creationId="{74207942-3ECA-486D-8A87-C21DA97BF8E5}"/>
          </ac:spMkLst>
        </pc:spChg>
        <pc:spChg chg="del">
          <ac:chgData name="Genfa Wu" userId="9eb4ed8f995fdd0d" providerId="LiveId" clId="{90037E56-B5E4-463D-8118-E19862F74B41}" dt="2020-10-18T20:44:21.526" v="100" actId="478"/>
          <ac:spMkLst>
            <pc:docMk/>
            <pc:sldMk cId="1709878457" sldId="2502"/>
            <ac:spMk id="3" creationId="{BB294E10-81A0-4EA8-9466-4E8F1738ACD2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7" creationId="{469C23F9-B511-4826-A5B4-B826860F6851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8" creationId="{216AD96A-65A7-4721-B9A7-8C27D4C1DF79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9" creationId="{68B64E92-3845-426F-B089-2456A41CBB32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11" creationId="{E3D8B9E8-0153-496E-BF64-3C60636E095C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12" creationId="{342C087C-800F-4F25-A0B1-B43B155844BE}"/>
          </ac:spMkLst>
        </pc:spChg>
        <pc:spChg chg="add del mod">
          <ac:chgData name="Genfa Wu" userId="9eb4ed8f995fdd0d" providerId="LiveId" clId="{90037E56-B5E4-463D-8118-E19862F74B41}" dt="2020-10-18T20:44:18.491" v="99"/>
          <ac:spMkLst>
            <pc:docMk/>
            <pc:sldMk cId="1709878457" sldId="2502"/>
            <ac:spMk id="14" creationId="{8AD615D8-3507-4770-934C-8F22B4576706}"/>
          </ac:spMkLst>
        </pc:spChg>
        <pc:spChg chg="add mod">
          <ac:chgData name="Genfa Wu" userId="9eb4ed8f995fdd0d" providerId="LiveId" clId="{90037E56-B5E4-463D-8118-E19862F74B41}" dt="2020-10-18T20:44:22.382" v="101"/>
          <ac:spMkLst>
            <pc:docMk/>
            <pc:sldMk cId="1709878457" sldId="2502"/>
            <ac:spMk id="15" creationId="{4C8AF784-06EF-4D49-A87C-AEBE74B28A7A}"/>
          </ac:spMkLst>
        </pc:spChg>
        <pc:spChg chg="add mod">
          <ac:chgData name="Genfa Wu" userId="9eb4ed8f995fdd0d" providerId="LiveId" clId="{90037E56-B5E4-463D-8118-E19862F74B41}" dt="2020-10-18T20:44:22.382" v="101"/>
          <ac:spMkLst>
            <pc:docMk/>
            <pc:sldMk cId="1709878457" sldId="2502"/>
            <ac:spMk id="16" creationId="{E9C2440F-911B-414A-A57F-F07A56A654BF}"/>
          </ac:spMkLst>
        </pc:spChg>
        <pc:spChg chg="add mod">
          <ac:chgData name="Genfa Wu" userId="9eb4ed8f995fdd0d" providerId="LiveId" clId="{90037E56-B5E4-463D-8118-E19862F74B41}" dt="2020-10-18T20:44:22.382" v="101"/>
          <ac:spMkLst>
            <pc:docMk/>
            <pc:sldMk cId="1709878457" sldId="2502"/>
            <ac:spMk id="17" creationId="{96E0DD18-D2A0-41E2-9294-D8D139B88A03}"/>
          </ac:spMkLst>
        </pc:spChg>
        <pc:spChg chg="add mod">
          <ac:chgData name="Genfa Wu" userId="9eb4ed8f995fdd0d" providerId="LiveId" clId="{90037E56-B5E4-463D-8118-E19862F74B41}" dt="2020-10-18T20:44:22.382" v="101"/>
          <ac:spMkLst>
            <pc:docMk/>
            <pc:sldMk cId="1709878457" sldId="2502"/>
            <ac:spMk id="19" creationId="{BC738FA9-5F09-46EE-B4C9-B8B9C093F7DD}"/>
          </ac:spMkLst>
        </pc:spChg>
        <pc:spChg chg="add mod">
          <ac:chgData name="Genfa Wu" userId="9eb4ed8f995fdd0d" providerId="LiveId" clId="{90037E56-B5E4-463D-8118-E19862F74B41}" dt="2020-10-18T20:44:22.382" v="101"/>
          <ac:spMkLst>
            <pc:docMk/>
            <pc:sldMk cId="1709878457" sldId="2502"/>
            <ac:spMk id="20" creationId="{907A55F8-D84E-49D7-8EE0-DFE1354D0271}"/>
          </ac:spMkLst>
        </pc:spChg>
        <pc:spChg chg="add mod">
          <ac:chgData name="Genfa Wu" userId="9eb4ed8f995fdd0d" providerId="LiveId" clId="{90037E56-B5E4-463D-8118-E19862F74B41}" dt="2020-10-18T20:44:31.210" v="102" actId="1076"/>
          <ac:spMkLst>
            <pc:docMk/>
            <pc:sldMk cId="1709878457" sldId="2502"/>
            <ac:spMk id="22" creationId="{C81D5E8E-FA95-4621-B998-905DC7858B10}"/>
          </ac:spMkLst>
        </pc:spChg>
        <pc:picChg chg="add del mod">
          <ac:chgData name="Genfa Wu" userId="9eb4ed8f995fdd0d" providerId="LiveId" clId="{90037E56-B5E4-463D-8118-E19862F74B41}" dt="2020-10-18T20:44:18.491" v="99"/>
          <ac:picMkLst>
            <pc:docMk/>
            <pc:sldMk cId="1709878457" sldId="2502"/>
            <ac:picMk id="10" creationId="{5338B12D-9EB6-4965-A863-5F77B7301246}"/>
          </ac:picMkLst>
        </pc:picChg>
        <pc:picChg chg="add del mod">
          <ac:chgData name="Genfa Wu" userId="9eb4ed8f995fdd0d" providerId="LiveId" clId="{90037E56-B5E4-463D-8118-E19862F74B41}" dt="2020-10-18T20:44:18.491" v="99"/>
          <ac:picMkLst>
            <pc:docMk/>
            <pc:sldMk cId="1709878457" sldId="2502"/>
            <ac:picMk id="13" creationId="{E14B203E-D553-4906-9130-228519E7D6E2}"/>
          </ac:picMkLst>
        </pc:picChg>
        <pc:picChg chg="add mod">
          <ac:chgData name="Genfa Wu" userId="9eb4ed8f995fdd0d" providerId="LiveId" clId="{90037E56-B5E4-463D-8118-E19862F74B41}" dt="2020-10-18T20:44:22.382" v="101"/>
          <ac:picMkLst>
            <pc:docMk/>
            <pc:sldMk cId="1709878457" sldId="2502"/>
            <ac:picMk id="18" creationId="{D1016A75-3E86-4E60-BB5B-5BBF442961F5}"/>
          </ac:picMkLst>
        </pc:picChg>
        <pc:picChg chg="add mod">
          <ac:chgData name="Genfa Wu" userId="9eb4ed8f995fdd0d" providerId="LiveId" clId="{90037E56-B5E4-463D-8118-E19862F74B41}" dt="2020-10-18T20:44:22.382" v="101"/>
          <ac:picMkLst>
            <pc:docMk/>
            <pc:sldMk cId="1709878457" sldId="2502"/>
            <ac:picMk id="21" creationId="{98312FD4-C6E8-4EE4-9CE4-655C2C42C759}"/>
          </ac:picMkLst>
        </pc:picChg>
      </pc:sldChg>
      <pc:sldChg chg="addSp delSp modSp new mod">
        <pc:chgData name="Genfa Wu" userId="9eb4ed8f995fdd0d" providerId="LiveId" clId="{90037E56-B5E4-463D-8118-E19862F74B41}" dt="2020-10-18T21:19:33.448" v="480" actId="14100"/>
        <pc:sldMkLst>
          <pc:docMk/>
          <pc:sldMk cId="523386047" sldId="2503"/>
        </pc:sldMkLst>
        <pc:spChg chg="del">
          <ac:chgData name="Genfa Wu" userId="9eb4ed8f995fdd0d" providerId="LiveId" clId="{90037E56-B5E4-463D-8118-E19862F74B41}" dt="2020-10-18T20:47:51.542" v="115" actId="478"/>
          <ac:spMkLst>
            <pc:docMk/>
            <pc:sldMk cId="523386047" sldId="2503"/>
            <ac:spMk id="2" creationId="{5AAA4023-B30A-4075-8AFA-69885244B23D}"/>
          </ac:spMkLst>
        </pc:spChg>
        <pc:spChg chg="del">
          <ac:chgData name="Genfa Wu" userId="9eb4ed8f995fdd0d" providerId="LiveId" clId="{90037E56-B5E4-463D-8118-E19862F74B41}" dt="2020-10-18T20:47:53.878" v="116" actId="478"/>
          <ac:spMkLst>
            <pc:docMk/>
            <pc:sldMk cId="523386047" sldId="2503"/>
            <ac:spMk id="3" creationId="{430D3EB6-BB47-4981-8EF7-D155BCF57DE1}"/>
          </ac:spMkLst>
        </pc:spChg>
        <pc:spChg chg="add mod">
          <ac:chgData name="Genfa Wu" userId="9eb4ed8f995fdd0d" providerId="LiveId" clId="{90037E56-B5E4-463D-8118-E19862F74B41}" dt="2020-10-18T21:19:30.727" v="479" actId="1076"/>
          <ac:spMkLst>
            <pc:docMk/>
            <pc:sldMk cId="523386047" sldId="2503"/>
            <ac:spMk id="8" creationId="{1AAD90F0-50B0-496B-9098-E070B7546DE1}"/>
          </ac:spMkLst>
        </pc:spChg>
        <pc:spChg chg="add mod">
          <ac:chgData name="Genfa Wu" userId="9eb4ed8f995fdd0d" providerId="LiveId" clId="{90037E56-B5E4-463D-8118-E19862F74B41}" dt="2020-10-18T20:47:54.692" v="117"/>
          <ac:spMkLst>
            <pc:docMk/>
            <pc:sldMk cId="523386047" sldId="2503"/>
            <ac:spMk id="11" creationId="{236896ED-0FBB-4F37-A63A-CE9C0C06C382}"/>
          </ac:spMkLst>
        </pc:spChg>
        <pc:picChg chg="add mod">
          <ac:chgData name="Genfa Wu" userId="9eb4ed8f995fdd0d" providerId="LiveId" clId="{90037E56-B5E4-463D-8118-E19862F74B41}" dt="2020-10-18T21:19:22.037" v="478" actId="1037"/>
          <ac:picMkLst>
            <pc:docMk/>
            <pc:sldMk cId="523386047" sldId="2503"/>
            <ac:picMk id="7" creationId="{C92914A1-02E2-4654-98B0-6242806EFACF}"/>
          </ac:picMkLst>
        </pc:picChg>
        <pc:picChg chg="add mod">
          <ac:chgData name="Genfa Wu" userId="9eb4ed8f995fdd0d" providerId="LiveId" clId="{90037E56-B5E4-463D-8118-E19862F74B41}" dt="2020-10-18T20:47:54.692" v="117"/>
          <ac:picMkLst>
            <pc:docMk/>
            <pc:sldMk cId="523386047" sldId="2503"/>
            <ac:picMk id="9" creationId="{58C58A15-E930-44EE-9953-A311285C8C47}"/>
          </ac:picMkLst>
        </pc:picChg>
        <pc:cxnChg chg="add mod">
          <ac:chgData name="Genfa Wu" userId="9eb4ed8f995fdd0d" providerId="LiveId" clId="{90037E56-B5E4-463D-8118-E19862F74B41}" dt="2020-10-18T21:19:33.448" v="480" actId="14100"/>
          <ac:cxnSpMkLst>
            <pc:docMk/>
            <pc:sldMk cId="523386047" sldId="2503"/>
            <ac:cxnSpMk id="10" creationId="{1AA30948-212A-48AB-BBE0-8AA4F6B05804}"/>
          </ac:cxnSpMkLst>
        </pc:cxnChg>
      </pc:sldChg>
      <pc:sldChg chg="addSp delSp modSp new mod">
        <pc:chgData name="Genfa Wu" userId="9eb4ed8f995fdd0d" providerId="LiveId" clId="{90037E56-B5E4-463D-8118-E19862F74B41}" dt="2020-10-18T21:18:17.135" v="423" actId="14100"/>
        <pc:sldMkLst>
          <pc:docMk/>
          <pc:sldMk cId="1069773100" sldId="2504"/>
        </pc:sldMkLst>
        <pc:spChg chg="del">
          <ac:chgData name="Genfa Wu" userId="9eb4ed8f995fdd0d" providerId="LiveId" clId="{90037E56-B5E4-463D-8118-E19862F74B41}" dt="2020-10-18T20:48:19.486" v="120" actId="478"/>
          <ac:spMkLst>
            <pc:docMk/>
            <pc:sldMk cId="1069773100" sldId="2504"/>
            <ac:spMk id="2" creationId="{379C19EA-39BE-4179-9465-2217E4D30EAD}"/>
          </ac:spMkLst>
        </pc:spChg>
        <pc:spChg chg="del">
          <ac:chgData name="Genfa Wu" userId="9eb4ed8f995fdd0d" providerId="LiveId" clId="{90037E56-B5E4-463D-8118-E19862F74B41}" dt="2020-10-18T20:48:19.486" v="120" actId="478"/>
          <ac:spMkLst>
            <pc:docMk/>
            <pc:sldMk cId="1069773100" sldId="2504"/>
            <ac:spMk id="3" creationId="{21EA2D6D-D9E8-41BB-A861-56BA615B3F8E}"/>
          </ac:spMkLst>
        </pc:spChg>
        <pc:spChg chg="add mod">
          <ac:chgData name="Genfa Wu" userId="9eb4ed8f995fdd0d" providerId="LiveId" clId="{90037E56-B5E4-463D-8118-E19862F74B41}" dt="2020-10-18T20:48:28.226" v="121"/>
          <ac:spMkLst>
            <pc:docMk/>
            <pc:sldMk cId="1069773100" sldId="2504"/>
            <ac:spMk id="7" creationId="{4B56A570-9C8D-4EB9-B193-EF3CF6B0B2FD}"/>
          </ac:spMkLst>
        </pc:spChg>
        <pc:spChg chg="add mod">
          <ac:chgData name="Genfa Wu" userId="9eb4ed8f995fdd0d" providerId="LiveId" clId="{90037E56-B5E4-463D-8118-E19862F74B41}" dt="2020-10-18T20:48:28.226" v="121"/>
          <ac:spMkLst>
            <pc:docMk/>
            <pc:sldMk cId="1069773100" sldId="2504"/>
            <ac:spMk id="8" creationId="{80CD25D1-726A-4255-A5D0-486A7D7B0E14}"/>
          </ac:spMkLst>
        </pc:spChg>
        <pc:spChg chg="add mod">
          <ac:chgData name="Genfa Wu" userId="9eb4ed8f995fdd0d" providerId="LiveId" clId="{90037E56-B5E4-463D-8118-E19862F74B41}" dt="2020-10-18T21:18:17.135" v="423" actId="14100"/>
          <ac:spMkLst>
            <pc:docMk/>
            <pc:sldMk cId="1069773100" sldId="2504"/>
            <ac:spMk id="9" creationId="{6E020A17-E6F6-4184-973F-0AC5722DC5F2}"/>
          </ac:spMkLst>
        </pc:spChg>
        <pc:spChg chg="add del mod">
          <ac:chgData name="Genfa Wu" userId="9eb4ed8f995fdd0d" providerId="LiveId" clId="{90037E56-B5E4-463D-8118-E19862F74B41}" dt="2020-10-18T21:17:04.348" v="411" actId="767"/>
          <ac:spMkLst>
            <pc:docMk/>
            <pc:sldMk cId="1069773100" sldId="2504"/>
            <ac:spMk id="12" creationId="{CBA1EDAA-2DE0-4767-8819-45F3A1FFADD7}"/>
          </ac:spMkLst>
        </pc:spChg>
        <pc:spChg chg="add mod">
          <ac:chgData name="Genfa Wu" userId="9eb4ed8f995fdd0d" providerId="LiveId" clId="{90037E56-B5E4-463D-8118-E19862F74B41}" dt="2020-10-18T21:18:03.753" v="421" actId="164"/>
          <ac:spMkLst>
            <pc:docMk/>
            <pc:sldMk cId="1069773100" sldId="2504"/>
            <ac:spMk id="13" creationId="{0685E065-0175-4632-94D2-CA16B0659CA7}"/>
          </ac:spMkLst>
        </pc:spChg>
        <pc:grpChg chg="add mod ord">
          <ac:chgData name="Genfa Wu" userId="9eb4ed8f995fdd0d" providerId="LiveId" clId="{90037E56-B5E4-463D-8118-E19862F74B41}" dt="2020-10-18T21:18:08.560" v="422" actId="167"/>
          <ac:grpSpMkLst>
            <pc:docMk/>
            <pc:sldMk cId="1069773100" sldId="2504"/>
            <ac:grpSpMk id="14" creationId="{CE20AE70-E816-4BFD-BC43-EFA0A80D8679}"/>
          </ac:grpSpMkLst>
        </pc:grpChg>
        <pc:picChg chg="add mod ord">
          <ac:chgData name="Genfa Wu" userId="9eb4ed8f995fdd0d" providerId="LiveId" clId="{90037E56-B5E4-463D-8118-E19862F74B41}" dt="2020-10-18T21:18:03.753" v="421" actId="164"/>
          <ac:picMkLst>
            <pc:docMk/>
            <pc:sldMk cId="1069773100" sldId="2504"/>
            <ac:picMk id="11" creationId="{9B742555-74B7-418B-9304-8AC6A4FF9503}"/>
          </ac:picMkLst>
        </pc:picChg>
      </pc:sldChg>
      <pc:sldChg chg="addSp delSp modSp new mod">
        <pc:chgData name="Genfa Wu" userId="9eb4ed8f995fdd0d" providerId="LiveId" clId="{90037E56-B5E4-463D-8118-E19862F74B41}" dt="2020-10-18T20:55:39.494" v="158" actId="1076"/>
        <pc:sldMkLst>
          <pc:docMk/>
          <pc:sldMk cId="2613150352" sldId="2505"/>
        </pc:sldMkLst>
        <pc:spChg chg="del">
          <ac:chgData name="Genfa Wu" userId="9eb4ed8f995fdd0d" providerId="LiveId" clId="{90037E56-B5E4-463D-8118-E19862F74B41}" dt="2020-10-18T20:48:41.595" v="123" actId="478"/>
          <ac:spMkLst>
            <pc:docMk/>
            <pc:sldMk cId="2613150352" sldId="2505"/>
            <ac:spMk id="2" creationId="{66B6DF07-4A58-402B-A0FA-7FC9E724B78B}"/>
          </ac:spMkLst>
        </pc:spChg>
        <pc:spChg chg="del">
          <ac:chgData name="Genfa Wu" userId="9eb4ed8f995fdd0d" providerId="LiveId" clId="{90037E56-B5E4-463D-8118-E19862F74B41}" dt="2020-10-18T20:48:41.595" v="123" actId="478"/>
          <ac:spMkLst>
            <pc:docMk/>
            <pc:sldMk cId="2613150352" sldId="2505"/>
            <ac:spMk id="3" creationId="{E1150309-EA48-4911-9280-3D6A30CCCEC3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7" creationId="{49050936-F17C-4B36-A108-57EEAEE2440D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14" creationId="{54E97E8C-2B78-45E1-8882-FA8B72047F1F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15" creationId="{5165D1B3-1FC1-48A0-B71E-BD28C236D898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16" creationId="{BBC3B456-588C-4C00-92F8-2299557026AF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17" creationId="{6EB98E50-6BBC-4D77-BC4F-8F61E5C4507F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18" creationId="{CD04DB5D-CEED-4C73-B75D-FB2D4391470D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20" creationId="{3FAEACD6-0147-47E0-AC44-FAD5AEDE55F9}"/>
          </ac:spMkLst>
        </pc:spChg>
        <pc:spChg chg="mod">
          <ac:chgData name="Genfa Wu" userId="9eb4ed8f995fdd0d" providerId="LiveId" clId="{90037E56-B5E4-463D-8118-E19862F74B41}" dt="2020-10-18T20:49:04.057" v="125"/>
          <ac:spMkLst>
            <pc:docMk/>
            <pc:sldMk cId="2613150352" sldId="2505"/>
            <ac:spMk id="23" creationId="{60A8825B-6576-4AD4-A13C-D96A47EA2DB5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25" creationId="{74393598-B831-4397-AE8A-E9FD490E8CCD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31" creationId="{6EE9D570-DBC6-4F78-9796-D06C9213B8E2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33" creationId="{F09A0817-C571-4FC6-8130-97606268763F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35" creationId="{F51A0999-3575-4F4E-926A-54849C63AD4B}"/>
          </ac:spMkLst>
        </pc:spChg>
        <pc:spChg chg="mod">
          <ac:chgData name="Genfa Wu" userId="9eb4ed8f995fdd0d" providerId="LiveId" clId="{90037E56-B5E4-463D-8118-E19862F74B41}" dt="2020-10-18T20:49:04.057" v="125"/>
          <ac:spMkLst>
            <pc:docMk/>
            <pc:sldMk cId="2613150352" sldId="2505"/>
            <ac:spMk id="42" creationId="{6C5F8128-1291-403D-AFA4-48E706E87E48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43" creationId="{0D87CF53-A7F2-4645-9853-E3173F9CC227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44" creationId="{BAE56D0B-A5F7-4166-9FDC-566431E36C3C}"/>
          </ac:spMkLst>
        </pc:spChg>
        <pc:spChg chg="mod">
          <ac:chgData name="Genfa Wu" userId="9eb4ed8f995fdd0d" providerId="LiveId" clId="{90037E56-B5E4-463D-8118-E19862F74B41}" dt="2020-10-18T20:49:04.057" v="125"/>
          <ac:spMkLst>
            <pc:docMk/>
            <pc:sldMk cId="2613150352" sldId="2505"/>
            <ac:spMk id="48" creationId="{40FFD749-CEA3-4050-AB52-0FC977430DEF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58" creationId="{88CC33F1-1D9A-4F8A-90B6-1A463BA5EE2B}"/>
          </ac:spMkLst>
        </pc:spChg>
        <pc:spChg chg="add del mod">
          <ac:chgData name="Genfa Wu" userId="9eb4ed8f995fdd0d" providerId="LiveId" clId="{90037E56-B5E4-463D-8118-E19862F74B41}" dt="2020-10-18T20:49:47.749" v="128"/>
          <ac:spMkLst>
            <pc:docMk/>
            <pc:sldMk cId="2613150352" sldId="2505"/>
            <ac:spMk id="63" creationId="{22090944-2A3F-4C06-AC46-C2DD65571354}"/>
          </ac:spMkLst>
        </pc:spChg>
        <pc:spChg chg="add del">
          <ac:chgData name="Genfa Wu" userId="9eb4ed8f995fdd0d" providerId="LiveId" clId="{90037E56-B5E4-463D-8118-E19862F74B41}" dt="2020-10-18T20:49:46.903" v="127" actId="22"/>
          <ac:spMkLst>
            <pc:docMk/>
            <pc:sldMk cId="2613150352" sldId="2505"/>
            <ac:spMk id="65" creationId="{C1060FAF-E70D-4EFD-A4C5-8FC3A9347713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66" creationId="{23409D85-A278-4BD0-B4E9-F9D633257071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3" creationId="{E21A2B87-6878-445E-B6E5-C23396BB3FBA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4" creationId="{9CAEAC98-3E61-4AB7-9B30-1681B2154CCC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5" creationId="{B539DA5E-1D7B-46DC-9460-3905BC960346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6" creationId="{986A65F5-72BF-4239-8E93-A7A7F2C7C99D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7" creationId="{EE9BCEA4-29E4-475F-BC9C-85DA5937E81D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78" creationId="{B33B203B-614B-4E67-B29F-C92E4219FC68}"/>
          </ac:spMkLst>
        </pc:spChg>
        <pc:spChg chg="add mod">
          <ac:chgData name="Genfa Wu" userId="9eb4ed8f995fdd0d" providerId="LiveId" clId="{90037E56-B5E4-463D-8118-E19862F74B41}" dt="2020-10-18T20:55:26.902" v="155" actId="1076"/>
          <ac:spMkLst>
            <pc:docMk/>
            <pc:sldMk cId="2613150352" sldId="2505"/>
            <ac:spMk id="81" creationId="{67E36DE1-F089-4D24-BDCA-27E48D442BA1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82" creationId="{37ADE527-1EA3-4381-8C1F-DBE42CA57D7C}"/>
          </ac:spMkLst>
        </pc:spChg>
        <pc:spChg chg="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85" creationId="{5641ACA3-4FF1-403D-A360-E6BF292F44DF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87" creationId="{08E8B357-0BE1-41BC-8C09-8BF44C455FA5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93" creationId="{49E4588A-1A61-4ECA-AAA1-C9FAED40F5DC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95" creationId="{597EE597-CFD9-4876-8E08-85A5C24A3E96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97" creationId="{13BF19D7-DA35-4B0F-BBA9-0B3F737F3801}"/>
          </ac:spMkLst>
        </pc:spChg>
        <pc:spChg chg="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104" creationId="{DB2E0EA7-B01C-403B-A143-C7D50E4E01FA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105" creationId="{E0C5838A-E9C9-4BE5-ADFC-EDFBB4554650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106" creationId="{49C0B9CE-D15F-48E4-8055-85472C02372E}"/>
          </ac:spMkLst>
        </pc:spChg>
        <pc:spChg chg="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110" creationId="{1F50EBFF-13E3-411D-ADC0-75FF65F24F3E}"/>
          </ac:spMkLst>
        </pc:spChg>
        <pc:spChg chg="add mod">
          <ac:chgData name="Genfa Wu" userId="9eb4ed8f995fdd0d" providerId="LiveId" clId="{90037E56-B5E4-463D-8118-E19862F74B41}" dt="2020-10-18T20:49:48.887" v="129"/>
          <ac:spMkLst>
            <pc:docMk/>
            <pc:sldMk cId="2613150352" sldId="2505"/>
            <ac:spMk id="120" creationId="{D2C1BA79-EEB3-407F-96D7-8266DC0C0E22}"/>
          </ac:spMkLst>
        </pc:spChg>
        <pc:spChg chg="add mod">
          <ac:chgData name="Genfa Wu" userId="9eb4ed8f995fdd0d" providerId="LiveId" clId="{90037E56-B5E4-463D-8118-E19862F74B41}" dt="2020-10-18T20:55:39.494" v="158" actId="1076"/>
          <ac:spMkLst>
            <pc:docMk/>
            <pc:sldMk cId="2613150352" sldId="2505"/>
            <ac:spMk id="125" creationId="{E37BA918-D5EF-41C9-986B-BA9C71DE2F73}"/>
          </ac:spMkLst>
        </pc:s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8" creationId="{648F0FC6-D57A-48C9-9B62-7C524E379640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21" creationId="{15835719-3725-4C19-BBE8-9DB24E788A4F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28" creationId="{B4169CD0-27D5-4CD2-8CB7-C774EA854664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36" creationId="{207D6840-5131-4FC2-92CE-F89A5C9A2E16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40" creationId="{65EDFFE4-C7BF-4860-8712-C4D6D0043521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46" creationId="{EFECC852-316E-433C-8313-F7FE08743835}"/>
          </ac:grpSpMkLst>
        </pc:grpChg>
        <pc:grpChg chg="mod">
          <ac:chgData name="Genfa Wu" userId="9eb4ed8f995fdd0d" providerId="LiveId" clId="{90037E56-B5E4-463D-8118-E19862F74B41}" dt="2020-10-18T20:49:04.057" v="125"/>
          <ac:grpSpMkLst>
            <pc:docMk/>
            <pc:sldMk cId="2613150352" sldId="2505"/>
            <ac:grpSpMk id="47" creationId="{30F2FD65-669B-4F97-919A-43C3090547BF}"/>
          </ac:grpSpMkLst>
        </pc:grpChg>
        <pc:grpChg chg="add del mod">
          <ac:chgData name="Genfa Wu" userId="9eb4ed8f995fdd0d" providerId="LiveId" clId="{90037E56-B5E4-463D-8118-E19862F74B41}" dt="2020-10-18T20:49:47.749" v="128"/>
          <ac:grpSpMkLst>
            <pc:docMk/>
            <pc:sldMk cId="2613150352" sldId="2505"/>
            <ac:grpSpMk id="53" creationId="{87D4D9E5-51A6-44C4-800D-233DA78BC3DF}"/>
          </ac:grpSpMkLst>
        </pc:grpChg>
        <pc:grpChg chg="mod">
          <ac:chgData name="Genfa Wu" userId="9eb4ed8f995fdd0d" providerId="LiveId" clId="{90037E56-B5E4-463D-8118-E19862F74B41}" dt="2020-10-18T20:49:04.057" v="125"/>
          <ac:grpSpMkLst>
            <pc:docMk/>
            <pc:sldMk cId="2613150352" sldId="2505"/>
            <ac:grpSpMk id="55" creationId="{C84361AA-6701-4973-B32A-175C2C884B8D}"/>
          </ac:grpSpMkLst>
        </pc:grpChg>
        <pc:grpChg chg="add mod">
          <ac:chgData name="Genfa Wu" userId="9eb4ed8f995fdd0d" providerId="LiveId" clId="{90037E56-B5E4-463D-8118-E19862F74B41}" dt="2020-10-18T20:55:30.329" v="157" actId="1076"/>
          <ac:grpSpMkLst>
            <pc:docMk/>
            <pc:sldMk cId="2613150352" sldId="2505"/>
            <ac:grpSpMk id="67" creationId="{78F386ED-213E-4EFE-ACC1-7F01BD4B9119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83" creationId="{722871C0-E0E2-4816-8557-E1349459CD47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90" creationId="{C87D342B-DF46-41C6-9813-3CD23A4E4832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98" creationId="{7D6B9A65-A433-444A-962F-A235FAAD77FE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102" creationId="{2D0D84D8-EF33-4F90-BC92-E012AA200E3C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108" creationId="{B993CE52-273F-402F-980E-70D62428ADF3}"/>
          </ac:grpSpMkLst>
        </pc:grpChg>
        <pc:grpChg chg="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109" creationId="{6672E4F2-072F-44D6-9E7C-37DF5FB56F1D}"/>
          </ac:grpSpMkLst>
        </pc:grpChg>
        <pc:grpChg chg="add 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115" creationId="{034CD0C1-1847-4874-B574-2BA7033805CC}"/>
          </ac:grpSpMkLst>
        </pc:grpChg>
        <pc:grpChg chg="mod">
          <ac:chgData name="Genfa Wu" userId="9eb4ed8f995fdd0d" providerId="LiveId" clId="{90037E56-B5E4-463D-8118-E19862F74B41}" dt="2020-10-18T20:49:48.887" v="129"/>
          <ac:grpSpMkLst>
            <pc:docMk/>
            <pc:sldMk cId="2613150352" sldId="2505"/>
            <ac:grpSpMk id="117" creationId="{87739704-43FB-4B53-AFEF-7910EE0D6A2F}"/>
          </ac:grpSpMkLst>
        </pc:grp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9" creationId="{1CE72422-C7E8-45CA-B943-78DF46602B13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10" creationId="{2CAD232F-F0E5-44FC-B8EC-9AF1F4755ADE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22" creationId="{D3D7B8B2-392C-4E62-9046-3AC5AB603096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26" creationId="{69F6A18E-3CEB-4D09-9261-977BFCC76AC5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29" creationId="{6E4FDC10-6855-488C-BC26-4BA7C7E7E5A4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30" creationId="{AFFCAC2D-3672-410B-BC5B-4D7C11E6EF07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32" creationId="{EAD89F5C-62E0-4A04-90DF-699F4CFFBB51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34" creationId="{0C6F250B-EEE3-4A8A-9651-E5D86D9E1FAE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37" creationId="{673E79D5-78AA-4D4A-B23F-90DA03FB335C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38" creationId="{28DC4E23-5574-4853-9403-313785AD4FDD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39" creationId="{2F07CC10-D5E4-4894-B46D-DA6BD6DEA7C8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41" creationId="{5A7926C9-9287-4BF4-B153-4604AFD1506E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45" creationId="{98145B49-296A-43FE-AFF1-0DD1ED19B8AB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49" creationId="{F1DEC97D-F2AE-4450-991B-DDAA15424433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0" creationId="{3674D665-F5A2-4E3A-95DF-E130D9A5318E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1" creationId="{67EACCFD-A460-448E-B11C-821987B7BAF7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2" creationId="{51456D51-FB5E-453D-BE8F-437B4EB8A5F2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4" creationId="{47903E27-18DB-402B-A949-D968E42756EE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6" creationId="{D688D47F-E2DD-49E7-A8E0-071776AED633}"/>
          </ac:picMkLst>
        </pc:picChg>
        <pc:picChg chg="mod">
          <ac:chgData name="Genfa Wu" userId="9eb4ed8f995fdd0d" providerId="LiveId" clId="{90037E56-B5E4-463D-8118-E19862F74B41}" dt="2020-10-18T20:49:04.057" v="125"/>
          <ac:picMkLst>
            <pc:docMk/>
            <pc:sldMk cId="2613150352" sldId="2505"/>
            <ac:picMk id="57" creationId="{CC4D52EA-9A60-48A8-95FF-9E8E0FD7128A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60" creationId="{F255F35D-FA07-454F-B946-3B8D3FF7152A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61" creationId="{197CE215-8436-43E8-93A6-546EFF7DBF53}"/>
          </ac:picMkLst>
        </pc:picChg>
        <pc:picChg chg="add del mod">
          <ac:chgData name="Genfa Wu" userId="9eb4ed8f995fdd0d" providerId="LiveId" clId="{90037E56-B5E4-463D-8118-E19862F74B41}" dt="2020-10-18T20:49:47.749" v="128"/>
          <ac:picMkLst>
            <pc:docMk/>
            <pc:sldMk cId="2613150352" sldId="2505"/>
            <ac:picMk id="62" creationId="{F55B6171-B6DA-455E-8B10-C2548D1BCEFA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68" creationId="{B93B4B36-5C4F-49E7-93D6-4B93927ADEEF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69" creationId="{8DDD7D1B-B82D-4F96-AFF4-38168EDF412D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84" creationId="{84376CF6-3C95-4B0A-B721-52FDE9F9510D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88" creationId="{E0C7F0EC-CE97-4665-BCDC-25FF57F78FEA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91" creationId="{1C41922E-A3EF-426A-9E30-58279F9920B4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92" creationId="{F057A370-0306-46E9-B7B3-2A69481F253E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94" creationId="{2BFEFBBD-FFDA-4D36-94EE-9A4C8990EE13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96" creationId="{53D16711-C207-4E5D-975A-21A7AB76E313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99" creationId="{25B4309F-D833-4DFD-9985-C03E1E4E22E0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00" creationId="{0CD86CB9-989F-4EDB-8D7A-7990ACA55D70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01" creationId="{C9A36DCB-F241-4F44-990A-9F349075FB98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03" creationId="{0D540BC5-7BB3-4299-9784-F5C19042B6A6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07" creationId="{769C6D6F-A99E-4440-9DB0-87A50F34B3CF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1" creationId="{E5461EEF-9E8B-4649-95C4-D709DDEFAD1F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2" creationId="{DE7D944B-89C4-4CE0-8DF1-FC82BD6962C8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3" creationId="{F238A430-6153-4293-8A56-5D1065B87FCA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4" creationId="{5F23686F-F2D1-4E9B-9E16-E760F062DCCF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6" creationId="{C4660A74-40B4-42D4-B9A7-1A602B494E1B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8" creationId="{55884CB5-9957-479E-8D0D-B1F0810BB63C}"/>
          </ac:picMkLst>
        </pc:picChg>
        <pc:picChg chg="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19" creationId="{A4628E44-EBBB-4086-82A5-8DA0CAF52101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22" creationId="{4789E25B-507F-45DE-AD1D-511C631DFEF0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23" creationId="{B027FE17-136E-4517-B486-EE971406D414}"/>
          </ac:picMkLst>
        </pc:picChg>
        <pc:picChg chg="add mod">
          <ac:chgData name="Genfa Wu" userId="9eb4ed8f995fdd0d" providerId="LiveId" clId="{90037E56-B5E4-463D-8118-E19862F74B41}" dt="2020-10-18T20:49:48.887" v="129"/>
          <ac:picMkLst>
            <pc:docMk/>
            <pc:sldMk cId="2613150352" sldId="2505"/>
            <ac:picMk id="124" creationId="{193B5D38-AF16-47CC-BC21-17D9029D7632}"/>
          </ac:picMkLst>
        </pc:pic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11" creationId="{A26517D1-3C19-462E-968F-9E87B60CFD16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12" creationId="{C00F86D8-867A-4DB5-84F8-C1FCB58410AF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13" creationId="{B6294BAF-C161-42C8-9E9C-C664E97CFE17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19" creationId="{91E86015-DE77-4A3F-9BB5-2873A9D612DD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24" creationId="{B7577CF0-5D4A-4065-B971-F110B464E432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27" creationId="{328B7DDC-B25E-4029-8225-1B06DBFEB35B}"/>
          </ac:cxnSpMkLst>
        </pc:cxnChg>
        <pc:cxnChg chg="add del mod">
          <ac:chgData name="Genfa Wu" userId="9eb4ed8f995fdd0d" providerId="LiveId" clId="{90037E56-B5E4-463D-8118-E19862F74B41}" dt="2020-10-18T20:49:47.749" v="128"/>
          <ac:cxnSpMkLst>
            <pc:docMk/>
            <pc:sldMk cId="2613150352" sldId="2505"/>
            <ac:cxnSpMk id="59" creationId="{17873C2A-8DC3-4953-AD74-E4E6A04FCF05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70" creationId="{A0E234E1-6462-4E2F-B51B-42E3DE900292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71" creationId="{565146F5-2E55-4DAE-82B5-3F219F86E7F4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72" creationId="{B4FBA7F1-409D-46A9-8F71-46486179977F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79" creationId="{5F95F4FE-1449-4530-8081-88022BE73E25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80" creationId="{F1AFCF41-B992-4BAF-852A-8C03A046D2B8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86" creationId="{4B6442E2-6582-490D-AB2A-0AA647C02BC4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89" creationId="{13F3E2A6-43FC-4469-8AA1-FA978069D0F4}"/>
          </ac:cxnSpMkLst>
        </pc:cxnChg>
        <pc:cxnChg chg="add mod">
          <ac:chgData name="Genfa Wu" userId="9eb4ed8f995fdd0d" providerId="LiveId" clId="{90037E56-B5E4-463D-8118-E19862F74B41}" dt="2020-10-18T20:49:48.887" v="129"/>
          <ac:cxnSpMkLst>
            <pc:docMk/>
            <pc:sldMk cId="2613150352" sldId="2505"/>
            <ac:cxnSpMk id="121" creationId="{FD41B818-ADBD-48F7-BD20-8DFE54283FE4}"/>
          </ac:cxnSpMkLst>
        </pc:cxnChg>
      </pc:sldChg>
      <pc:sldChg chg="addSp modSp add">
        <pc:chgData name="Genfa Wu" userId="9eb4ed8f995fdd0d" providerId="LiveId" clId="{90037E56-B5E4-463D-8118-E19862F74B41}" dt="2020-10-18T20:50:23.672" v="131"/>
        <pc:sldMkLst>
          <pc:docMk/>
          <pc:sldMk cId="49559826" sldId="2506"/>
        </pc:sldMkLst>
        <pc:spChg chg="add mod">
          <ac:chgData name="Genfa Wu" userId="9eb4ed8f995fdd0d" providerId="LiveId" clId="{90037E56-B5E4-463D-8118-E19862F74B41}" dt="2020-10-18T20:50:23.672" v="131"/>
          <ac:spMkLst>
            <pc:docMk/>
            <pc:sldMk cId="49559826" sldId="2506"/>
            <ac:spMk id="7" creationId="{55A46EE1-FB43-4837-857D-F5E561B2BAA4}"/>
          </ac:spMkLst>
        </pc:spChg>
        <pc:spChg chg="add mod">
          <ac:chgData name="Genfa Wu" userId="9eb4ed8f995fdd0d" providerId="LiveId" clId="{90037E56-B5E4-463D-8118-E19862F74B41}" dt="2020-10-18T20:50:23.672" v="131"/>
          <ac:spMkLst>
            <pc:docMk/>
            <pc:sldMk cId="49559826" sldId="2506"/>
            <ac:spMk id="14" creationId="{28388369-CE3B-4DDE-B5AD-DFFCF3CF6747}"/>
          </ac:spMkLst>
        </pc:spChg>
        <pc:spChg chg="mod">
          <ac:chgData name="Genfa Wu" userId="9eb4ed8f995fdd0d" providerId="LiveId" clId="{90037E56-B5E4-463D-8118-E19862F74B41}" dt="2020-10-18T20:50:23.672" v="131"/>
          <ac:spMkLst>
            <pc:docMk/>
            <pc:sldMk cId="49559826" sldId="2506"/>
            <ac:spMk id="19" creationId="{BCBB4D57-6488-4148-8784-3C067AAB621B}"/>
          </ac:spMkLst>
        </pc:spChg>
        <pc:spChg chg="mod">
          <ac:chgData name="Genfa Wu" userId="9eb4ed8f995fdd0d" providerId="LiveId" clId="{90037E56-B5E4-463D-8118-E19862F74B41}" dt="2020-10-18T20:50:23.672" v="131"/>
          <ac:spMkLst>
            <pc:docMk/>
            <pc:sldMk cId="49559826" sldId="2506"/>
            <ac:spMk id="22" creationId="{F9CD3B0B-CCDF-4D7E-AA5D-EC62617D7BD2}"/>
          </ac:spMkLst>
        </pc:spChg>
        <pc:grpChg chg="add mod">
          <ac:chgData name="Genfa Wu" userId="9eb4ed8f995fdd0d" providerId="LiveId" clId="{90037E56-B5E4-463D-8118-E19862F74B41}" dt="2020-10-18T20:50:23.672" v="131"/>
          <ac:grpSpMkLst>
            <pc:docMk/>
            <pc:sldMk cId="49559826" sldId="2506"/>
            <ac:grpSpMk id="18" creationId="{69B0092D-3CA4-40E0-9060-32C950F8B6B0}"/>
          </ac:grpSpMkLst>
        </pc:grpChg>
        <pc:grpChg chg="add mod">
          <ac:chgData name="Genfa Wu" userId="9eb4ed8f995fdd0d" providerId="LiveId" clId="{90037E56-B5E4-463D-8118-E19862F74B41}" dt="2020-10-18T20:50:23.672" v="131"/>
          <ac:grpSpMkLst>
            <pc:docMk/>
            <pc:sldMk cId="49559826" sldId="2506"/>
            <ac:grpSpMk id="21" creationId="{898A8308-BAD2-487F-895F-A5A3653835C5}"/>
          </ac:grpSpMkLst>
        </pc:grpChg>
        <pc:graphicFrameChg chg="add mod">
          <ac:chgData name="Genfa Wu" userId="9eb4ed8f995fdd0d" providerId="LiveId" clId="{90037E56-B5E4-463D-8118-E19862F74B41}" dt="2020-10-18T20:50:23.672" v="131"/>
          <ac:graphicFrameMkLst>
            <pc:docMk/>
            <pc:sldMk cId="49559826" sldId="2506"/>
            <ac:graphicFrameMk id="13" creationId="{88004420-029B-4B67-B9AD-1431440CB240}"/>
          </ac:graphicFrameMkLst>
        </pc:graphicFrame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8" creationId="{4E584A3A-0D73-4A13-BDEB-DADE663B14D4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9" creationId="{B8AA6CD3-A78E-48CF-A415-73B5AFE03AD6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0" creationId="{D682743D-8E1C-4007-AC0B-86931933D01D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1" creationId="{CA9FAEC5-E2C2-4441-9682-518A0A2F5204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2" creationId="{3826F065-36AE-4B87-A3DF-C2E79301180F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5" creationId="{535C6E47-FE55-4844-ABB4-22274EB708C5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6" creationId="{BC00C2F0-FC64-4E72-8318-26430A4539D1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17" creationId="{AB67DA60-EE61-4F72-8CC5-7FE7212A3BB2}"/>
          </ac:picMkLst>
        </pc:picChg>
        <pc:picChg chg="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0" creationId="{DCD03FA8-FC3C-4EC4-BF9A-72F4582934D0}"/>
          </ac:picMkLst>
        </pc:picChg>
        <pc:picChg chg="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3" creationId="{71B2F897-2293-4A6C-BB63-4DE9A805BFD4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4" creationId="{75D29F76-CBBF-4369-93F5-D48C129AC8E9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5" creationId="{898536A8-55B0-4E03-9FB3-0941CB2326D3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6" creationId="{2712922D-7A3E-4DA3-BA29-E38668B6A294}"/>
          </ac:picMkLst>
        </pc:picChg>
        <pc:picChg chg="add mod">
          <ac:chgData name="Genfa Wu" userId="9eb4ed8f995fdd0d" providerId="LiveId" clId="{90037E56-B5E4-463D-8118-E19862F74B41}" dt="2020-10-18T20:50:23.672" v="131"/>
          <ac:picMkLst>
            <pc:docMk/>
            <pc:sldMk cId="49559826" sldId="2506"/>
            <ac:picMk id="27" creationId="{0BFE7B7C-FB0C-4D8A-B8C9-66D9B68C1575}"/>
          </ac:picMkLst>
        </pc:picChg>
      </pc:sldChg>
      <pc:sldChg chg="addSp modSp add mod">
        <pc:chgData name="Genfa Wu" userId="9eb4ed8f995fdd0d" providerId="LiveId" clId="{90037E56-B5E4-463D-8118-E19862F74B41}" dt="2020-10-18T21:11:05.959" v="344" actId="14100"/>
        <pc:sldMkLst>
          <pc:docMk/>
          <pc:sldMk cId="1574151582" sldId="2507"/>
        </pc:sldMkLst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7" creationId="{81E974C2-1172-413B-9B18-6DFF8AF8930D}"/>
          </ac:spMkLst>
        </pc:spChg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14" creationId="{9E44AE07-04B3-49A9-9366-9299BC681B27}"/>
          </ac:spMkLst>
        </pc:spChg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15" creationId="{EEFBAF73-EB16-4D61-AE51-ECEE8CCDC2FF}"/>
          </ac:spMkLst>
        </pc:spChg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16" creationId="{428C8B57-8FB2-4B7E-AC5A-72F94A5E234D}"/>
          </ac:spMkLst>
        </pc:spChg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17" creationId="{B83A30A7-EEA9-4EF3-B30E-BEC94D94D0AF}"/>
          </ac:spMkLst>
        </pc:spChg>
        <pc:spChg chg="add mod">
          <ac:chgData name="Genfa Wu" userId="9eb4ed8f995fdd0d" providerId="LiveId" clId="{90037E56-B5E4-463D-8118-E19862F74B41}" dt="2020-10-18T20:50:45.549" v="133"/>
          <ac:spMkLst>
            <pc:docMk/>
            <pc:sldMk cId="1574151582" sldId="2507"/>
            <ac:spMk id="18" creationId="{C7A7A12E-19F9-4346-B94C-0756C8717B88}"/>
          </ac:spMkLst>
        </pc:spChg>
        <pc:spChg chg="add mod">
          <ac:chgData name="Genfa Wu" userId="9eb4ed8f995fdd0d" providerId="LiveId" clId="{90037E56-B5E4-463D-8118-E19862F74B41}" dt="2020-10-18T21:10:53.906" v="341" actId="1076"/>
          <ac:spMkLst>
            <pc:docMk/>
            <pc:sldMk cId="1574151582" sldId="2507"/>
            <ac:spMk id="19" creationId="{C6FBE211-D4AA-4CA8-8277-4FB83946B4CF}"/>
          </ac:spMkLst>
        </pc:spChg>
        <pc:spChg chg="add mod">
          <ac:chgData name="Genfa Wu" userId="9eb4ed8f995fdd0d" providerId="LiveId" clId="{90037E56-B5E4-463D-8118-E19862F74B41}" dt="2020-10-18T21:11:05.959" v="344" actId="14100"/>
          <ac:spMkLst>
            <pc:docMk/>
            <pc:sldMk cId="1574151582" sldId="2507"/>
            <ac:spMk id="20" creationId="{5FE7749F-EB95-4DF7-B14D-B124AC9B49B0}"/>
          </ac:spMkLst>
        </pc:spChg>
        <pc:spChg chg="add mod">
          <ac:chgData name="Genfa Wu" userId="9eb4ed8f995fdd0d" providerId="LiveId" clId="{90037E56-B5E4-463D-8118-E19862F74B41}" dt="2020-10-18T21:10:58.571" v="342" actId="1076"/>
          <ac:spMkLst>
            <pc:docMk/>
            <pc:sldMk cId="1574151582" sldId="2507"/>
            <ac:spMk id="23" creationId="{EAA9963F-6C54-4D92-8C0F-0176FB52D067}"/>
          </ac:spMkLst>
        </pc:spChg>
        <pc:graphicFrameChg chg="add mod">
          <ac:chgData name="Genfa Wu" userId="9eb4ed8f995fdd0d" providerId="LiveId" clId="{90037E56-B5E4-463D-8118-E19862F74B41}" dt="2020-10-18T20:50:45.549" v="133"/>
          <ac:graphicFrameMkLst>
            <pc:docMk/>
            <pc:sldMk cId="1574151582" sldId="2507"/>
            <ac:graphicFrameMk id="13" creationId="{AD64B9BF-8050-422E-A17B-D007A1708734}"/>
          </ac:graphicFrameMkLst>
        </pc:graphicFrame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8" creationId="{2603EC1D-8910-47A4-A106-90F1CB6E0442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9" creationId="{FC059961-198D-4A23-B8F3-77A656B16798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10" creationId="{163F8476-BFF0-4129-9A57-3E183B8EC983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11" creationId="{7C1B9843-1F27-466C-9BDE-7EE52D4E59F4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12" creationId="{01015D32-E5C3-4F92-8614-D39C9E1351BE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21" creationId="{A7793869-7530-457F-B74A-1EC9EBBC7DD8}"/>
          </ac:picMkLst>
        </pc:picChg>
        <pc:picChg chg="add mod">
          <ac:chgData name="Genfa Wu" userId="9eb4ed8f995fdd0d" providerId="LiveId" clId="{90037E56-B5E4-463D-8118-E19862F74B41}" dt="2020-10-18T20:50:45.549" v="133"/>
          <ac:picMkLst>
            <pc:docMk/>
            <pc:sldMk cId="1574151582" sldId="2507"/>
            <ac:picMk id="22" creationId="{B3C83A92-6EE1-4EA5-B066-FA2656DE1C9D}"/>
          </ac:picMkLst>
        </pc:picChg>
      </pc:sldChg>
      <pc:sldChg chg="addSp delSp modSp add mod">
        <pc:chgData name="Genfa Wu" userId="9eb4ed8f995fdd0d" providerId="LiveId" clId="{90037E56-B5E4-463D-8118-E19862F74B41}" dt="2020-10-18T20:52:13.258" v="144" actId="20577"/>
        <pc:sldMkLst>
          <pc:docMk/>
          <pc:sldMk cId="350672390" sldId="2508"/>
        </pc:sldMkLst>
        <pc:spChg chg="add del mod">
          <ac:chgData name="Genfa Wu" userId="9eb4ed8f995fdd0d" providerId="LiveId" clId="{90037E56-B5E4-463D-8118-E19862F74B41}" dt="2020-10-18T20:51:53.857" v="140"/>
          <ac:spMkLst>
            <pc:docMk/>
            <pc:sldMk cId="350672390" sldId="2508"/>
            <ac:spMk id="7" creationId="{5CD40B9B-3FC3-4464-8F39-778A0DC8AFD3}"/>
          </ac:spMkLst>
        </pc:spChg>
        <pc:spChg chg="add del mod">
          <ac:chgData name="Genfa Wu" userId="9eb4ed8f995fdd0d" providerId="LiveId" clId="{90037E56-B5E4-463D-8118-E19862F74B41}" dt="2020-10-18T20:51:53.857" v="140"/>
          <ac:spMkLst>
            <pc:docMk/>
            <pc:sldMk cId="350672390" sldId="2508"/>
            <ac:spMk id="13" creationId="{1CEC8091-64EB-4737-AD50-903E91D78855}"/>
          </ac:spMkLst>
        </pc:spChg>
        <pc:spChg chg="add mod">
          <ac:chgData name="Genfa Wu" userId="9eb4ed8f995fdd0d" providerId="LiveId" clId="{90037E56-B5E4-463D-8118-E19862F74B41}" dt="2020-10-18T20:52:04.508" v="141"/>
          <ac:spMkLst>
            <pc:docMk/>
            <pc:sldMk cId="350672390" sldId="2508"/>
            <ac:spMk id="14" creationId="{E01CBE34-B53E-4B4C-9B19-7169CEF74D41}"/>
          </ac:spMkLst>
        </pc:spChg>
        <pc:spChg chg="add mod">
          <ac:chgData name="Genfa Wu" userId="9eb4ed8f995fdd0d" providerId="LiveId" clId="{90037E56-B5E4-463D-8118-E19862F74B41}" dt="2020-10-18T20:52:04.508" v="141"/>
          <ac:spMkLst>
            <pc:docMk/>
            <pc:sldMk cId="350672390" sldId="2508"/>
            <ac:spMk id="20" creationId="{5B10E6CF-6F9D-45B5-B8FC-8C9D9590B5DD}"/>
          </ac:spMkLst>
        </pc:spChg>
        <pc:spChg chg="add mod">
          <ac:chgData name="Genfa Wu" userId="9eb4ed8f995fdd0d" providerId="LiveId" clId="{90037E56-B5E4-463D-8118-E19862F74B41}" dt="2020-10-18T20:52:13.258" v="144" actId="20577"/>
          <ac:spMkLst>
            <pc:docMk/>
            <pc:sldMk cId="350672390" sldId="2508"/>
            <ac:spMk id="21" creationId="{652D8496-EAE1-415C-99B7-C4C486326530}"/>
          </ac:spMkLst>
        </pc:spChg>
        <pc:grpChg chg="add del mod">
          <ac:chgData name="Genfa Wu" userId="9eb4ed8f995fdd0d" providerId="LiveId" clId="{90037E56-B5E4-463D-8118-E19862F74B41}" dt="2020-10-18T20:51:53.857" v="140"/>
          <ac:grpSpMkLst>
            <pc:docMk/>
            <pc:sldMk cId="350672390" sldId="2508"/>
            <ac:grpSpMk id="8" creationId="{6F1EB1E9-CEF4-4F6A-A899-F58CBCC76433}"/>
          </ac:grpSpMkLst>
        </pc:grpChg>
        <pc:grpChg chg="add mod">
          <ac:chgData name="Genfa Wu" userId="9eb4ed8f995fdd0d" providerId="LiveId" clId="{90037E56-B5E4-463D-8118-E19862F74B41}" dt="2020-10-18T20:52:04.508" v="141"/>
          <ac:grpSpMkLst>
            <pc:docMk/>
            <pc:sldMk cId="350672390" sldId="2508"/>
            <ac:grpSpMk id="15" creationId="{A5FF5C3A-DF7C-43C3-B13F-F1D83734F856}"/>
          </ac:grpSpMkLst>
        </pc:grpChg>
        <pc:picChg chg="mod">
          <ac:chgData name="Genfa Wu" userId="9eb4ed8f995fdd0d" providerId="LiveId" clId="{90037E56-B5E4-463D-8118-E19862F74B41}" dt="2020-10-18T20:51:51.805" v="139"/>
          <ac:picMkLst>
            <pc:docMk/>
            <pc:sldMk cId="350672390" sldId="2508"/>
            <ac:picMk id="9" creationId="{BE502183-6343-4B90-BE1C-B383989258C0}"/>
          </ac:picMkLst>
        </pc:picChg>
        <pc:picChg chg="mod">
          <ac:chgData name="Genfa Wu" userId="9eb4ed8f995fdd0d" providerId="LiveId" clId="{90037E56-B5E4-463D-8118-E19862F74B41}" dt="2020-10-18T20:51:51.805" v="139"/>
          <ac:picMkLst>
            <pc:docMk/>
            <pc:sldMk cId="350672390" sldId="2508"/>
            <ac:picMk id="10" creationId="{02D62E41-B251-49BC-B3C9-04AA42969F92}"/>
          </ac:picMkLst>
        </pc:picChg>
        <pc:picChg chg="mod">
          <ac:chgData name="Genfa Wu" userId="9eb4ed8f995fdd0d" providerId="LiveId" clId="{90037E56-B5E4-463D-8118-E19862F74B41}" dt="2020-10-18T20:51:51.805" v="139"/>
          <ac:picMkLst>
            <pc:docMk/>
            <pc:sldMk cId="350672390" sldId="2508"/>
            <ac:picMk id="11" creationId="{DC719F13-AAB2-4D67-8F94-D2EDE8556387}"/>
          </ac:picMkLst>
        </pc:picChg>
        <pc:picChg chg="mod">
          <ac:chgData name="Genfa Wu" userId="9eb4ed8f995fdd0d" providerId="LiveId" clId="{90037E56-B5E4-463D-8118-E19862F74B41}" dt="2020-10-18T20:51:51.805" v="139"/>
          <ac:picMkLst>
            <pc:docMk/>
            <pc:sldMk cId="350672390" sldId="2508"/>
            <ac:picMk id="12" creationId="{244EDBAD-0DA8-4988-87A9-F2A867C0BC42}"/>
          </ac:picMkLst>
        </pc:picChg>
        <pc:picChg chg="mod">
          <ac:chgData name="Genfa Wu" userId="9eb4ed8f995fdd0d" providerId="LiveId" clId="{90037E56-B5E4-463D-8118-E19862F74B41}" dt="2020-10-18T20:52:04.508" v="141"/>
          <ac:picMkLst>
            <pc:docMk/>
            <pc:sldMk cId="350672390" sldId="2508"/>
            <ac:picMk id="16" creationId="{4A9B2A19-CD1E-4278-9DA9-50428066D888}"/>
          </ac:picMkLst>
        </pc:picChg>
        <pc:picChg chg="mod">
          <ac:chgData name="Genfa Wu" userId="9eb4ed8f995fdd0d" providerId="LiveId" clId="{90037E56-B5E4-463D-8118-E19862F74B41}" dt="2020-10-18T20:52:04.508" v="141"/>
          <ac:picMkLst>
            <pc:docMk/>
            <pc:sldMk cId="350672390" sldId="2508"/>
            <ac:picMk id="17" creationId="{F25FA53D-24BA-49D5-B542-E545A39CC8EA}"/>
          </ac:picMkLst>
        </pc:picChg>
        <pc:picChg chg="mod">
          <ac:chgData name="Genfa Wu" userId="9eb4ed8f995fdd0d" providerId="LiveId" clId="{90037E56-B5E4-463D-8118-E19862F74B41}" dt="2020-10-18T20:52:04.508" v="141"/>
          <ac:picMkLst>
            <pc:docMk/>
            <pc:sldMk cId="350672390" sldId="2508"/>
            <ac:picMk id="18" creationId="{72AE816E-965F-4CDD-B247-D16EA2FA2325}"/>
          </ac:picMkLst>
        </pc:picChg>
        <pc:picChg chg="mod">
          <ac:chgData name="Genfa Wu" userId="9eb4ed8f995fdd0d" providerId="LiveId" clId="{90037E56-B5E4-463D-8118-E19862F74B41}" dt="2020-10-18T20:52:04.508" v="141"/>
          <ac:picMkLst>
            <pc:docMk/>
            <pc:sldMk cId="350672390" sldId="2508"/>
            <ac:picMk id="19" creationId="{AEDC860A-5F9C-4551-BCC4-2A855E5B07C3}"/>
          </ac:picMkLst>
        </pc:picChg>
      </pc:sldChg>
      <pc:sldChg chg="addSp modSp add del">
        <pc:chgData name="Genfa Wu" userId="9eb4ed8f995fdd0d" providerId="LiveId" clId="{90037E56-B5E4-463D-8118-E19862F74B41}" dt="2020-10-18T21:21:08.214" v="482" actId="47"/>
        <pc:sldMkLst>
          <pc:docMk/>
          <pc:sldMk cId="3897506963" sldId="2509"/>
        </pc:sldMkLst>
        <pc:spChg chg="add mod">
          <ac:chgData name="Genfa Wu" userId="9eb4ed8f995fdd0d" providerId="LiveId" clId="{90037E56-B5E4-463D-8118-E19862F74B41}" dt="2020-10-18T20:52:58.933" v="151"/>
          <ac:spMkLst>
            <pc:docMk/>
            <pc:sldMk cId="3897506963" sldId="2509"/>
            <ac:spMk id="7" creationId="{69858A65-A112-4777-B4FE-5865351F74FD}"/>
          </ac:spMkLst>
        </pc:spChg>
        <pc:spChg chg="add mod">
          <ac:chgData name="Genfa Wu" userId="9eb4ed8f995fdd0d" providerId="LiveId" clId="{90037E56-B5E4-463D-8118-E19862F74B41}" dt="2020-10-18T20:52:58.933" v="151"/>
          <ac:spMkLst>
            <pc:docMk/>
            <pc:sldMk cId="3897506963" sldId="2509"/>
            <ac:spMk id="8" creationId="{FBA2F75F-1BC8-481C-8BE3-9F8E03CEED77}"/>
          </ac:spMkLst>
        </pc:spChg>
        <pc:spChg chg="add mod">
          <ac:chgData name="Genfa Wu" userId="9eb4ed8f995fdd0d" providerId="LiveId" clId="{90037E56-B5E4-463D-8118-E19862F74B41}" dt="2020-10-18T20:52:58.933" v="151"/>
          <ac:spMkLst>
            <pc:docMk/>
            <pc:sldMk cId="3897506963" sldId="2509"/>
            <ac:spMk id="9" creationId="{696C1AB8-081F-454E-B06A-144561C30919}"/>
          </ac:spMkLst>
        </pc:spChg>
      </pc:sldChg>
      <pc:sldChg chg="addSp modSp add">
        <pc:chgData name="Genfa Wu" userId="9eb4ed8f995fdd0d" providerId="LiveId" clId="{90037E56-B5E4-463D-8118-E19862F74B41}" dt="2020-10-18T20:56:52.953" v="159"/>
        <pc:sldMkLst>
          <pc:docMk/>
          <pc:sldMk cId="1948397618" sldId="2510"/>
        </pc:sldMkLst>
        <pc:spChg chg="add mod">
          <ac:chgData name="Genfa Wu" userId="9eb4ed8f995fdd0d" providerId="LiveId" clId="{90037E56-B5E4-463D-8118-E19862F74B41}" dt="2020-10-18T20:56:52.953" v="159"/>
          <ac:spMkLst>
            <pc:docMk/>
            <pc:sldMk cId="1948397618" sldId="2510"/>
            <ac:spMk id="8" creationId="{C01D818C-B95C-4B99-844E-3A94275E73ED}"/>
          </ac:spMkLst>
        </pc:spChg>
        <pc:grpChg chg="add mod">
          <ac:chgData name="Genfa Wu" userId="9eb4ed8f995fdd0d" providerId="LiveId" clId="{90037E56-B5E4-463D-8118-E19862F74B41}" dt="2020-10-18T20:56:52.953" v="159"/>
          <ac:grpSpMkLst>
            <pc:docMk/>
            <pc:sldMk cId="1948397618" sldId="2510"/>
            <ac:grpSpMk id="9" creationId="{7DA3D628-FB16-42EA-B1E8-5C25326D009D}"/>
          </ac:grpSpMkLst>
        </pc:grpChg>
        <pc:picChg chg="add mod">
          <ac:chgData name="Genfa Wu" userId="9eb4ed8f995fdd0d" providerId="LiveId" clId="{90037E56-B5E4-463D-8118-E19862F74B41}" dt="2020-10-18T20:56:52.953" v="159"/>
          <ac:picMkLst>
            <pc:docMk/>
            <pc:sldMk cId="1948397618" sldId="2510"/>
            <ac:picMk id="7" creationId="{C9BB5E96-3FC3-4114-9A51-0FBE5EE63EC1}"/>
          </ac:picMkLst>
        </pc:picChg>
        <pc:picChg chg="mod">
          <ac:chgData name="Genfa Wu" userId="9eb4ed8f995fdd0d" providerId="LiveId" clId="{90037E56-B5E4-463D-8118-E19862F74B41}" dt="2020-10-18T20:56:52.953" v="159"/>
          <ac:picMkLst>
            <pc:docMk/>
            <pc:sldMk cId="1948397618" sldId="2510"/>
            <ac:picMk id="10" creationId="{90D9C0E8-45CA-467B-91D4-0400D034F3E2}"/>
          </ac:picMkLst>
        </pc:picChg>
        <pc:picChg chg="mod">
          <ac:chgData name="Genfa Wu" userId="9eb4ed8f995fdd0d" providerId="LiveId" clId="{90037E56-B5E4-463D-8118-E19862F74B41}" dt="2020-10-18T20:56:52.953" v="159"/>
          <ac:picMkLst>
            <pc:docMk/>
            <pc:sldMk cId="1948397618" sldId="2510"/>
            <ac:picMk id="11" creationId="{E1F50A88-8420-4218-8231-656BBF6497A7}"/>
          </ac:picMkLst>
        </pc:picChg>
      </pc:sldChg>
      <pc:sldChg chg="addSp modSp add mod">
        <pc:chgData name="Genfa Wu" userId="9eb4ed8f995fdd0d" providerId="LiveId" clId="{90037E56-B5E4-463D-8118-E19862F74B41}" dt="2020-10-20T05:16:31.246" v="506" actId="20577"/>
        <pc:sldMkLst>
          <pc:docMk/>
          <pc:sldMk cId="770704065" sldId="2511"/>
        </pc:sldMkLst>
        <pc:spChg chg="add mod">
          <ac:chgData name="Genfa Wu" userId="9eb4ed8f995fdd0d" providerId="LiveId" clId="{90037E56-B5E4-463D-8118-E19862F74B41}" dt="2020-10-18T21:00:17.197" v="173"/>
          <ac:spMkLst>
            <pc:docMk/>
            <pc:sldMk cId="770704065" sldId="2511"/>
            <ac:spMk id="7" creationId="{68890AEB-D53C-4C8B-B485-7055F6884775}"/>
          </ac:spMkLst>
        </pc:spChg>
        <pc:spChg chg="add mod">
          <ac:chgData name="Genfa Wu" userId="9eb4ed8f995fdd0d" providerId="LiveId" clId="{90037E56-B5E4-463D-8118-E19862F74B41}" dt="2020-10-20T05:16:31.246" v="506" actId="20577"/>
          <ac:spMkLst>
            <pc:docMk/>
            <pc:sldMk cId="770704065" sldId="2511"/>
            <ac:spMk id="9" creationId="{734CD56B-C6AA-49FA-A7D2-890BF313EA75}"/>
          </ac:spMkLst>
        </pc:spChg>
        <pc:grpChg chg="add mod">
          <ac:chgData name="Genfa Wu" userId="9eb4ed8f995fdd0d" providerId="LiveId" clId="{90037E56-B5E4-463D-8118-E19862F74B41}" dt="2020-10-18T21:01:03.296" v="224" actId="1037"/>
          <ac:grpSpMkLst>
            <pc:docMk/>
            <pc:sldMk cId="770704065" sldId="2511"/>
            <ac:grpSpMk id="10" creationId="{E6918ED8-265F-4E8E-8D2F-93E18EBFC98A}"/>
          </ac:grpSpMkLst>
        </pc:grpChg>
        <pc:graphicFrameChg chg="add mod">
          <ac:chgData name="Genfa Wu" userId="9eb4ed8f995fdd0d" providerId="LiveId" clId="{90037E56-B5E4-463D-8118-E19862F74B41}" dt="2020-10-18T21:00:49.979" v="201" actId="1037"/>
          <ac:graphicFrameMkLst>
            <pc:docMk/>
            <pc:sldMk cId="770704065" sldId="2511"/>
            <ac:graphicFrameMk id="14" creationId="{DB788221-78F9-47B3-972C-59B9FEF25498}"/>
          </ac:graphicFrameMkLst>
        </pc:graphicFrameChg>
        <pc:picChg chg="add mod">
          <ac:chgData name="Genfa Wu" userId="9eb4ed8f995fdd0d" providerId="LiveId" clId="{90037E56-B5E4-463D-8118-E19862F74B41}" dt="2020-10-18T21:00:49.979" v="201" actId="1037"/>
          <ac:picMkLst>
            <pc:docMk/>
            <pc:sldMk cId="770704065" sldId="2511"/>
            <ac:picMk id="8" creationId="{5AF54A0D-F632-4822-8E99-13E8790C33B1}"/>
          </ac:picMkLst>
        </pc:picChg>
        <pc:picChg chg="mod">
          <ac:chgData name="Genfa Wu" userId="9eb4ed8f995fdd0d" providerId="LiveId" clId="{90037E56-B5E4-463D-8118-E19862F74B41}" dt="2020-10-18T21:00:17.197" v="173"/>
          <ac:picMkLst>
            <pc:docMk/>
            <pc:sldMk cId="770704065" sldId="2511"/>
            <ac:picMk id="11" creationId="{75FC4A70-93FD-4FD1-B3D5-546F0AD0A8D6}"/>
          </ac:picMkLst>
        </pc:picChg>
        <pc:picChg chg="mod">
          <ac:chgData name="Genfa Wu" userId="9eb4ed8f995fdd0d" providerId="LiveId" clId="{90037E56-B5E4-463D-8118-E19862F74B41}" dt="2020-10-18T21:00:17.197" v="173"/>
          <ac:picMkLst>
            <pc:docMk/>
            <pc:sldMk cId="770704065" sldId="2511"/>
            <ac:picMk id="12" creationId="{AA4FE246-E049-4E5E-91F9-D6FAE04C1111}"/>
          </ac:picMkLst>
        </pc:picChg>
        <pc:picChg chg="mod">
          <ac:chgData name="Genfa Wu" userId="9eb4ed8f995fdd0d" providerId="LiveId" clId="{90037E56-B5E4-463D-8118-E19862F74B41}" dt="2020-10-18T21:00:17.197" v="173"/>
          <ac:picMkLst>
            <pc:docMk/>
            <pc:sldMk cId="770704065" sldId="2511"/>
            <ac:picMk id="13" creationId="{B250C08A-B024-4CA0-98AE-ECBBA3D5317C}"/>
          </ac:picMkLst>
        </pc:picChg>
        <pc:picChg chg="add mod">
          <ac:chgData name="Genfa Wu" userId="9eb4ed8f995fdd0d" providerId="LiveId" clId="{90037E56-B5E4-463D-8118-E19862F74B41}" dt="2020-10-18T21:00:49.979" v="201" actId="1037"/>
          <ac:picMkLst>
            <pc:docMk/>
            <pc:sldMk cId="770704065" sldId="2511"/>
            <ac:picMk id="15" creationId="{84C164CF-0F83-4342-81DF-B58D1D68C461}"/>
          </ac:picMkLst>
        </pc:picChg>
        <pc:picChg chg="add mod">
          <ac:chgData name="Genfa Wu" userId="9eb4ed8f995fdd0d" providerId="LiveId" clId="{90037E56-B5E4-463D-8118-E19862F74B41}" dt="2020-10-18T21:00:49.979" v="201" actId="1037"/>
          <ac:picMkLst>
            <pc:docMk/>
            <pc:sldMk cId="770704065" sldId="2511"/>
            <ac:picMk id="16" creationId="{19490521-78D8-4B43-BC8E-16D15466CEB0}"/>
          </ac:picMkLst>
        </pc:picChg>
      </pc:sldChg>
      <pc:sldChg chg="addSp modSp add">
        <pc:chgData name="Genfa Wu" userId="9eb4ed8f995fdd0d" providerId="LiveId" clId="{90037E56-B5E4-463D-8118-E19862F74B41}" dt="2020-10-18T21:02:23.501" v="267"/>
        <pc:sldMkLst>
          <pc:docMk/>
          <pc:sldMk cId="1166394608" sldId="2512"/>
        </pc:sldMkLst>
        <pc:spChg chg="add 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7" creationId="{DFD0BC1A-890E-4259-8FDD-878D1CA9C45F}"/>
          </ac:spMkLst>
        </pc:spChg>
        <pc:spChg chg="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10" creationId="{611FFE72-7143-4866-81F1-6185C285B924}"/>
          </ac:spMkLst>
        </pc:spChg>
        <pc:spChg chg="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13" creationId="{7C44F221-030F-4D1A-87B6-3168FECDB773}"/>
          </ac:spMkLst>
        </pc:spChg>
        <pc:spChg chg="add 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18" creationId="{6981A2CC-185F-4C2F-B15A-CFE12F38BE16}"/>
          </ac:spMkLst>
        </pc:spChg>
        <pc:spChg chg="add 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22" creationId="{E68B1825-E961-40E4-9C39-51707A19A5B2}"/>
          </ac:spMkLst>
        </pc:spChg>
        <pc:spChg chg="add mod">
          <ac:chgData name="Genfa Wu" userId="9eb4ed8f995fdd0d" providerId="LiveId" clId="{90037E56-B5E4-463D-8118-E19862F74B41}" dt="2020-10-18T21:02:23.501" v="267"/>
          <ac:spMkLst>
            <pc:docMk/>
            <pc:sldMk cId="1166394608" sldId="2512"/>
            <ac:spMk id="23" creationId="{B05FA90C-5C26-4DF3-B5B6-26CAD1573063}"/>
          </ac:spMkLst>
        </pc:spChg>
        <pc:grpChg chg="add mod">
          <ac:chgData name="Genfa Wu" userId="9eb4ed8f995fdd0d" providerId="LiveId" clId="{90037E56-B5E4-463D-8118-E19862F74B41}" dt="2020-10-18T21:02:23.501" v="267"/>
          <ac:grpSpMkLst>
            <pc:docMk/>
            <pc:sldMk cId="1166394608" sldId="2512"/>
            <ac:grpSpMk id="8" creationId="{A905C630-2F70-4038-86F7-2AB5ABB14D07}"/>
          </ac:grpSpMkLst>
        </pc:grpChg>
        <pc:grpChg chg="add mod">
          <ac:chgData name="Genfa Wu" userId="9eb4ed8f995fdd0d" providerId="LiveId" clId="{90037E56-B5E4-463D-8118-E19862F74B41}" dt="2020-10-18T21:02:23.501" v="267"/>
          <ac:grpSpMkLst>
            <pc:docMk/>
            <pc:sldMk cId="1166394608" sldId="2512"/>
            <ac:grpSpMk id="11" creationId="{41E98603-DCF8-4DB2-BC02-E44C8D338AA2}"/>
          </ac:grpSpMkLst>
        </pc:grpChg>
        <pc:grpChg chg="add mod">
          <ac:chgData name="Genfa Wu" userId="9eb4ed8f995fdd0d" providerId="LiveId" clId="{90037E56-B5E4-463D-8118-E19862F74B41}" dt="2020-10-18T21:02:23.501" v="267"/>
          <ac:grpSpMkLst>
            <pc:docMk/>
            <pc:sldMk cId="1166394608" sldId="2512"/>
            <ac:grpSpMk id="14" creationId="{C5D7ADF3-9FF6-4ADA-9EAF-521A88E59760}"/>
          </ac:grpSpMkLst>
        </pc:grpChg>
        <pc:picChg chg="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9" creationId="{699F6CD5-5587-41C1-9B9B-F6E9F4AD082D}"/>
          </ac:picMkLst>
        </pc:picChg>
        <pc:picChg chg="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12" creationId="{2A6D6D95-7E24-47AB-9898-6FD63A1FABFC}"/>
          </ac:picMkLst>
        </pc:picChg>
        <pc:picChg chg="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15" creationId="{D943CCD5-5ADF-4FD9-9B1B-7C7237DD8BE3}"/>
          </ac:picMkLst>
        </pc:picChg>
        <pc:picChg chg="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16" creationId="{B1FDFDDC-1473-4D41-AEB4-C8526E002169}"/>
          </ac:picMkLst>
        </pc:picChg>
        <pc:picChg chg="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17" creationId="{6D67405B-EF3C-4B57-A554-733330DDF754}"/>
          </ac:picMkLst>
        </pc:picChg>
        <pc:picChg chg="add 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19" creationId="{CC0D0905-0E5D-45D8-A1A3-0F43D89C4499}"/>
          </ac:picMkLst>
        </pc:picChg>
        <pc:picChg chg="add 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20" creationId="{D273BD85-A6E8-4E04-B038-42C5EE97EFFD}"/>
          </ac:picMkLst>
        </pc:picChg>
        <pc:picChg chg="add mod">
          <ac:chgData name="Genfa Wu" userId="9eb4ed8f995fdd0d" providerId="LiveId" clId="{90037E56-B5E4-463D-8118-E19862F74B41}" dt="2020-10-18T21:02:23.501" v="267"/>
          <ac:picMkLst>
            <pc:docMk/>
            <pc:sldMk cId="1166394608" sldId="2512"/>
            <ac:picMk id="21" creationId="{5584231C-C335-426F-8B4E-11CB66D0558A}"/>
          </ac:picMkLst>
        </pc:picChg>
      </pc:sldChg>
      <pc:sldChg chg="addSp modSp add mod">
        <pc:chgData name="Genfa Wu" userId="9eb4ed8f995fdd0d" providerId="LiveId" clId="{90037E56-B5E4-463D-8118-E19862F74B41}" dt="2020-10-18T20:59:18.329" v="172" actId="14734"/>
        <pc:sldMkLst>
          <pc:docMk/>
          <pc:sldMk cId="627484077" sldId="2513"/>
        </pc:sldMkLst>
        <pc:spChg chg="add mod">
          <ac:chgData name="Genfa Wu" userId="9eb4ed8f995fdd0d" providerId="LiveId" clId="{90037E56-B5E4-463D-8118-E19862F74B41}" dt="2020-10-18T20:57:13.838" v="160"/>
          <ac:spMkLst>
            <pc:docMk/>
            <pc:sldMk cId="627484077" sldId="2513"/>
            <ac:spMk id="7" creationId="{FCD2188E-B5E5-4159-898A-54BCAF7E76B9}"/>
          </ac:spMkLst>
        </pc:spChg>
        <pc:spChg chg="add mod">
          <ac:chgData name="Genfa Wu" userId="9eb4ed8f995fdd0d" providerId="LiveId" clId="{90037E56-B5E4-463D-8118-E19862F74B41}" dt="2020-10-18T20:57:32.153" v="161" actId="108"/>
          <ac:spMkLst>
            <pc:docMk/>
            <pc:sldMk cId="627484077" sldId="2513"/>
            <ac:spMk id="8" creationId="{42B40F15-969D-4B9A-A00D-B6904265D0DB}"/>
          </ac:spMkLst>
        </pc:spChg>
        <pc:spChg chg="add mod">
          <ac:chgData name="Genfa Wu" userId="9eb4ed8f995fdd0d" providerId="LiveId" clId="{90037E56-B5E4-463D-8118-E19862F74B41}" dt="2020-10-18T20:57:13.838" v="160"/>
          <ac:spMkLst>
            <pc:docMk/>
            <pc:sldMk cId="627484077" sldId="2513"/>
            <ac:spMk id="13" creationId="{75567961-6BBF-48B1-AAD1-97A3A083833E}"/>
          </ac:spMkLst>
        </pc:spChg>
        <pc:grpChg chg="add mod">
          <ac:chgData name="Genfa Wu" userId="9eb4ed8f995fdd0d" providerId="LiveId" clId="{90037E56-B5E4-463D-8118-E19862F74B41}" dt="2020-10-18T20:57:13.838" v="160"/>
          <ac:grpSpMkLst>
            <pc:docMk/>
            <pc:sldMk cId="627484077" sldId="2513"/>
            <ac:grpSpMk id="10" creationId="{F1BE11E1-39A8-4B0F-A268-837F0F3DC975}"/>
          </ac:grpSpMkLst>
        </pc:grpChg>
        <pc:graphicFrameChg chg="add mod modGraphic">
          <ac:chgData name="Genfa Wu" userId="9eb4ed8f995fdd0d" providerId="LiveId" clId="{90037E56-B5E4-463D-8118-E19862F74B41}" dt="2020-10-18T20:59:18.329" v="172" actId="14734"/>
          <ac:graphicFrameMkLst>
            <pc:docMk/>
            <pc:sldMk cId="627484077" sldId="2513"/>
            <ac:graphicFrameMk id="9" creationId="{D793F70F-865C-4159-AEB2-379B46B269A0}"/>
          </ac:graphicFrameMkLst>
        </pc:graphicFrameChg>
        <pc:picChg chg="mod">
          <ac:chgData name="Genfa Wu" userId="9eb4ed8f995fdd0d" providerId="LiveId" clId="{90037E56-B5E4-463D-8118-E19862F74B41}" dt="2020-10-18T20:57:13.838" v="160"/>
          <ac:picMkLst>
            <pc:docMk/>
            <pc:sldMk cId="627484077" sldId="2513"/>
            <ac:picMk id="11" creationId="{FD0E4237-CC48-44A1-B4B1-6D94B6838776}"/>
          </ac:picMkLst>
        </pc:picChg>
        <pc:picChg chg="mod">
          <ac:chgData name="Genfa Wu" userId="9eb4ed8f995fdd0d" providerId="LiveId" clId="{90037E56-B5E4-463D-8118-E19862F74B41}" dt="2020-10-18T20:57:13.838" v="160"/>
          <ac:picMkLst>
            <pc:docMk/>
            <pc:sldMk cId="627484077" sldId="2513"/>
            <ac:picMk id="12" creationId="{F89577E3-1888-40EA-9A09-64D1E874FFF7}"/>
          </ac:picMkLst>
        </pc:picChg>
      </pc:sldChg>
      <pc:sldChg chg="addSp modSp add mod">
        <pc:chgData name="Genfa Wu" userId="9eb4ed8f995fdd0d" providerId="LiveId" clId="{90037E56-B5E4-463D-8118-E19862F74B41}" dt="2020-10-20T05:11:44.860" v="497" actId="20577"/>
        <pc:sldMkLst>
          <pc:docMk/>
          <pc:sldMk cId="3163188258" sldId="2514"/>
        </pc:sldMkLst>
        <pc:spChg chg="add mod">
          <ac:chgData name="Genfa Wu" userId="9eb4ed8f995fdd0d" providerId="LiveId" clId="{90037E56-B5E4-463D-8118-E19862F74B41}" dt="2020-10-18T20:54:35.992" v="152"/>
          <ac:spMkLst>
            <pc:docMk/>
            <pc:sldMk cId="3163188258" sldId="2514"/>
            <ac:spMk id="7" creationId="{75B899BF-0833-4F72-BA70-97564A398608}"/>
          </ac:spMkLst>
        </pc:spChg>
        <pc:spChg chg="add mod">
          <ac:chgData name="Genfa Wu" userId="9eb4ed8f995fdd0d" providerId="LiveId" clId="{90037E56-B5E4-463D-8118-E19862F74B41}" dt="2020-10-20T05:11:44.860" v="497" actId="20577"/>
          <ac:spMkLst>
            <pc:docMk/>
            <pc:sldMk cId="3163188258" sldId="2514"/>
            <ac:spMk id="9" creationId="{1D705B15-2886-4774-B464-380976777577}"/>
          </ac:spMkLst>
        </pc:spChg>
        <pc:spChg chg="add mod">
          <ac:chgData name="Genfa Wu" userId="9eb4ed8f995fdd0d" providerId="LiveId" clId="{90037E56-B5E4-463D-8118-E19862F74B41}" dt="2020-10-18T20:54:35.992" v="152"/>
          <ac:spMkLst>
            <pc:docMk/>
            <pc:sldMk cId="3163188258" sldId="2514"/>
            <ac:spMk id="10" creationId="{808A6F62-F78E-4B0F-9773-993AB425F80F}"/>
          </ac:spMkLst>
        </pc:spChg>
        <pc:grpChg chg="add mod">
          <ac:chgData name="Genfa Wu" userId="9eb4ed8f995fdd0d" providerId="LiveId" clId="{90037E56-B5E4-463D-8118-E19862F74B41}" dt="2020-10-18T20:54:35.992" v="152"/>
          <ac:grpSpMkLst>
            <pc:docMk/>
            <pc:sldMk cId="3163188258" sldId="2514"/>
            <ac:grpSpMk id="11" creationId="{7E196E30-0760-4016-965A-FF69F9BA5DF2}"/>
          </ac:grpSpMkLst>
        </pc:grpChg>
        <pc:picChg chg="add mod">
          <ac:chgData name="Genfa Wu" userId="9eb4ed8f995fdd0d" providerId="LiveId" clId="{90037E56-B5E4-463D-8118-E19862F74B41}" dt="2020-10-18T20:54:35.992" v="152"/>
          <ac:picMkLst>
            <pc:docMk/>
            <pc:sldMk cId="3163188258" sldId="2514"/>
            <ac:picMk id="8" creationId="{491328EE-AF1A-4D1B-8DEC-F703143B3009}"/>
          </ac:picMkLst>
        </pc:picChg>
        <pc:picChg chg="mod">
          <ac:chgData name="Genfa Wu" userId="9eb4ed8f995fdd0d" providerId="LiveId" clId="{90037E56-B5E4-463D-8118-E19862F74B41}" dt="2020-10-18T20:54:35.992" v="152"/>
          <ac:picMkLst>
            <pc:docMk/>
            <pc:sldMk cId="3163188258" sldId="2514"/>
            <ac:picMk id="12" creationId="{84E943BE-74D3-4553-8C41-5E98470E9E5A}"/>
          </ac:picMkLst>
        </pc:picChg>
        <pc:picChg chg="mod">
          <ac:chgData name="Genfa Wu" userId="9eb4ed8f995fdd0d" providerId="LiveId" clId="{90037E56-B5E4-463D-8118-E19862F74B41}" dt="2020-10-18T20:54:35.992" v="152"/>
          <ac:picMkLst>
            <pc:docMk/>
            <pc:sldMk cId="3163188258" sldId="2514"/>
            <ac:picMk id="13" creationId="{0221BE11-637F-40E0-811F-4BE83EAE335F}"/>
          </ac:picMkLst>
        </pc:picChg>
      </pc:sldChg>
      <pc:sldChg chg="addSp modSp add">
        <pc:chgData name="Genfa Wu" userId="9eb4ed8f995fdd0d" providerId="LiveId" clId="{90037E56-B5E4-463D-8118-E19862F74B41}" dt="2020-10-18T20:54:53.473" v="153"/>
        <pc:sldMkLst>
          <pc:docMk/>
          <pc:sldMk cId="3908337686" sldId="2515"/>
        </pc:sldMkLst>
        <pc:spChg chg="add mod">
          <ac:chgData name="Genfa Wu" userId="9eb4ed8f995fdd0d" providerId="LiveId" clId="{90037E56-B5E4-463D-8118-E19862F74B41}" dt="2020-10-18T20:54:53.473" v="153"/>
          <ac:spMkLst>
            <pc:docMk/>
            <pc:sldMk cId="3908337686" sldId="2515"/>
            <ac:spMk id="7" creationId="{69E4633D-8856-464B-B696-2EE48628860B}"/>
          </ac:spMkLst>
        </pc:spChg>
        <pc:spChg chg="add mod">
          <ac:chgData name="Genfa Wu" userId="9eb4ed8f995fdd0d" providerId="LiveId" clId="{90037E56-B5E4-463D-8118-E19862F74B41}" dt="2020-10-18T20:54:53.473" v="153"/>
          <ac:spMkLst>
            <pc:docMk/>
            <pc:sldMk cId="3908337686" sldId="2515"/>
            <ac:spMk id="11" creationId="{8116BF57-96A0-406C-8ED2-469EEF36E19C}"/>
          </ac:spMkLst>
        </pc:spChg>
        <pc:grpChg chg="add mod">
          <ac:chgData name="Genfa Wu" userId="9eb4ed8f995fdd0d" providerId="LiveId" clId="{90037E56-B5E4-463D-8118-E19862F74B41}" dt="2020-10-18T20:54:53.473" v="153"/>
          <ac:grpSpMkLst>
            <pc:docMk/>
            <pc:sldMk cId="3908337686" sldId="2515"/>
            <ac:grpSpMk id="8" creationId="{271B0907-84F5-4407-855D-27B986854224}"/>
          </ac:grpSpMkLst>
        </pc:grpChg>
        <pc:graphicFrameChg chg="add mod">
          <ac:chgData name="Genfa Wu" userId="9eb4ed8f995fdd0d" providerId="LiveId" clId="{90037E56-B5E4-463D-8118-E19862F74B41}" dt="2020-10-18T20:54:53.473" v="153"/>
          <ac:graphicFrameMkLst>
            <pc:docMk/>
            <pc:sldMk cId="3908337686" sldId="2515"/>
            <ac:graphicFrameMk id="12" creationId="{A22F61D8-723F-4A3A-9E88-23858F05F537}"/>
          </ac:graphicFrameMkLst>
        </pc:graphicFrameChg>
        <pc:picChg chg="mod">
          <ac:chgData name="Genfa Wu" userId="9eb4ed8f995fdd0d" providerId="LiveId" clId="{90037E56-B5E4-463D-8118-E19862F74B41}" dt="2020-10-18T20:54:53.473" v="153"/>
          <ac:picMkLst>
            <pc:docMk/>
            <pc:sldMk cId="3908337686" sldId="2515"/>
            <ac:picMk id="9" creationId="{FF83A11B-FCBC-4B83-8BA4-006421B4A5DE}"/>
          </ac:picMkLst>
        </pc:picChg>
        <pc:picChg chg="mod">
          <ac:chgData name="Genfa Wu" userId="9eb4ed8f995fdd0d" providerId="LiveId" clId="{90037E56-B5E4-463D-8118-E19862F74B41}" dt="2020-10-18T20:54:53.473" v="153"/>
          <ac:picMkLst>
            <pc:docMk/>
            <pc:sldMk cId="3908337686" sldId="2515"/>
            <ac:picMk id="10" creationId="{B90E3E2A-1930-44F3-8437-ABB9BCA72217}"/>
          </ac:picMkLst>
        </pc:picChg>
      </pc:sldChg>
      <pc:sldChg chg="addSp modSp add mod">
        <pc:chgData name="Genfa Wu" userId="9eb4ed8f995fdd0d" providerId="LiveId" clId="{90037E56-B5E4-463D-8118-E19862F74B41}" dt="2020-10-18T21:03:05.227" v="269" actId="20577"/>
        <pc:sldMkLst>
          <pc:docMk/>
          <pc:sldMk cId="1477170249" sldId="2516"/>
        </pc:sldMkLst>
        <pc:spChg chg="add mod">
          <ac:chgData name="Genfa Wu" userId="9eb4ed8f995fdd0d" providerId="LiveId" clId="{90037E56-B5E4-463D-8118-E19862F74B41}" dt="2020-10-18T21:02:58.711" v="268"/>
          <ac:spMkLst>
            <pc:docMk/>
            <pc:sldMk cId="1477170249" sldId="2516"/>
            <ac:spMk id="7" creationId="{590AFB1C-2523-416B-BF95-CE09C2608FCB}"/>
          </ac:spMkLst>
        </pc:spChg>
        <pc:spChg chg="add mod">
          <ac:chgData name="Genfa Wu" userId="9eb4ed8f995fdd0d" providerId="LiveId" clId="{90037E56-B5E4-463D-8118-E19862F74B41}" dt="2020-10-18T21:03:05.227" v="269" actId="20577"/>
          <ac:spMkLst>
            <pc:docMk/>
            <pc:sldMk cId="1477170249" sldId="2516"/>
            <ac:spMk id="8" creationId="{2E23565D-7C0D-430F-A9D3-7CD2C38A4458}"/>
          </ac:spMkLst>
        </pc:spChg>
      </pc:sldChg>
      <pc:sldChg chg="addSp modSp add mod ord">
        <pc:chgData name="Genfa Wu" userId="9eb4ed8f995fdd0d" providerId="LiveId" clId="{90037E56-B5E4-463D-8118-E19862F74B41}" dt="2020-10-18T21:02:21.304" v="266"/>
        <pc:sldMkLst>
          <pc:docMk/>
          <pc:sldMk cId="1957217165" sldId="2517"/>
        </pc:sldMkLst>
        <pc:spChg chg="add mod">
          <ac:chgData name="Genfa Wu" userId="9eb4ed8f995fdd0d" providerId="LiveId" clId="{90037E56-B5E4-463D-8118-E19862F74B41}" dt="2020-10-18T21:01:29.376" v="227"/>
          <ac:spMkLst>
            <pc:docMk/>
            <pc:sldMk cId="1957217165" sldId="2517"/>
            <ac:spMk id="7" creationId="{5DBC4EFF-F467-428C-A44A-28E04745182F}"/>
          </ac:spMkLst>
        </pc:spChg>
        <pc:spChg chg="add mod">
          <ac:chgData name="Genfa Wu" userId="9eb4ed8f995fdd0d" providerId="LiveId" clId="{90037E56-B5E4-463D-8118-E19862F74B41}" dt="2020-10-18T21:01:29.376" v="227"/>
          <ac:spMkLst>
            <pc:docMk/>
            <pc:sldMk cId="1957217165" sldId="2517"/>
            <ac:spMk id="8" creationId="{F44573FE-C8B5-4AE4-B2E5-26CEA1E3008C}"/>
          </ac:spMkLst>
        </pc:spChg>
        <pc:spChg chg="mod">
          <ac:chgData name="Genfa Wu" userId="9eb4ed8f995fdd0d" providerId="LiveId" clId="{90037E56-B5E4-463D-8118-E19862F74B41}" dt="2020-10-18T21:01:29.376" v="227"/>
          <ac:spMkLst>
            <pc:docMk/>
            <pc:sldMk cId="1957217165" sldId="2517"/>
            <ac:spMk id="11" creationId="{2645A0F3-F348-4861-A1FD-5602A840BD2E}"/>
          </ac:spMkLst>
        </pc:spChg>
        <pc:spChg chg="add mod">
          <ac:chgData name="Genfa Wu" userId="9eb4ed8f995fdd0d" providerId="LiveId" clId="{90037E56-B5E4-463D-8118-E19862F74B41}" dt="2020-10-18T21:01:40.558" v="261" actId="1037"/>
          <ac:spMkLst>
            <pc:docMk/>
            <pc:sldMk cId="1957217165" sldId="2517"/>
            <ac:spMk id="13" creationId="{2FBF4218-EA63-4FBF-87AC-5769A9F74147}"/>
          </ac:spMkLst>
        </pc:spChg>
        <pc:grpChg chg="add mod">
          <ac:chgData name="Genfa Wu" userId="9eb4ed8f995fdd0d" providerId="LiveId" clId="{90037E56-B5E4-463D-8118-E19862F74B41}" dt="2020-10-18T21:01:29.376" v="227"/>
          <ac:grpSpMkLst>
            <pc:docMk/>
            <pc:sldMk cId="1957217165" sldId="2517"/>
            <ac:grpSpMk id="9" creationId="{03497C5C-15D9-4C49-86A9-75CB31DB35DE}"/>
          </ac:grpSpMkLst>
        </pc:grpChg>
        <pc:grpChg chg="add mod">
          <ac:chgData name="Genfa Wu" userId="9eb4ed8f995fdd0d" providerId="LiveId" clId="{90037E56-B5E4-463D-8118-E19862F74B41}" dt="2020-10-18T21:01:29.376" v="227"/>
          <ac:grpSpMkLst>
            <pc:docMk/>
            <pc:sldMk cId="1957217165" sldId="2517"/>
            <ac:grpSpMk id="14" creationId="{1196FC0B-608C-4C56-9697-855931861D9C}"/>
          </ac:grpSpMkLst>
        </pc:grpChg>
        <pc:picChg chg="mod">
          <ac:chgData name="Genfa Wu" userId="9eb4ed8f995fdd0d" providerId="LiveId" clId="{90037E56-B5E4-463D-8118-E19862F74B41}" dt="2020-10-18T21:01:29.376" v="227"/>
          <ac:picMkLst>
            <pc:docMk/>
            <pc:sldMk cId="1957217165" sldId="2517"/>
            <ac:picMk id="10" creationId="{43902F59-B3CF-4614-A1A8-3ECCE644055A}"/>
          </ac:picMkLst>
        </pc:picChg>
        <pc:picChg chg="add mod">
          <ac:chgData name="Genfa Wu" userId="9eb4ed8f995fdd0d" providerId="LiveId" clId="{90037E56-B5E4-463D-8118-E19862F74B41}" dt="2020-10-18T21:01:57.794" v="264" actId="14100"/>
          <ac:picMkLst>
            <pc:docMk/>
            <pc:sldMk cId="1957217165" sldId="2517"/>
            <ac:picMk id="12" creationId="{A380999C-2B29-46C9-9047-572C2A0CBD16}"/>
          </ac:picMkLst>
        </pc:picChg>
        <pc:picChg chg="mod">
          <ac:chgData name="Genfa Wu" userId="9eb4ed8f995fdd0d" providerId="LiveId" clId="{90037E56-B5E4-463D-8118-E19862F74B41}" dt="2020-10-18T21:01:29.376" v="227"/>
          <ac:picMkLst>
            <pc:docMk/>
            <pc:sldMk cId="1957217165" sldId="2517"/>
            <ac:picMk id="15" creationId="{B2701BA0-06E9-49E9-A16F-8DCFEB9D60F2}"/>
          </ac:picMkLst>
        </pc:picChg>
        <pc:picChg chg="mod">
          <ac:chgData name="Genfa Wu" userId="9eb4ed8f995fdd0d" providerId="LiveId" clId="{90037E56-B5E4-463D-8118-E19862F74B41}" dt="2020-10-18T21:01:29.376" v="227"/>
          <ac:picMkLst>
            <pc:docMk/>
            <pc:sldMk cId="1957217165" sldId="2517"/>
            <ac:picMk id="16" creationId="{A6C03006-A327-4A3C-A661-3F07906D1171}"/>
          </ac:picMkLst>
        </pc:picChg>
        <pc:picChg chg="mod">
          <ac:chgData name="Genfa Wu" userId="9eb4ed8f995fdd0d" providerId="LiveId" clId="{90037E56-B5E4-463D-8118-E19862F74B41}" dt="2020-10-18T21:01:29.376" v="227"/>
          <ac:picMkLst>
            <pc:docMk/>
            <pc:sldMk cId="1957217165" sldId="2517"/>
            <ac:picMk id="17" creationId="{1F8EED30-FC8A-4C6F-9602-5A7928F7D5DB}"/>
          </ac:picMkLst>
        </pc:picChg>
      </pc:sldChg>
      <pc:sldChg chg="addSp delSp modSp add del mod setBg">
        <pc:chgData name="Genfa Wu" userId="9eb4ed8f995fdd0d" providerId="LiveId" clId="{90037E56-B5E4-463D-8118-E19862F74B41}" dt="2020-10-18T21:07:06.769" v="274" actId="14100"/>
        <pc:sldMkLst>
          <pc:docMk/>
          <pc:sldMk cId="675362887" sldId="2611"/>
        </pc:sldMkLst>
        <pc:spChg chg="add mod">
          <ac:chgData name="Genfa Wu" userId="9eb4ed8f995fdd0d" providerId="LiveId" clId="{90037E56-B5E4-463D-8118-E19862F74B41}" dt="2020-10-18T21:07:06.769" v="274" actId="14100"/>
          <ac:spMkLst>
            <pc:docMk/>
            <pc:sldMk cId="675362887" sldId="2611"/>
            <ac:spMk id="4" creationId="{2CCA5D4E-6BDF-4E40-BA56-177DBB3418CF}"/>
          </ac:spMkLst>
        </pc:spChg>
        <pc:spChg chg="add del mod">
          <ac:chgData name="Genfa Wu" userId="9eb4ed8f995fdd0d" providerId="LiveId" clId="{90037E56-B5E4-463D-8118-E19862F74B41}" dt="2020-10-18T20:46:38.986" v="108" actId="22"/>
          <ac:spMkLst>
            <pc:docMk/>
            <pc:sldMk cId="675362887" sldId="2611"/>
            <ac:spMk id="4" creationId="{C46CFE7B-B35E-47CD-BA65-817924943510}"/>
          </ac:spMkLst>
        </pc:spChg>
        <pc:spChg chg="add">
          <ac:chgData name="Genfa Wu" userId="9eb4ed8f995fdd0d" providerId="LiveId" clId="{90037E56-B5E4-463D-8118-E19862F74B41}" dt="2020-10-18T20:46:48.215" v="110" actId="22"/>
          <ac:spMkLst>
            <pc:docMk/>
            <pc:sldMk cId="675362887" sldId="2611"/>
            <ac:spMk id="5" creationId="{58D51456-3C10-4955-B822-CA6A211552C0}"/>
          </ac:spMkLst>
        </pc:spChg>
        <pc:spChg chg="mod">
          <ac:chgData name="Genfa Wu" userId="9eb4ed8f995fdd0d" providerId="LiveId" clId="{90037E56-B5E4-463D-8118-E19862F74B41}" dt="2020-10-18T21:06:34.344" v="272" actId="1076"/>
          <ac:spMkLst>
            <pc:docMk/>
            <pc:sldMk cId="675362887" sldId="2611"/>
            <ac:spMk id="29" creationId="{5BD6D4C2-F3D5-4065-8A17-52935D43324C}"/>
          </ac:spMkLst>
        </pc:spChg>
        <pc:spChg chg="mod">
          <ac:chgData name="Genfa Wu" userId="9eb4ed8f995fdd0d" providerId="LiveId" clId="{90037E56-B5E4-463D-8118-E19862F74B41}" dt="2020-10-18T21:06:34.344" v="272" actId="1076"/>
          <ac:spMkLst>
            <pc:docMk/>
            <pc:sldMk cId="675362887" sldId="2611"/>
            <ac:spMk id="32" creationId="{B80FF07B-29D3-40EB-AE07-D3726B4DEFCD}"/>
          </ac:spMkLst>
        </pc:spChg>
        <pc:spChg chg="mod">
          <ac:chgData name="Genfa Wu" userId="9eb4ed8f995fdd0d" providerId="LiveId" clId="{90037E56-B5E4-463D-8118-E19862F74B41}" dt="2020-10-18T21:06:34.344" v="272" actId="1076"/>
          <ac:spMkLst>
            <pc:docMk/>
            <pc:sldMk cId="675362887" sldId="2611"/>
            <ac:spMk id="33" creationId="{13FD0F1D-A12D-46D5-8072-4006E1B7B64A}"/>
          </ac:spMkLst>
        </pc:spChg>
        <pc:spChg chg="mod">
          <ac:chgData name="Genfa Wu" userId="9eb4ed8f995fdd0d" providerId="LiveId" clId="{90037E56-B5E4-463D-8118-E19862F74B41}" dt="2020-10-18T21:06:34.344" v="272" actId="1076"/>
          <ac:spMkLst>
            <pc:docMk/>
            <pc:sldMk cId="675362887" sldId="2611"/>
            <ac:spMk id="34" creationId="{8509D496-8286-435C-ADEF-6F9145BC3C14}"/>
          </ac:spMkLst>
        </pc:spChg>
        <pc:grpChg chg="mod">
          <ac:chgData name="Genfa Wu" userId="9eb4ed8f995fdd0d" providerId="LiveId" clId="{90037E56-B5E4-463D-8118-E19862F74B41}" dt="2020-10-18T21:06:34.344" v="272" actId="1076"/>
          <ac:grpSpMkLst>
            <pc:docMk/>
            <pc:sldMk cId="675362887" sldId="2611"/>
            <ac:grpSpMk id="2" creationId="{9B0E2631-D1C3-40F8-A9A5-39B38643A9D7}"/>
          </ac:grpSpMkLst>
        </pc:grpChg>
        <pc:picChg chg="mod">
          <ac:chgData name="Genfa Wu" userId="9eb4ed8f995fdd0d" providerId="LiveId" clId="{90037E56-B5E4-463D-8118-E19862F74B41}" dt="2020-10-18T21:06:34.344" v="272" actId="1076"/>
          <ac:picMkLst>
            <pc:docMk/>
            <pc:sldMk cId="675362887" sldId="2611"/>
            <ac:picMk id="31" creationId="{636CD7B4-3C16-4549-AE9A-954A479DAAA2}"/>
          </ac:picMkLst>
        </pc:picChg>
        <pc:picChg chg="mod">
          <ac:chgData name="Genfa Wu" userId="9eb4ed8f995fdd0d" providerId="LiveId" clId="{90037E56-B5E4-463D-8118-E19862F74B41}" dt="2020-10-18T21:06:34.344" v="272" actId="1076"/>
          <ac:picMkLst>
            <pc:docMk/>
            <pc:sldMk cId="675362887" sldId="2611"/>
            <ac:picMk id="35" creationId="{A6E5ABA6-689D-44A0-B958-2A69C116C3B0}"/>
          </ac:picMkLst>
        </pc:picChg>
      </pc:sldChg>
      <pc:sldChg chg="delSp mod">
        <pc:chgData name="Genfa Wu" userId="9eb4ed8f995fdd0d" providerId="LiveId" clId="{90037E56-B5E4-463D-8118-E19862F74B41}" dt="2020-10-18T21:18:39.221" v="424" actId="478"/>
        <pc:sldMkLst>
          <pc:docMk/>
          <pc:sldMk cId="3316372465" sldId="2612"/>
        </pc:sldMkLst>
        <pc:spChg chg="del">
          <ac:chgData name="Genfa Wu" userId="9eb4ed8f995fdd0d" providerId="LiveId" clId="{90037E56-B5E4-463D-8118-E19862F74B41}" dt="2020-10-18T21:18:39.221" v="424" actId="478"/>
          <ac:spMkLst>
            <pc:docMk/>
            <pc:sldMk cId="3316372465" sldId="2612"/>
            <ac:spMk id="9" creationId="{6E020A17-E6F6-4184-973F-0AC5722DC5F2}"/>
          </ac:spMkLst>
        </pc:spChg>
      </pc:sldChg>
      <pc:sldChg chg="modSp mod">
        <pc:chgData name="Genfa Wu" userId="9eb4ed8f995fdd0d" providerId="LiveId" clId="{90037E56-B5E4-463D-8118-E19862F74B41}" dt="2020-10-18T21:21:01.699" v="481" actId="1076"/>
        <pc:sldMkLst>
          <pc:docMk/>
          <pc:sldMk cId="675492941" sldId="2613"/>
        </pc:sldMkLst>
        <pc:spChg chg="mod">
          <ac:chgData name="Genfa Wu" userId="9eb4ed8f995fdd0d" providerId="LiveId" clId="{90037E56-B5E4-463D-8118-E19862F74B41}" dt="2020-10-18T21:21:01.699" v="481" actId="1076"/>
          <ac:spMkLst>
            <pc:docMk/>
            <pc:sldMk cId="675492941" sldId="2613"/>
            <ac:spMk id="9" creationId="{6E020A17-E6F6-4184-973F-0AC5722DC5F2}"/>
          </ac:spMkLst>
        </pc:spChg>
      </pc:sldChg>
      <pc:sldMasterChg chg="modSp mod delSldLayout modSldLayout">
        <pc:chgData name="Genfa Wu" userId="9eb4ed8f995fdd0d" providerId="LiveId" clId="{90037E56-B5E4-463D-8118-E19862F74B41}" dt="2020-10-18T20:48:01.232" v="118" actId="47"/>
        <pc:sldMasterMkLst>
          <pc:docMk/>
          <pc:sldMasterMk cId="1078415588" sldId="2147484154"/>
        </pc:sldMasterMkLst>
        <pc:spChg chg="mod">
          <ac:chgData name="Genfa Wu" userId="9eb4ed8f995fdd0d" providerId="LiveId" clId="{90037E56-B5E4-463D-8118-E19862F74B41}" dt="2020-10-18T20:38:35.328" v="10" actId="20577"/>
          <ac:spMkLst>
            <pc:docMk/>
            <pc:sldMasterMk cId="1078415588" sldId="2147484154"/>
            <ac:spMk id="10" creationId="{10DBC688-4F30-40E8-BBB5-F107F1D3ED51}"/>
          </ac:spMkLst>
        </pc:spChg>
        <pc:spChg chg="mod">
          <ac:chgData name="Genfa Wu" userId="9eb4ed8f995fdd0d" providerId="LiveId" clId="{90037E56-B5E4-463D-8118-E19862F74B41}" dt="2020-10-18T20:39:51.974" v="42" actId="20577"/>
          <ac:spMkLst>
            <pc:docMk/>
            <pc:sldMasterMk cId="1078415588" sldId="2147484154"/>
            <ac:spMk id="15" creationId="{00000000-0000-0000-0000-000000000000}"/>
          </ac:spMkLst>
        </pc:spChg>
        <pc:sldLayoutChg chg="modSp mod">
          <pc:chgData name="Genfa Wu" userId="9eb4ed8f995fdd0d" providerId="LiveId" clId="{90037E56-B5E4-463D-8118-E19862F74B41}" dt="2020-10-18T20:40:21.690" v="49"/>
          <pc:sldLayoutMkLst>
            <pc:docMk/>
            <pc:sldMasterMk cId="1078415588" sldId="2147484154"/>
            <pc:sldLayoutMk cId="629416612" sldId="2147484156"/>
          </pc:sldLayoutMkLst>
          <pc:spChg chg="mod">
            <ac:chgData name="Genfa Wu" userId="9eb4ed8f995fdd0d" providerId="LiveId" clId="{90037E56-B5E4-463D-8118-E19862F74B41}" dt="2020-10-18T20:40:17.787" v="48" actId="20577"/>
            <ac:spMkLst>
              <pc:docMk/>
              <pc:sldMasterMk cId="1078415588" sldId="2147484154"/>
              <pc:sldLayoutMk cId="629416612" sldId="2147484156"/>
              <ac:spMk id="2" creationId="{3E4F00CD-44CB-48BB-BD23-6E74E41248A5}"/>
            </ac:spMkLst>
          </pc:spChg>
          <pc:spChg chg="mod">
            <ac:chgData name="Genfa Wu" userId="9eb4ed8f995fdd0d" providerId="LiveId" clId="{90037E56-B5E4-463D-8118-E19862F74B41}" dt="2020-10-18T20:40:21.690" v="49"/>
            <ac:spMkLst>
              <pc:docMk/>
              <pc:sldMasterMk cId="1078415588" sldId="2147484154"/>
              <pc:sldLayoutMk cId="629416612" sldId="2147484156"/>
              <ac:spMk id="3" creationId="{46C78005-5077-434A-80CA-8C55A16B17D2}"/>
            </ac:spMkLst>
          </pc:spChg>
        </pc:sldLayoutChg>
        <pc:sldLayoutChg chg="del">
          <pc:chgData name="Genfa Wu" userId="9eb4ed8f995fdd0d" providerId="LiveId" clId="{90037E56-B5E4-463D-8118-E19862F74B41}" dt="2020-10-18T20:48:01.232" v="118" actId="47"/>
          <pc:sldLayoutMkLst>
            <pc:docMk/>
            <pc:sldMasterMk cId="1078415588" sldId="2147484154"/>
            <pc:sldLayoutMk cId="2514732462" sldId="214748416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2020-10-20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2020-10-19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54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D08E57-B576-F641-BEA6-C3D752DF7F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Geneva" charset="0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charset="0"/>
              <a:ea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80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emf"/><Relationship Id="rId7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903" y="5328760"/>
            <a:ext cx="8107060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133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" y="-1"/>
            <a:ext cx="12192001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pic>
        <p:nvPicPr>
          <p:cNvPr id="3" name="Picture 2" descr="A view of a city&#10;&#10;Description automatically generated">
            <a:extLst>
              <a:ext uri="{FF2B5EF4-FFF2-40B4-BE49-F238E27FC236}">
                <a16:creationId xmlns:a16="http://schemas.microsoft.com/office/drawing/2014/main" id="{E19ACA47-E1C9-D14E-A205-8CB25298F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71" b="18952"/>
          <a:stretch/>
        </p:blipFill>
        <p:spPr>
          <a:xfrm>
            <a:off x="-1" y="896935"/>
            <a:ext cx="12192001" cy="3336828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8107061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B522AF-9EFE-4D25-8693-FAF51B05263F}"/>
              </a:ext>
            </a:extLst>
          </p:cNvPr>
          <p:cNvSpPr txBox="1"/>
          <p:nvPr userDrawn="1"/>
        </p:nvSpPr>
        <p:spPr>
          <a:xfrm>
            <a:off x="8562963" y="4817049"/>
            <a:ext cx="342773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Helvetica"/>
                <a:cs typeface="Helvetica"/>
              </a:rPr>
              <a:t>A Partnership of: 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US/DOE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India/DAE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Italy/INFN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UK/UKRI-STFC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France/CEA, CNRS/IN2P3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Poland/WUST </a:t>
            </a:r>
            <a:endParaRPr lang="en-US" sz="1600" kern="1200" baseline="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84BD724-1E80-4878-9472-027E28C6A7C2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40220" y="6275566"/>
            <a:ext cx="338328" cy="210312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872EFF9-AFDE-445C-A3D7-86893885A566}"/>
              </a:ext>
            </a:extLst>
          </p:cNvPr>
          <p:cNvSpPr/>
          <p:nvPr userDrawn="1"/>
        </p:nvSpPr>
        <p:spPr>
          <a:xfrm>
            <a:off x="11334367" y="5522386"/>
            <a:ext cx="320040" cy="210312"/>
          </a:xfrm>
          <a:prstGeom prst="rect">
            <a:avLst/>
          </a:pr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A44023-1640-4E23-9B6C-B21D51AC203C}"/>
              </a:ext>
            </a:extLst>
          </p:cNvPr>
          <p:cNvSpPr/>
          <p:nvPr userDrawn="1"/>
        </p:nvSpPr>
        <p:spPr>
          <a:xfrm>
            <a:off x="11334365" y="5263975"/>
            <a:ext cx="320040" cy="210312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91944F-4C95-403D-B21A-07CBC836EB9E}"/>
              </a:ext>
            </a:extLst>
          </p:cNvPr>
          <p:cNvPicPr>
            <a:picLocks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33761" y="5025543"/>
            <a:ext cx="402336" cy="210312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5EF24C8-38C3-451F-AE2C-C52B4B0C3DF9}"/>
              </a:ext>
            </a:extLst>
          </p:cNvPr>
          <p:cNvSpPr/>
          <p:nvPr userDrawn="1"/>
        </p:nvSpPr>
        <p:spPr>
          <a:xfrm>
            <a:off x="11334367" y="5777336"/>
            <a:ext cx="420624" cy="210312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4FF91A-2A51-4F15-9737-050781425D07}"/>
              </a:ext>
            </a:extLst>
          </p:cNvPr>
          <p:cNvSpPr/>
          <p:nvPr userDrawn="1"/>
        </p:nvSpPr>
        <p:spPr>
          <a:xfrm>
            <a:off x="11333761" y="6024723"/>
            <a:ext cx="320040" cy="210312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F00CD-44CB-48BB-BD23-6E74E412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78005-5077-434A-80CA-8C55A16B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ED4E1-1604-44D5-A698-639A0CF55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805" y="6548497"/>
            <a:ext cx="552451" cy="2372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0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304801" y="971551"/>
            <a:ext cx="5608320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6256607" y="971551"/>
            <a:ext cx="5620511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5820" y="4765103"/>
            <a:ext cx="5607301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256603" y="4765103"/>
            <a:ext cx="560831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44190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1" y="654820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E5F9652E-0045-4B51-A24C-BDFA0BB3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2456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5783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982436" y="6544190"/>
            <a:ext cx="900491" cy="241300"/>
          </a:xfrm>
          <a:prstGeom prst="rect">
            <a:avLst/>
          </a:prstGeo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304800" y="6548205"/>
            <a:ext cx="552451" cy="237285"/>
          </a:xfrm>
          <a:prstGeom prst="rect">
            <a:avLst/>
          </a:prstGeo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9BB7ACA4-80DC-41DD-B0E8-371B4DD0B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7322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48497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E161075-3224-4010-ABDA-A5185F35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133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96333" y="6551292"/>
            <a:ext cx="552451" cy="23728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 marL="306910" indent="-306910">
              <a:defRPr sz="18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A471088-6F95-4269-9C96-59C7FA66D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0324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4800" y="6545704"/>
            <a:ext cx="552451" cy="2372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74259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63923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500427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7379275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973435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74259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63923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00427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379275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973435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74259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63923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500427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7379275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973435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9E8766BF-8751-4DD6-9C06-35A200CC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1076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6569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2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349" indent="-228594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45704"/>
            <a:ext cx="90850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2" y="6549719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ADC4382-72A1-41B3-A521-95A1D1500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15304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85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F00CD-44CB-48BB-BD23-6E74E412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10/20/2020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78005-5077-434A-80CA-8C55A16B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Wu | 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 dirty="0"/>
              <a:t>| PIP-II SRF Cryomodules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ED4E1-1604-44D5-A698-639A0CF55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805" y="6548497"/>
            <a:ext cx="552451" cy="2372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1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304801" y="971551"/>
            <a:ext cx="5608320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6256607" y="971551"/>
            <a:ext cx="5620511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5820" y="4765103"/>
            <a:ext cx="5607301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256603" y="4765103"/>
            <a:ext cx="560831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44190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1" y="654820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E5F9652E-0045-4B51-A24C-BDFA0BB3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84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5783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982436" y="6544190"/>
            <a:ext cx="900491" cy="241300"/>
          </a:xfrm>
          <a:prstGeom prst="rect">
            <a:avLst/>
          </a:prstGeo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304800" y="6548205"/>
            <a:ext cx="552451" cy="237285"/>
          </a:xfrm>
          <a:prstGeom prst="rect">
            <a:avLst/>
          </a:prstGeo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9BB7ACA4-80DC-41DD-B0E8-371B4DD0B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945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48497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E161075-3224-4010-ABDA-A5185F35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440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96333" y="6551292"/>
            <a:ext cx="552451" cy="23728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 marL="306910" indent="-306910">
              <a:defRPr sz="18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A471088-6F95-4269-9C96-59C7FA66D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374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47277"/>
            <a:ext cx="900491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4800" y="6545704"/>
            <a:ext cx="552451" cy="2372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74259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63923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500427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7379275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973435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74259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63923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00427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379275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973435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74259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63923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500427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7379275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973435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9E8766BF-8751-4DD6-9C06-35A200CC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612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2" y="126269"/>
            <a:ext cx="8709385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2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349" indent="-228594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4DAAA38-C625-485E-B680-0C6C7404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Name | Meeting/Conference | PIP-II</a:t>
            </a:r>
            <a:endParaRPr lang="en-US" b="1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6C8CA20-A94C-435A-B42C-E275CCCDB2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2436" y="6545704"/>
            <a:ext cx="90850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9/1/2020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54A8C2E-9E17-420F-BAA2-86B14604C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4802" y="6549719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04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903" y="5328760"/>
            <a:ext cx="8107060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133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" y="-1"/>
            <a:ext cx="12192001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pic>
        <p:nvPicPr>
          <p:cNvPr id="3" name="Picture 2" descr="A view of a city&#10;&#10;Description automatically generated">
            <a:extLst>
              <a:ext uri="{FF2B5EF4-FFF2-40B4-BE49-F238E27FC236}">
                <a16:creationId xmlns:a16="http://schemas.microsoft.com/office/drawing/2014/main" id="{E19ACA47-E1C9-D14E-A205-8CB25298F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896935"/>
            <a:ext cx="12192001" cy="3336828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8107061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B522AF-9EFE-4D25-8693-FAF51B05263F}"/>
              </a:ext>
            </a:extLst>
          </p:cNvPr>
          <p:cNvSpPr txBox="1"/>
          <p:nvPr userDrawn="1"/>
        </p:nvSpPr>
        <p:spPr>
          <a:xfrm>
            <a:off x="8562963" y="4817049"/>
            <a:ext cx="342773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Helvetica"/>
                <a:cs typeface="Helvetica"/>
              </a:rPr>
              <a:t>A Partnership of: 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US/DOE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India/DAE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Italy/INFN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UK/UKRI-STFC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France/CEA, CNRS/IN2P3</a:t>
            </a:r>
          </a:p>
          <a:p>
            <a:pPr marL="109538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baseline="0" dirty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Poland/WUST </a:t>
            </a:r>
            <a:endParaRPr lang="en-US" sz="1600" kern="1200" baseline="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84BD724-1E80-4878-9472-027E28C6A7C2}"/>
              </a:ext>
            </a:extLst>
          </p:cNvPr>
          <p:cNvPicPr>
            <a:picLocks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0220" y="6275566"/>
            <a:ext cx="338328" cy="210312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872EFF9-AFDE-445C-A3D7-86893885A566}"/>
              </a:ext>
            </a:extLst>
          </p:cNvPr>
          <p:cNvSpPr/>
          <p:nvPr userDrawn="1"/>
        </p:nvSpPr>
        <p:spPr>
          <a:xfrm>
            <a:off x="11334367" y="5522386"/>
            <a:ext cx="320040" cy="210312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A44023-1640-4E23-9B6C-B21D51AC203C}"/>
              </a:ext>
            </a:extLst>
          </p:cNvPr>
          <p:cNvSpPr/>
          <p:nvPr userDrawn="1"/>
        </p:nvSpPr>
        <p:spPr>
          <a:xfrm>
            <a:off x="11334365" y="5263975"/>
            <a:ext cx="320040" cy="210312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91944F-4C95-403D-B21A-07CBC836EB9E}"/>
              </a:ext>
            </a:extLst>
          </p:cNvPr>
          <p:cNvPicPr>
            <a:picLocks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3761" y="5025543"/>
            <a:ext cx="402336" cy="210312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5EF24C8-38C3-451F-AE2C-C52B4B0C3DF9}"/>
              </a:ext>
            </a:extLst>
          </p:cNvPr>
          <p:cNvSpPr/>
          <p:nvPr userDrawn="1"/>
        </p:nvSpPr>
        <p:spPr>
          <a:xfrm>
            <a:off x="11334367" y="5777336"/>
            <a:ext cx="420624" cy="210312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4FF91A-2A51-4F15-9737-050781425D07}"/>
              </a:ext>
            </a:extLst>
          </p:cNvPr>
          <p:cNvSpPr/>
          <p:nvPr userDrawn="1"/>
        </p:nvSpPr>
        <p:spPr>
          <a:xfrm>
            <a:off x="11333761" y="6024723"/>
            <a:ext cx="320040" cy="210312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8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914" y="6545704"/>
            <a:ext cx="83471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ctr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G. Wu | 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 dirty="0"/>
              <a:t>| PIP-II SRF Cryomodules</a:t>
            </a:r>
            <a:endParaRPr lang="en-US" b="1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22" y="4477486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3200" dirty="0"/>
          </a:p>
        </p:txBody>
      </p:sp>
      <p:cxnSp>
        <p:nvCxnSpPr>
          <p:cNvPr id="26" name="Straight Connector 25"/>
          <p:cNvCxnSpPr>
            <a:cxnSpLocks/>
          </p:cNvCxnSpPr>
          <p:nvPr userDrawn="1"/>
        </p:nvCxnSpPr>
        <p:spPr>
          <a:xfrm>
            <a:off x="296333" y="6466933"/>
            <a:ext cx="10605446" cy="13766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26EBA69-E27D-44CA-B366-5D4E7747094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070766" y="6229548"/>
            <a:ext cx="910723" cy="47477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0DBC688-4F30-40E8-BBB5-F107F1D3E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2436" y="6545704"/>
            <a:ext cx="90850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10/20/2020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46728A-CF4F-487F-8DEA-58E9F682B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4802" y="6549719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41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87" r:id="rId8"/>
  </p:sldLayoutIdLst>
  <p:hf hdr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267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33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67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914" y="6545704"/>
            <a:ext cx="83471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ctr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Lia Merminga | CD-2 Refresh Review | PIP-II</a:t>
            </a:r>
            <a:endParaRPr lang="en-US" b="1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22" y="4477486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3200" dirty="0"/>
          </a:p>
        </p:txBody>
      </p:sp>
      <p:cxnSp>
        <p:nvCxnSpPr>
          <p:cNvPr id="26" name="Straight Connector 25"/>
          <p:cNvCxnSpPr>
            <a:cxnSpLocks/>
          </p:cNvCxnSpPr>
          <p:nvPr userDrawn="1"/>
        </p:nvCxnSpPr>
        <p:spPr>
          <a:xfrm>
            <a:off x="296333" y="6466933"/>
            <a:ext cx="10605446" cy="13766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26EBA69-E27D-44CA-B366-5D4E77470948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766" y="6229548"/>
            <a:ext cx="910723" cy="47477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0DBC688-4F30-40E8-BBB5-F107F1D3E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2436" y="6545704"/>
            <a:ext cx="90850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10/6/2020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46728A-CF4F-487F-8DEA-58E9F682B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4802" y="6549719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57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</p:sldLayoutIdLst>
  <p:hf hdr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267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33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67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microsoft.com/office/2007/relationships/hdphoto" Target="../media/hdphoto3.wdp"/><Relationship Id="rId7" Type="http://schemas.openxmlformats.org/officeDocument/2006/relationships/image" Target="../media/image70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png"/><Relationship Id="rId4" Type="http://schemas.openxmlformats.org/officeDocument/2006/relationships/image" Target="../media/image9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5" Type="http://schemas.openxmlformats.org/officeDocument/2006/relationships/image" Target="../media/image96.jpeg"/><Relationship Id="rId4" Type="http://schemas.openxmlformats.org/officeDocument/2006/relationships/image" Target="../media/image95.gif"/><Relationship Id="rId9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0" Type="http://schemas.openxmlformats.org/officeDocument/2006/relationships/image" Target="../media/image9.png"/><Relationship Id="rId4" Type="http://schemas.openxmlformats.org/officeDocument/2006/relationships/image" Target="../media/image26.tiff"/><Relationship Id="rId9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9.png"/><Relationship Id="rId3" Type="http://schemas.openxmlformats.org/officeDocument/2006/relationships/image" Target="../media/image38.png"/><Relationship Id="rId21" Type="http://schemas.openxmlformats.org/officeDocument/2006/relationships/image" Target="../media/image52.jpe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49.png"/><Relationship Id="rId2" Type="http://schemas.openxmlformats.org/officeDocument/2006/relationships/image" Target="../media/image37.jpeg"/><Relationship Id="rId16" Type="http://schemas.openxmlformats.org/officeDocument/2006/relationships/image" Target="../media/image6.svg"/><Relationship Id="rId20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5" Type="http://schemas.openxmlformats.org/officeDocument/2006/relationships/image" Target="../media/image14.png"/><Relationship Id="rId10" Type="http://schemas.openxmlformats.org/officeDocument/2006/relationships/image" Target="../media/image44.png"/><Relationship Id="rId19" Type="http://schemas.openxmlformats.org/officeDocument/2006/relationships/image" Target="../media/image50.png"/><Relationship Id="rId4" Type="http://schemas.openxmlformats.org/officeDocument/2006/relationships/image" Target="../media/image39.jpe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emf"/><Relationship Id="rId12" Type="http://schemas.openxmlformats.org/officeDocument/2006/relationships/image" Target="../media/image6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0" Type="http://schemas.openxmlformats.org/officeDocument/2006/relationships/image" Target="../media/image62.png"/><Relationship Id="rId4" Type="http://schemas.openxmlformats.org/officeDocument/2006/relationships/image" Target="../media/image56.emf"/><Relationship Id="rId9" Type="http://schemas.openxmlformats.org/officeDocument/2006/relationships/image" Target="../media/image61.jpeg"/><Relationship Id="rId1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PIP-II SRF Cryomodules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Genfa Wu</a:t>
            </a:r>
          </a:p>
          <a:p>
            <a:r>
              <a:rPr lang="en-US" b="0" i="0" dirty="0">
                <a:solidFill>
                  <a:srgbClr val="777777"/>
                </a:solidFill>
                <a:effectLst/>
                <a:latin typeface="Roboto"/>
              </a:rPr>
              <a:t>Americas Workshop on Linear Colliders 2020</a:t>
            </a:r>
          </a:p>
          <a:p>
            <a:r>
              <a:rPr lang="en-US" dirty="0">
                <a:solidFill>
                  <a:srgbClr val="777777"/>
                </a:solidFill>
                <a:latin typeface="Roboto"/>
              </a:rPr>
              <a:t>October 20,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8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1E974C2-1172-413B-9B18-6DFF8AF8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PIP-II SRF Cryomodules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03EC1D-8910-47A4-A106-90F1CB6E04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1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435" y="1402346"/>
            <a:ext cx="1615171" cy="62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059961-198D-4A23-B8F3-77A656B167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016" y="1225509"/>
            <a:ext cx="1626163" cy="1021565"/>
          </a:xfrm>
          <a:prstGeom prst="rect">
            <a:avLst/>
          </a:prstGeom>
        </p:spPr>
      </p:pic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163F8476-BFF0-4129-9A57-3E183B8EC9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983" y="1311339"/>
            <a:ext cx="1681424" cy="918958"/>
          </a:xfrm>
          <a:prstGeom prst="rect">
            <a:avLst/>
          </a:prstGeom>
        </p:spPr>
      </p:pic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7C1B9843-1F27-466C-9BDE-7EE52D4E59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784" y="1225509"/>
            <a:ext cx="1727631" cy="991094"/>
          </a:xfrm>
          <a:prstGeom prst="rect">
            <a:avLst/>
          </a:prstGeom>
        </p:spPr>
      </p:pic>
      <p:pic>
        <p:nvPicPr>
          <p:cNvPr id="12" name="Content Placeholder 7" descr="A picture containing toy, drawing, hydrant, engine&#10;&#10;Description automatically generated">
            <a:extLst>
              <a:ext uri="{FF2B5EF4-FFF2-40B4-BE49-F238E27FC236}">
                <a16:creationId xmlns:a16="http://schemas.microsoft.com/office/drawing/2014/main" id="{01015D32-E5C3-4F92-8614-D39C9E1351B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724" y="1311339"/>
            <a:ext cx="2180069" cy="1021565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D64B9BF-8050-422E-A17B-D007A17087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823578"/>
              </p:ext>
            </p:extLst>
          </p:nvPr>
        </p:nvGraphicFramePr>
        <p:xfrm>
          <a:off x="943887" y="2870318"/>
          <a:ext cx="9956125" cy="216089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96621">
                  <a:extLst>
                    <a:ext uri="{9D8B030D-6E8A-4147-A177-3AD203B41FA5}">
                      <a16:colId xmlns:a16="http://schemas.microsoft.com/office/drawing/2014/main" val="1245469305"/>
                    </a:ext>
                  </a:extLst>
                </a:gridCol>
                <a:gridCol w="725805">
                  <a:extLst>
                    <a:ext uri="{9D8B030D-6E8A-4147-A177-3AD203B41FA5}">
                      <a16:colId xmlns:a16="http://schemas.microsoft.com/office/drawing/2014/main" val="2469159661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1030312581"/>
                    </a:ext>
                  </a:extLst>
                </a:gridCol>
                <a:gridCol w="1403223">
                  <a:extLst>
                    <a:ext uri="{9D8B030D-6E8A-4147-A177-3AD203B41FA5}">
                      <a16:colId xmlns:a16="http://schemas.microsoft.com/office/drawing/2014/main" val="11191977"/>
                    </a:ext>
                  </a:extLst>
                </a:gridCol>
                <a:gridCol w="1664017">
                  <a:extLst>
                    <a:ext uri="{9D8B030D-6E8A-4147-A177-3AD203B41FA5}">
                      <a16:colId xmlns:a16="http://schemas.microsoft.com/office/drawing/2014/main" val="1849977443"/>
                    </a:ext>
                  </a:extLst>
                </a:gridCol>
                <a:gridCol w="1715641">
                  <a:extLst>
                    <a:ext uri="{9D8B030D-6E8A-4147-A177-3AD203B41FA5}">
                      <a16:colId xmlns:a16="http://schemas.microsoft.com/office/drawing/2014/main" val="2772126974"/>
                    </a:ext>
                  </a:extLst>
                </a:gridCol>
                <a:gridCol w="823415">
                  <a:extLst>
                    <a:ext uri="{9D8B030D-6E8A-4147-A177-3AD203B41FA5}">
                      <a16:colId xmlns:a16="http://schemas.microsoft.com/office/drawing/2014/main" val="667256639"/>
                    </a:ext>
                  </a:extLst>
                </a:gridCol>
                <a:gridCol w="1207910">
                  <a:extLst>
                    <a:ext uri="{9D8B030D-6E8A-4147-A177-3AD203B41FA5}">
                      <a16:colId xmlns:a16="http://schemas.microsoft.com/office/drawing/2014/main" val="2573155986"/>
                    </a:ext>
                  </a:extLst>
                </a:gridCol>
              </a:tblGrid>
              <a:tr h="4844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Cryomodule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CM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Helvetica" panose="020B0604020202020204" pitchFamily="34" charset="0"/>
                          <a:cs typeface="Helvetica" panose="020B0604020202020204" pitchFamily="34" charset="0"/>
                          <a:sym typeface="Symbol" panose="05050102010706020507" pitchFamily="18" charset="2"/>
                        </a:rPr>
                        <a:t>Cavity #</a:t>
                      </a:r>
                      <a:endParaRPr lang="en-US" sz="16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String Assy.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CM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@ 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Helvetica"/>
                          <a:cs typeface="Helvetica"/>
                        </a:rPr>
                        <a:t>R</a:t>
                      </a:r>
                      <a:r>
                        <a:rPr lang="en-US" sz="1600" baseline="-25000">
                          <a:latin typeface="Helvetica"/>
                          <a:cs typeface="Helvetica"/>
                        </a:rPr>
                        <a:t>s</a:t>
                      </a:r>
                      <a:r>
                        <a:rPr lang="en-US" sz="1600">
                          <a:latin typeface="Helvetica"/>
                          <a:cs typeface="Helvetica"/>
                        </a:rPr>
                        <a:t> [Ω]</a:t>
                      </a:r>
                      <a:endParaRPr lang="en-US" sz="1600" baseline="-250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 </a:t>
                      </a: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[x10</a:t>
                      </a:r>
                      <a:r>
                        <a:rPr lang="en-US" sz="16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]</a:t>
                      </a:r>
                      <a:endParaRPr lang="en-US" sz="1600" baseline="-25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5399"/>
                  </a:ext>
                </a:extLst>
              </a:tr>
              <a:tr h="126681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HWR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 x (SC)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8.5E9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790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 x (CSC)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8.2E9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10.2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210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SCCSCCSC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8.2E9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14.0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46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LB650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CCCC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2.4E10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8.0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572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HB650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CCCCCC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3.3E10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7.9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7740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E44AE07-04B3-49A9-9366-9299BC681B27}"/>
              </a:ext>
            </a:extLst>
          </p:cNvPr>
          <p:cNvSpPr txBox="1"/>
          <p:nvPr/>
        </p:nvSpPr>
        <p:spPr>
          <a:xfrm>
            <a:off x="1455216" y="2245627"/>
            <a:ext cx="100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087"/>
                </a:solidFill>
                <a:latin typeface="Calibri" charset="0"/>
                <a:ea typeface="Geneva" charset="0"/>
              </a:rPr>
              <a:t>HWR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FBAF73-EB16-4D61-AE51-ECEE8CCDC2FF}"/>
              </a:ext>
            </a:extLst>
          </p:cNvPr>
          <p:cNvSpPr txBox="1"/>
          <p:nvPr/>
        </p:nvSpPr>
        <p:spPr>
          <a:xfrm>
            <a:off x="3411740" y="2244411"/>
            <a:ext cx="100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087"/>
                </a:solidFill>
                <a:latin typeface="Calibri" charset="0"/>
                <a:ea typeface="Geneva" charset="0"/>
              </a:rPr>
              <a:t>SSR1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8C8B57-8FB2-4B7E-AC5A-72F94A5E234D}"/>
              </a:ext>
            </a:extLst>
          </p:cNvPr>
          <p:cNvSpPr txBox="1"/>
          <p:nvPr/>
        </p:nvSpPr>
        <p:spPr>
          <a:xfrm>
            <a:off x="5368264" y="2244411"/>
            <a:ext cx="100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087"/>
                </a:solidFill>
                <a:latin typeface="Calibri" charset="0"/>
                <a:ea typeface="Geneva" charset="0"/>
              </a:rPr>
              <a:t>SSR2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3A30A7-EEA9-4EF3-B30E-BEC94D94D0AF}"/>
              </a:ext>
            </a:extLst>
          </p:cNvPr>
          <p:cNvSpPr txBox="1"/>
          <p:nvPr/>
        </p:nvSpPr>
        <p:spPr>
          <a:xfrm>
            <a:off x="7480309" y="2244411"/>
            <a:ext cx="100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087"/>
                </a:solidFill>
                <a:latin typeface="Calibri" charset="0"/>
                <a:ea typeface="Geneva" charset="0"/>
              </a:rPr>
              <a:t>LB650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A7A12E-19F9-4346-B94C-0756C8717B88}"/>
              </a:ext>
            </a:extLst>
          </p:cNvPr>
          <p:cNvSpPr txBox="1"/>
          <p:nvPr/>
        </p:nvSpPr>
        <p:spPr>
          <a:xfrm>
            <a:off x="9645289" y="2211747"/>
            <a:ext cx="100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087"/>
                </a:solidFill>
                <a:latin typeface="Calibri" charset="0"/>
                <a:ea typeface="Geneva" charset="0"/>
              </a:rPr>
              <a:t>HB650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FBE211-D4AA-4CA8-8277-4FB83946B4CF}"/>
              </a:ext>
            </a:extLst>
          </p:cNvPr>
          <p:cNvSpPr txBox="1"/>
          <p:nvPr/>
        </p:nvSpPr>
        <p:spPr>
          <a:xfrm>
            <a:off x="1111425" y="5103390"/>
            <a:ext cx="4359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 = Cavity, S = Solenoid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E7749F-EB95-4DF7-B14D-B124AC9B49B0}"/>
              </a:ext>
            </a:extLst>
          </p:cNvPr>
          <p:cNvSpPr txBox="1"/>
          <p:nvPr/>
        </p:nvSpPr>
        <p:spPr>
          <a:xfrm>
            <a:off x="1111425" y="5469792"/>
            <a:ext cx="10846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23 Cryomodules + 4 Prototypes, 14 Cryomodules will be transported between Europe and US</a:t>
            </a:r>
          </a:p>
        </p:txBody>
      </p:sp>
      <p:pic>
        <p:nvPicPr>
          <p:cNvPr id="21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A7793869-7530-457F-B74A-1EC9EBBC7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903" y="2136362"/>
            <a:ext cx="621699" cy="6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B3C83A92-6EE1-4EA5-B066-FA2656DE1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427" y="2131729"/>
            <a:ext cx="621699" cy="6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AA9963F-6C54-4D92-8C0F-0176FB52D067}"/>
              </a:ext>
            </a:extLst>
          </p:cNvPr>
          <p:cNvSpPr txBox="1"/>
          <p:nvPr/>
        </p:nvSpPr>
        <p:spPr>
          <a:xfrm>
            <a:off x="1103567" y="5877427"/>
            <a:ext cx="5270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Total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2K nominal heat load is 1.7 kW</a:t>
            </a:r>
          </a:p>
        </p:txBody>
      </p:sp>
    </p:spTree>
    <p:extLst>
      <p:ext uri="{BB962C8B-B14F-4D97-AF65-F5344CB8AC3E}">
        <p14:creationId xmlns:p14="http://schemas.microsoft.com/office/powerpoint/2010/main" val="1574151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01CBE34-B53E-4B4C-9B19-7169CEF74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Cryomodules Standardization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5FF5C3A-DF7C-43C3-B13F-F1D83734F856}"/>
              </a:ext>
            </a:extLst>
          </p:cNvPr>
          <p:cNvGrpSpPr/>
          <p:nvPr/>
        </p:nvGrpSpPr>
        <p:grpSpPr>
          <a:xfrm>
            <a:off x="7483558" y="1104309"/>
            <a:ext cx="3544757" cy="4339360"/>
            <a:chOff x="4906166" y="919933"/>
            <a:chExt cx="3544757" cy="433936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A9B2A19-CD1E-4278-9DA9-50428066D8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6362" y="919933"/>
              <a:ext cx="1722694" cy="72431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25FA53D-24BA-49D5-B542-E545A39CC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232528"/>
                </a:clrFrom>
                <a:clrTo>
                  <a:srgbClr val="23252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9965" y="1776693"/>
              <a:ext cx="3130445" cy="107036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2AE816E-965F-4CDD-B247-D16EA2FA23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6166" y="2035032"/>
              <a:ext cx="3272890" cy="209036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EDC860A-5F9C-4551-BCC4-2A855E5B0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41776" y="3777784"/>
              <a:ext cx="3309147" cy="1481509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B10E6CF-6F9D-45B5-B8FC-8C9D9590B5DD}"/>
              </a:ext>
            </a:extLst>
          </p:cNvPr>
          <p:cNvSpPr/>
          <p:nvPr/>
        </p:nvSpPr>
        <p:spPr>
          <a:xfrm>
            <a:off x="637234" y="975100"/>
            <a:ext cx="63011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Except HWR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 cryomodules have cavities supported by room temperature strong back.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Same size of thermal shield, support post and vacuum vessel.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Same tooling and assembly procedure.  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SSR1/SSR2 common design and components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LB650/HB650 common design and components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2D8496-EAE1-415C-99B7-C4C486326530}"/>
              </a:ext>
            </a:extLst>
          </p:cNvPr>
          <p:cNvSpPr/>
          <p:nvPr/>
        </p:nvSpPr>
        <p:spPr>
          <a:xfrm>
            <a:off x="637234" y="4309775"/>
            <a:ext cx="63011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Strongback cryomodule design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Ease of assembly and tooling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Less assembly footprint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Predictable alignment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Favorable vibration isolation</a:t>
            </a:r>
          </a:p>
        </p:txBody>
      </p:sp>
    </p:spTree>
    <p:extLst>
      <p:ext uri="{BB962C8B-B14F-4D97-AF65-F5344CB8AC3E}">
        <p14:creationId xmlns:p14="http://schemas.microsoft.com/office/powerpoint/2010/main" val="35067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E20AE70-E816-4BFD-BC43-EFA0A80D8679}"/>
              </a:ext>
            </a:extLst>
          </p:cNvPr>
          <p:cNvGrpSpPr/>
          <p:nvPr/>
        </p:nvGrpSpPr>
        <p:grpSpPr>
          <a:xfrm>
            <a:off x="2900477" y="1361614"/>
            <a:ext cx="8455881" cy="4524834"/>
            <a:chOff x="2900477" y="1361614"/>
            <a:chExt cx="8455881" cy="4524834"/>
          </a:xfrm>
        </p:grpSpPr>
        <p:pic>
          <p:nvPicPr>
            <p:cNvPr id="11" name="Picture 10" descr="A picture containing outdoor, colorful, line, kite&#10;&#10;Description automatically generated">
              <a:extLst>
                <a:ext uri="{FF2B5EF4-FFF2-40B4-BE49-F238E27FC236}">
                  <a16:creationId xmlns:a16="http://schemas.microsoft.com/office/drawing/2014/main" id="{9B742555-74B7-418B-9304-8AC6A4FF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10723" y="1361614"/>
              <a:ext cx="7945635" cy="445346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685E065-0175-4632-94D2-CA16B0659CA7}"/>
                </a:ext>
              </a:extLst>
            </p:cNvPr>
            <p:cNvSpPr/>
            <p:nvPr/>
          </p:nvSpPr>
          <p:spPr>
            <a:xfrm>
              <a:off x="2900477" y="5093284"/>
              <a:ext cx="1020491" cy="7931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8671-A2D0-424D-A942-B5263BD9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charset="0"/>
              </a:rPr>
              <a:t>10/20/2020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5EFDF-4CDC-403E-B7E9-4762E2EA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G. Wu |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Roboto"/>
                <a:ea typeface="ＭＳ Ｐゴシック" charset="0"/>
              </a:rPr>
              <a:t>Americas Workshop on Linear Colliders 2020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| PIP-II SRF Cryomodules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7074F-ECD9-451C-8258-CF21BE35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8C009B-CB69-E04A-B9B3-34B26D69E9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B56A570-9C8D-4EB9-B193-EF3CF6B0B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Design Overview</a:t>
            </a:r>
          </a:p>
          <a:p>
            <a:r>
              <a:rPr lang="en-US" dirty="0"/>
              <a:t>Recent progress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0CD25D1-726A-4255-A5D0-486A7D7B0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E020A17-E6F6-4184-973F-0AC5722DC5F2}"/>
              </a:ext>
            </a:extLst>
          </p:cNvPr>
          <p:cNvSpPr/>
          <p:nvPr/>
        </p:nvSpPr>
        <p:spPr>
          <a:xfrm>
            <a:off x="154061" y="1764716"/>
            <a:ext cx="3766908" cy="496957"/>
          </a:xfrm>
          <a:prstGeom prst="round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49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5B899BF-0833-4F72-BA70-97564A398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491328EE-AF1A-4D1B-8DEC-F703143B3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979" b="995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1D705B15-2886-4774-B464-380976777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697" y="5503704"/>
            <a:ext cx="111086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dirty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HWR cryomodule at 2K, RF tests completed, beam accelerated.</a:t>
            </a:r>
          </a:p>
          <a:p>
            <a:pPr algn="ctr">
              <a:defRPr/>
            </a:pPr>
            <a:endParaRPr lang="en-US" altLang="en-US" dirty="0">
              <a:solidFill>
                <a:srgbClr val="FFFFFF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808A6F62-F78E-4B0F-9773-993AB425F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809" y="293879"/>
            <a:ext cx="8462033" cy="45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800" dirty="0">
                <a:solidFill>
                  <a:srgbClr val="FFFFFF"/>
                </a:solidFill>
                <a:latin typeface="Helvetica" panose="020B0604020202020204" pitchFamily="34" charset="0"/>
                <a:ea typeface="Geneva"/>
                <a:cs typeface="MS PGothic" panose="020B0600070205080204" pitchFamily="34" charset="-128"/>
              </a:rPr>
              <a:t>Half-Wave Resonator (HWR) </a:t>
            </a:r>
            <a:r>
              <a:rPr lang="en-US" altLang="en-US" sz="2800" dirty="0">
                <a:solidFill>
                  <a:srgbClr val="FFFFFF"/>
                </a:solidFill>
                <a:latin typeface="Helvetica" panose="020B0604020202020204" pitchFamily="34" charset="0"/>
                <a:ea typeface="Geneva"/>
                <a:cs typeface="Helvetica" panose="020B0604020202020204" pitchFamily="34" charset="0"/>
              </a:rPr>
              <a:t>Fabrication by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196E30-0760-4016-965A-FF69F9BA5DF2}"/>
              </a:ext>
            </a:extLst>
          </p:cNvPr>
          <p:cNvGrpSpPr/>
          <p:nvPr/>
        </p:nvGrpSpPr>
        <p:grpSpPr>
          <a:xfrm>
            <a:off x="9998765" y="32865"/>
            <a:ext cx="1692022" cy="980868"/>
            <a:chOff x="8958263" y="438151"/>
            <a:chExt cx="1647565" cy="940035"/>
          </a:xfrm>
        </p:grpSpPr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84E943BE-74D3-4553-8C41-5E98470E9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8263" y="438151"/>
              <a:ext cx="1643062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221BE11-637F-40E0-811F-4BE83EAE3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58263" y="1007113"/>
              <a:ext cx="1647565" cy="371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3188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9E4633D-8856-464B-B696-2EE486288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HWR Cryomodule Tests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1B0907-84F5-4407-855D-27B986854224}"/>
              </a:ext>
            </a:extLst>
          </p:cNvPr>
          <p:cNvGrpSpPr/>
          <p:nvPr/>
        </p:nvGrpSpPr>
        <p:grpSpPr>
          <a:xfrm>
            <a:off x="10479446" y="196756"/>
            <a:ext cx="1647565" cy="940035"/>
            <a:chOff x="8958263" y="438151"/>
            <a:chExt cx="1647565" cy="9400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F83A11B-FCBC-4B83-8BA4-006421B4A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8263" y="438151"/>
              <a:ext cx="1643062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90E3E2A-1930-44F3-8437-ABB9BCA72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58263" y="1007113"/>
              <a:ext cx="1647565" cy="37107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116BF57-96A0-406C-8ED2-469EEF36E19C}"/>
              </a:ext>
            </a:extLst>
          </p:cNvPr>
          <p:cNvSpPr/>
          <p:nvPr/>
        </p:nvSpPr>
        <p:spPr>
          <a:xfrm>
            <a:off x="652255" y="788570"/>
            <a:ext cx="9937888" cy="2278638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Operated all cavities to the full nominal field and at least 10% above the nominal maximum gradient for extended time.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Average Quality Factors exceeded specification of 8.5e9 (measured as an ensemble). 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Solenoids all met specification, exceed operational requirements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All tuner ranges exceed requirements.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All cavities (except 3, untested) operated in GDR mode (LLRF control demonstrated)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Five cavities were used to accelerate beams to &gt;6 MeV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22F61D8-723F-4A3A-9E88-23858F05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61335"/>
              </p:ext>
            </p:extLst>
          </p:nvPr>
        </p:nvGraphicFramePr>
        <p:xfrm>
          <a:off x="732655" y="3133608"/>
          <a:ext cx="10726689" cy="3077986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083926">
                  <a:extLst>
                    <a:ext uri="{9D8B030D-6E8A-4147-A177-3AD203B41FA5}">
                      <a16:colId xmlns:a16="http://schemas.microsoft.com/office/drawing/2014/main" val="1433671886"/>
                    </a:ext>
                  </a:extLst>
                </a:gridCol>
                <a:gridCol w="1153391">
                  <a:extLst>
                    <a:ext uri="{9D8B030D-6E8A-4147-A177-3AD203B41FA5}">
                      <a16:colId xmlns:a16="http://schemas.microsoft.com/office/drawing/2014/main" val="353326260"/>
                    </a:ext>
                  </a:extLst>
                </a:gridCol>
                <a:gridCol w="2119745">
                  <a:extLst>
                    <a:ext uri="{9D8B030D-6E8A-4147-A177-3AD203B41FA5}">
                      <a16:colId xmlns:a16="http://schemas.microsoft.com/office/drawing/2014/main" val="40664076"/>
                    </a:ext>
                  </a:extLst>
                </a:gridCol>
                <a:gridCol w="1963882">
                  <a:extLst>
                    <a:ext uri="{9D8B030D-6E8A-4147-A177-3AD203B41FA5}">
                      <a16:colId xmlns:a16="http://schemas.microsoft.com/office/drawing/2014/main" val="4144540583"/>
                    </a:ext>
                  </a:extLst>
                </a:gridCol>
                <a:gridCol w="1184564">
                  <a:extLst>
                    <a:ext uri="{9D8B030D-6E8A-4147-A177-3AD203B41FA5}">
                      <a16:colId xmlns:a16="http://schemas.microsoft.com/office/drawing/2014/main" val="2397121617"/>
                    </a:ext>
                  </a:extLst>
                </a:gridCol>
                <a:gridCol w="3221181">
                  <a:extLst>
                    <a:ext uri="{9D8B030D-6E8A-4147-A177-3AD203B41FA5}">
                      <a16:colId xmlns:a16="http://schemas.microsoft.com/office/drawing/2014/main" val="2280560293"/>
                    </a:ext>
                  </a:extLst>
                </a:gridCol>
              </a:tblGrid>
              <a:tr h="6650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Cavity Position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Cavity Serial #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gradient required (MV/m)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Maximum gradient (MV/m)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Cavity Q</a:t>
                      </a:r>
                      <a:r>
                        <a:rPr lang="en-US" sz="1800" kern="1200" baseline="-25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2229848091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CAV1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#P1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FE, no 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45541824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#P2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FE, no MP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450707074"/>
                  </a:ext>
                </a:extLst>
              </a:tr>
              <a:tr h="113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Need to replace warm window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541840360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CAV4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FE, no MP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893797140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FE, no MP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585700850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FE, no MP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226758344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FE, no MP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882006055"/>
                  </a:ext>
                </a:extLst>
              </a:tr>
              <a:tr h="3019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CAV8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#1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&gt;1.4e10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FE, no 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808744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337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9BB5E96-3FC3-4114-9A51-0FBE5EE63E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90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1D818C-B95C-4B99-844E-3A94275E7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3998" y="6027003"/>
            <a:ext cx="8724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dirty="0">
                <a:solidFill>
                  <a:srgbClr val="003087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Single Spoke prototype cryomodule fabricated by Fermilab; installed at PIP2IT; 2K RF tests in progress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7DA3D628-FB16-42EA-B1E8-5C25326D009D}"/>
              </a:ext>
            </a:extLst>
          </p:cNvPr>
          <p:cNvGrpSpPr>
            <a:grpSpLocks/>
          </p:cNvGrpSpPr>
          <p:nvPr/>
        </p:nvGrpSpPr>
        <p:grpSpPr bwMode="auto">
          <a:xfrm>
            <a:off x="9663489" y="423478"/>
            <a:ext cx="1787274" cy="512303"/>
            <a:chOff x="7161868" y="1187883"/>
            <a:chExt cx="1787017" cy="512058"/>
          </a:xfrm>
        </p:grpSpPr>
        <p:pic>
          <p:nvPicPr>
            <p:cNvPr id="10" name="Picture 5" descr="Image result">
              <a:extLst>
                <a:ext uri="{FF2B5EF4-FFF2-40B4-BE49-F238E27FC236}">
                  <a16:creationId xmlns:a16="http://schemas.microsoft.com/office/drawing/2014/main" id="{90D9C0E8-45CA-467B-91D4-0400D034F3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6241" y="1188122"/>
              <a:ext cx="772644" cy="5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Image result">
              <a:extLst>
                <a:ext uri="{FF2B5EF4-FFF2-40B4-BE49-F238E27FC236}">
                  <a16:creationId xmlns:a16="http://schemas.microsoft.com/office/drawing/2014/main" id="{E1F50A88-8420-4218-8231-656BBF6497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1868" y="1187883"/>
              <a:ext cx="959982" cy="503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8397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CD2188E-B5E5-4159-898A-54BCAF7E7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9072770" cy="427877"/>
          </a:xfrm>
        </p:spPr>
        <p:txBody>
          <a:bodyPr/>
          <a:lstStyle/>
          <a:p>
            <a:r>
              <a:rPr lang="en-US" sz="2800" dirty="0"/>
              <a:t>SSR1 Cryomodule Tests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B40F15-969D-4B9A-A00D-B6904265D0DB}"/>
              </a:ext>
            </a:extLst>
          </p:cNvPr>
          <p:cNvSpPr/>
          <p:nvPr/>
        </p:nvSpPr>
        <p:spPr>
          <a:xfrm>
            <a:off x="77855" y="708300"/>
            <a:ext cx="12114145" cy="17851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Two cavities exceed gradient specification required for PIP2IT beam test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Both cavities have microphonics detuning ~15 Hz  (&lt; 20 Hz specification) 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RF amplifier used to power SSR1 cavities is a DAE deliverable; five more units are being installed.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All solenoids tested and meet specification. Heat load tests are in progress.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Strong back design validated preliminarily.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793F70F-865C-4159-AEB2-379B46B26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413366"/>
              </p:ext>
            </p:extLst>
          </p:nvPr>
        </p:nvGraphicFramePr>
        <p:xfrm>
          <a:off x="307790" y="2584998"/>
          <a:ext cx="11498579" cy="3477089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278517">
                  <a:extLst>
                    <a:ext uri="{9D8B030D-6E8A-4147-A177-3AD203B41FA5}">
                      <a16:colId xmlns:a16="http://schemas.microsoft.com/office/drawing/2014/main" val="1433671886"/>
                    </a:ext>
                  </a:extLst>
                </a:gridCol>
                <a:gridCol w="1668758">
                  <a:extLst>
                    <a:ext uri="{9D8B030D-6E8A-4147-A177-3AD203B41FA5}">
                      <a16:colId xmlns:a16="http://schemas.microsoft.com/office/drawing/2014/main" val="353326260"/>
                    </a:ext>
                  </a:extLst>
                </a:gridCol>
                <a:gridCol w="2135348">
                  <a:extLst>
                    <a:ext uri="{9D8B030D-6E8A-4147-A177-3AD203B41FA5}">
                      <a16:colId xmlns:a16="http://schemas.microsoft.com/office/drawing/2014/main" val="40664076"/>
                    </a:ext>
                  </a:extLst>
                </a:gridCol>
                <a:gridCol w="1768177">
                  <a:extLst>
                    <a:ext uri="{9D8B030D-6E8A-4147-A177-3AD203B41FA5}">
                      <a16:colId xmlns:a16="http://schemas.microsoft.com/office/drawing/2014/main" val="4144540583"/>
                    </a:ext>
                  </a:extLst>
                </a:gridCol>
                <a:gridCol w="4647779">
                  <a:extLst>
                    <a:ext uri="{9D8B030D-6E8A-4147-A177-3AD203B41FA5}">
                      <a16:colId xmlns:a16="http://schemas.microsoft.com/office/drawing/2014/main" val="2280560293"/>
                    </a:ext>
                  </a:extLst>
                </a:gridCol>
              </a:tblGrid>
              <a:tr h="6922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Cavity Position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Cavity Serial #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Nominal gradient required (MV/m)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Maximum gradient (MV/m)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Note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2229848091"/>
                  </a:ext>
                </a:extLst>
              </a:tr>
              <a:tr h="5365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CAV1</a:t>
                      </a: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S1H-NR-106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10.00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11.5*</a:t>
                      </a: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 MP after conditioning FE onset 10.5 MV/m</a:t>
                      </a: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541824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CAV2</a:t>
                      </a: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S1H-NR-110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8.78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707074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CAV3</a:t>
                      </a:r>
                      <a:endParaRPr lang="en-US" sz="18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S1H-NR-112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8.05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840360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CAV4</a:t>
                      </a:r>
                      <a:endParaRPr lang="en-US" sz="18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S1H-NR-109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10.00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797140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CAV5</a:t>
                      </a:r>
                      <a:endParaRPr lang="en-US" sz="18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S1H-NR-114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9.76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700850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CAV6</a:t>
                      </a:r>
                      <a:endParaRPr lang="en-US" sz="18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S1F-IU-104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10.00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758344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CAV7</a:t>
                      </a:r>
                      <a:endParaRPr lang="en-US" sz="18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S1H-NR-113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8.54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006055"/>
                  </a:ext>
                </a:extLst>
              </a:tr>
              <a:tr h="315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CAV8</a:t>
                      </a:r>
                      <a:endParaRPr lang="en-US" sz="18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609585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S1H-NR-111</a:t>
                      </a:r>
                    </a:p>
                  </a:txBody>
                  <a:tcPr marL="5443" marR="5443" marT="544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10.00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  <a:cs typeface="Helvetica" panose="020B0604020202020204" pitchFamily="34" charset="0"/>
                        </a:rPr>
                        <a:t>11.0*</a:t>
                      </a: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No MP after </a:t>
                      </a: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conditioning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 onset 10.5 MV/m</a:t>
                      </a:r>
                    </a:p>
                  </a:txBody>
                  <a:tcPr marL="68580" marR="68580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744794"/>
                  </a:ext>
                </a:extLst>
              </a:tr>
            </a:tbl>
          </a:graphicData>
        </a:graphic>
      </p:graphicFrame>
      <p:grpSp>
        <p:nvGrpSpPr>
          <p:cNvPr id="10" name="Group 4">
            <a:extLst>
              <a:ext uri="{FF2B5EF4-FFF2-40B4-BE49-F238E27FC236}">
                <a16:creationId xmlns:a16="http://schemas.microsoft.com/office/drawing/2014/main" id="{F1BE11E1-39A8-4B0F-A268-837F0F3DC975}"/>
              </a:ext>
            </a:extLst>
          </p:cNvPr>
          <p:cNvGrpSpPr>
            <a:grpSpLocks/>
          </p:cNvGrpSpPr>
          <p:nvPr/>
        </p:nvGrpSpPr>
        <p:grpSpPr bwMode="auto">
          <a:xfrm>
            <a:off x="10020618" y="204901"/>
            <a:ext cx="1787274" cy="512303"/>
            <a:chOff x="7161868" y="1187883"/>
            <a:chExt cx="1787017" cy="512058"/>
          </a:xfrm>
        </p:grpSpPr>
        <p:pic>
          <p:nvPicPr>
            <p:cNvPr id="11" name="Picture 5" descr="Image result">
              <a:extLst>
                <a:ext uri="{FF2B5EF4-FFF2-40B4-BE49-F238E27FC236}">
                  <a16:creationId xmlns:a16="http://schemas.microsoft.com/office/drawing/2014/main" id="{FD0E4237-CC48-44A1-B4B1-6D94B68387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6241" y="1188122"/>
              <a:ext cx="772644" cy="5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Image result">
              <a:extLst>
                <a:ext uri="{FF2B5EF4-FFF2-40B4-BE49-F238E27FC236}">
                  <a16:creationId xmlns:a16="http://schemas.microsoft.com/office/drawing/2014/main" id="{F89577E3-1888-40EA-9A09-64D1E874FF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1868" y="1187883"/>
              <a:ext cx="959982" cy="503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5567961-6BBF-48B1-AAD1-97A3A083833E}"/>
              </a:ext>
            </a:extLst>
          </p:cNvPr>
          <p:cNvSpPr txBox="1"/>
          <p:nvPr/>
        </p:nvSpPr>
        <p:spPr>
          <a:xfrm>
            <a:off x="5807766" y="6062087"/>
            <a:ext cx="167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*Admin. limited</a:t>
            </a:r>
          </a:p>
        </p:txBody>
      </p:sp>
    </p:spTree>
    <p:extLst>
      <p:ext uri="{BB962C8B-B14F-4D97-AF65-F5344CB8AC3E}">
        <p14:creationId xmlns:p14="http://schemas.microsoft.com/office/powerpoint/2010/main" val="627484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8890AEB-D53C-4C8B-B485-7055F6884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SSR2 Cryomodule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F54A0D-F632-4822-8E99-13E8790C33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777" y="1297764"/>
            <a:ext cx="2216061" cy="226828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34CD56B-C6AA-49FA-A7D2-890BF313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1" y="778895"/>
            <a:ext cx="6075792" cy="494347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Cavity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Integrated design team: Fermilab, IN2P3 and DAE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RF design optimized</a:t>
            </a:r>
          </a:p>
          <a:p>
            <a:pPr lvl="1"/>
            <a:r>
              <a:rPr lang="en-US" sz="1733" dirty="0">
                <a:solidFill>
                  <a:schemeClr val="accent6">
                    <a:lumMod val="50000"/>
                  </a:schemeClr>
                </a:solidFill>
              </a:rPr>
              <a:t>Multipacting is dramatically minimized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Niobium production at vendor completed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Prototype jacketed cavity procurement in progress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SSR1 Coupler power capability demonstrated at &gt;20 kW; 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procurement is in progress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Cryomodule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Design in progress by Fermilab, DAE 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918ED8-265F-4E8E-8D2F-93E18EBFC98A}"/>
              </a:ext>
            </a:extLst>
          </p:cNvPr>
          <p:cNvGrpSpPr/>
          <p:nvPr/>
        </p:nvGrpSpPr>
        <p:grpSpPr>
          <a:xfrm>
            <a:off x="7081339" y="156817"/>
            <a:ext cx="4705496" cy="876847"/>
            <a:chOff x="1882927" y="5451549"/>
            <a:chExt cx="4705496" cy="8768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5FC4A70-93FD-4FD1-B3D5-546F0AD0A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36805" y="5451549"/>
              <a:ext cx="935959" cy="87684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A4FE246-E049-4E5E-91F9-D6FAE04C1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927" y="5647098"/>
              <a:ext cx="1967288" cy="42050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50C08A-B024-4CA0-98AE-ECBBA3D53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033" y="5515228"/>
              <a:ext cx="1347390" cy="749486"/>
            </a:xfrm>
            <a:prstGeom prst="rect">
              <a:avLst/>
            </a:prstGeom>
          </p:spPr>
        </p:pic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B788221-78F9-47B3-972C-59B9FEF25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984968"/>
              </p:ext>
            </p:extLst>
          </p:nvPr>
        </p:nvGraphicFramePr>
        <p:xfrm>
          <a:off x="8876859" y="1368457"/>
          <a:ext cx="2906655" cy="3368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00574">
                  <a:extLst>
                    <a:ext uri="{9D8B030D-6E8A-4147-A177-3AD203B41FA5}">
                      <a16:colId xmlns:a16="http://schemas.microsoft.com/office/drawing/2014/main" val="3529433215"/>
                    </a:ext>
                  </a:extLst>
                </a:gridCol>
                <a:gridCol w="1006081">
                  <a:extLst>
                    <a:ext uri="{9D8B030D-6E8A-4147-A177-3AD203B41FA5}">
                      <a16:colId xmlns:a16="http://schemas.microsoft.com/office/drawing/2014/main" val="1467695280"/>
                    </a:ext>
                  </a:extLst>
                </a:gridCol>
              </a:tblGrid>
              <a:tr h="244945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Parameters</a:t>
                      </a:r>
                    </a:p>
                  </a:txBody>
                  <a:tcPr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SSR2 v 3.1</a:t>
                      </a:r>
                    </a:p>
                  </a:txBody>
                  <a:tcPr>
                    <a:solidFill>
                      <a:srgbClr val="004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926178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Optimal beta </a:t>
                      </a:r>
                      <a:r>
                        <a:rPr lang="el-GR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β</a:t>
                      </a:r>
                      <a:r>
                        <a:rPr lang="en-US" sz="1100" b="0" baseline="-250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opt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0.472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78718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Aperture [mm]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644704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Frequency [MHz]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943831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Effective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length 2</a:t>
                      </a:r>
                      <a:r>
                        <a:rPr lang="el-GR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β</a:t>
                      </a:r>
                      <a:r>
                        <a:rPr lang="en-US" sz="1100" b="0" baseline="-250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opt</a:t>
                      </a:r>
                      <a:r>
                        <a:rPr lang="el-GR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λ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/2 [m]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0.436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705565"/>
                  </a:ext>
                </a:extLst>
              </a:tr>
              <a:tr h="244945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acc</a:t>
                      </a:r>
                      <a:endParaRPr lang="en-US" sz="1100" b="0" baseline="-250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3.51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166765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acc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mT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/(MV/m)]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279075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 [Ohm]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499116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R/Q [Ohm]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305.2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286293"/>
                  </a:ext>
                </a:extLst>
              </a:tr>
              <a:tr h="254407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  <a:r>
                        <a:rPr lang="en-US" sz="1100" b="0" baseline="-250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[MV/m] @ 5 MeV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40.2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675376"/>
                  </a:ext>
                </a:extLst>
              </a:tr>
              <a:tr h="244945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100" b="0" baseline="-250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  <a:r>
                        <a:rPr lang="en-US" sz="1100" b="0" baseline="-250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mT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] @ 5 MeV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77.4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306145"/>
                  </a:ext>
                </a:extLst>
              </a:tr>
              <a:tr h="2565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Max energy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gain [MeV]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579227"/>
                  </a:ext>
                </a:extLst>
              </a:tr>
              <a:tr h="244945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Max gradient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[MV/m]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11.47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776621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object&#10;&#10;Description automatically generated">
            <a:extLst>
              <a:ext uri="{FF2B5EF4-FFF2-40B4-BE49-F238E27FC236}">
                <a16:creationId xmlns:a16="http://schemas.microsoft.com/office/drawing/2014/main" id="{84C164CF-0F83-4342-81DF-B58D1D68C46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915" y="4469737"/>
            <a:ext cx="3138933" cy="1757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9490521-78D8-4B43-BC8E-16D15466CEB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847" y="4870243"/>
            <a:ext cx="2162583" cy="12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04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DBC4EFF-F467-428C-A44A-28E047451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LB650 Cryomodule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4573FE-C8B5-4AE4-B2E5-26CEA1E3008C}"/>
              </a:ext>
            </a:extLst>
          </p:cNvPr>
          <p:cNvSpPr txBox="1">
            <a:spLocks/>
          </p:cNvSpPr>
          <p:nvPr/>
        </p:nvSpPr>
        <p:spPr>
          <a:xfrm>
            <a:off x="417134" y="736132"/>
            <a:ext cx="10927845" cy="2629062"/>
          </a:xfrm>
          <a:prstGeom prst="rect">
            <a:avLst/>
          </a:prstGeom>
        </p:spPr>
        <p:txBody>
          <a:bodyPr lIns="0" tIns="0" rIns="0" bIns="0">
            <a:normAutofit fontScale="85000" lnSpcReduction="20000"/>
          </a:bodyPr>
          <a:lstStyle>
            <a:lvl1pPr marL="342900" indent="-342900" algn="l" defTabSz="457200" rtl="0" eaLnBrk="1" fontAlgn="base" hangingPunct="1"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ts val="2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dirty="0">
                <a:solidFill>
                  <a:srgbClr val="505050">
                    <a:lumMod val="50000"/>
                  </a:srgbClr>
                </a:solidFill>
              </a:rPr>
              <a:t>Cavity RF design completed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400" dirty="0">
                <a:solidFill>
                  <a:srgbClr val="505050">
                    <a:lumMod val="50000"/>
                  </a:srgbClr>
                </a:solidFill>
              </a:rPr>
              <a:t>INFN led design of bare cavities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400" dirty="0">
                <a:solidFill>
                  <a:srgbClr val="505050">
                    <a:lumMod val="50000"/>
                  </a:srgbClr>
                </a:solidFill>
              </a:rPr>
              <a:t>First prototype bare cavity INFN contribution arrived in May 2020 </a:t>
            </a:r>
          </a:p>
          <a:p>
            <a:pPr>
              <a:lnSpc>
                <a:spcPct val="120000"/>
              </a:lnSpc>
              <a:defRPr/>
            </a:pP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Q</a:t>
            </a:r>
            <a:r>
              <a:rPr lang="en-US" baseline="-25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, Gradient 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2.4 x10</a:t>
            </a:r>
            <a:r>
              <a:rPr lang="en-US" baseline="30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10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and 16.8 MV/m unprecedented for 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&lt;1</a:t>
            </a:r>
            <a:endParaRPr lang="en-US" dirty="0">
              <a:solidFill>
                <a:srgbClr val="505050">
                  <a:lumMod val="50000"/>
                </a:srgbClr>
              </a:solidFill>
              <a:ea typeface="ＭＳ Ｐゴシック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dirty="0">
                <a:solidFill>
                  <a:srgbClr val="505050">
                    <a:lumMod val="50000"/>
                  </a:srgbClr>
                </a:solidFill>
                <a:ea typeface="ＭＳ Ｐゴシック" charset="0"/>
              </a:rPr>
              <a:t>Uniformity of electropolishing (EP) material removal is a prerequisite for N-doping 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400" dirty="0">
                <a:solidFill>
                  <a:srgbClr val="505050">
                    <a:lumMod val="50000"/>
                  </a:srgbClr>
                </a:solidFill>
              </a:rPr>
              <a:t>Low beta shape multi-cell cavity</a:t>
            </a:r>
            <a:r>
              <a:rPr lang="en-US" sz="2400" dirty="0">
                <a:solidFill>
                  <a:srgbClr val="505050">
                    <a:lumMod val="50000"/>
                  </a:srgbClr>
                </a:solidFill>
                <a:ea typeface="ＭＳ Ｐゴシック" charset="0"/>
              </a:rPr>
              <a:t> EP demonstrated promising uniformity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400" dirty="0">
                <a:solidFill>
                  <a:srgbClr val="505050">
                    <a:lumMod val="50000"/>
                  </a:srgbClr>
                </a:solidFill>
                <a:ea typeface="ＭＳ Ｐゴシック" charset="0"/>
              </a:rPr>
              <a:t>Testing in progress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3497C5C-15D9-4C49-86A9-75CB31DB35DE}"/>
              </a:ext>
            </a:extLst>
          </p:cNvPr>
          <p:cNvGrpSpPr/>
          <p:nvPr/>
        </p:nvGrpSpPr>
        <p:grpSpPr>
          <a:xfrm>
            <a:off x="636588" y="3421624"/>
            <a:ext cx="3732637" cy="2740950"/>
            <a:chOff x="7190181" y="3120700"/>
            <a:chExt cx="3732637" cy="2740950"/>
          </a:xfrm>
        </p:grpSpPr>
        <p:pic>
          <p:nvPicPr>
            <p:cNvPr id="10" name="Content Placeholder 6" descr="A close up of a machine&#10;&#10;Description automatically generated">
              <a:extLst>
                <a:ext uri="{FF2B5EF4-FFF2-40B4-BE49-F238E27FC236}">
                  <a16:creationId xmlns:a16="http://schemas.microsoft.com/office/drawing/2014/main" id="{43902F59-B3CF-4614-A1A8-3ECCE64405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0" b="-2806"/>
            <a:stretch/>
          </p:blipFill>
          <p:spPr>
            <a:xfrm>
              <a:off x="7190181" y="3120700"/>
              <a:ext cx="3732637" cy="24868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645A0F3-F348-4861-A1FD-5602A840BD2E}"/>
                </a:ext>
              </a:extLst>
            </p:cNvPr>
            <p:cNvSpPr txBox="1"/>
            <p:nvPr/>
          </p:nvSpPr>
          <p:spPr>
            <a:xfrm>
              <a:off x="7647709" y="5523096"/>
              <a:ext cx="29097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B61-EZ-001 on ANL EP stand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380999C-2B29-46C9-9047-572C2A0CBD16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889" y="2950464"/>
            <a:ext cx="4185995" cy="32482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BF4218-EA63-4FBF-87AC-5769A9F74147}"/>
              </a:ext>
            </a:extLst>
          </p:cNvPr>
          <p:cNvSpPr txBox="1"/>
          <p:nvPr/>
        </p:nvSpPr>
        <p:spPr>
          <a:xfrm>
            <a:off x="4475036" y="4584888"/>
            <a:ext cx="3001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B61-EZ-001 EP uniformity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96FC0B-608C-4C56-9697-855931861D9C}"/>
              </a:ext>
            </a:extLst>
          </p:cNvPr>
          <p:cNvGrpSpPr/>
          <p:nvPr/>
        </p:nvGrpSpPr>
        <p:grpSpPr>
          <a:xfrm>
            <a:off x="7966939" y="0"/>
            <a:ext cx="4002811" cy="869785"/>
            <a:chOff x="7801839" y="63186"/>
            <a:chExt cx="4002811" cy="8697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2701BA0-06E9-49E9-A16F-8DCFEB9D6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1839" y="63186"/>
              <a:ext cx="1567180" cy="86978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6C03006-A327-4A3C-A661-3F07906D1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8524" y="142850"/>
              <a:ext cx="778769" cy="77876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F8EED30-FC8A-4C6F-9602-5A7928F7D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77293" y="320369"/>
              <a:ext cx="1727357" cy="3692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7217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FD0BC1A-890E-4259-8FDD-878D1CA9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HB650 Cryomodule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05C630-2F70-4038-86F7-2AB5ABB14D07}"/>
              </a:ext>
            </a:extLst>
          </p:cNvPr>
          <p:cNvGrpSpPr/>
          <p:nvPr/>
        </p:nvGrpSpPr>
        <p:grpSpPr>
          <a:xfrm>
            <a:off x="318376" y="4389899"/>
            <a:ext cx="2877609" cy="1943995"/>
            <a:chOff x="151690" y="4372408"/>
            <a:chExt cx="2877609" cy="194399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99F6CD5-5587-41C1-9B9B-F6E9F4AD0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90" y="4372408"/>
              <a:ext cx="2877609" cy="161505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1FFE72-7143-4866-81F1-6185C285B924}"/>
                </a:ext>
              </a:extLst>
            </p:cNvPr>
            <p:cNvSpPr/>
            <p:nvPr/>
          </p:nvSpPr>
          <p:spPr>
            <a:xfrm>
              <a:off x="477406" y="6008626"/>
              <a:ext cx="2213515" cy="3077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Bare HB650 Cavity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E98603-DCF8-4DB2-BC02-E44C8D338AA2}"/>
              </a:ext>
            </a:extLst>
          </p:cNvPr>
          <p:cNvGrpSpPr/>
          <p:nvPr/>
        </p:nvGrpSpPr>
        <p:grpSpPr>
          <a:xfrm>
            <a:off x="3293543" y="4097000"/>
            <a:ext cx="2681732" cy="2236894"/>
            <a:chOff x="6411267" y="3906101"/>
            <a:chExt cx="2967324" cy="247108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A6D6D95-7E24-47AB-9898-6FD63A1FA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267" y="3906101"/>
              <a:ext cx="2967324" cy="222549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C44F221-030F-4D1A-87B6-3168FECDB773}"/>
                </a:ext>
              </a:extLst>
            </p:cNvPr>
            <p:cNvSpPr/>
            <p:nvPr/>
          </p:nvSpPr>
          <p:spPr>
            <a:xfrm>
              <a:off x="6411267" y="6037186"/>
              <a:ext cx="2967324" cy="34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Jacketed HB650 Cavity in STC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D7ADF3-9FF6-4ADA-9EAF-521A88E59760}"/>
              </a:ext>
            </a:extLst>
          </p:cNvPr>
          <p:cNvGrpSpPr/>
          <p:nvPr/>
        </p:nvGrpSpPr>
        <p:grpSpPr>
          <a:xfrm>
            <a:off x="6847374" y="30662"/>
            <a:ext cx="4952027" cy="680166"/>
            <a:chOff x="1778494" y="5667181"/>
            <a:chExt cx="4952027" cy="6801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943CCD5-5ADF-4FD9-9B1B-7C7237DD8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0620" y="5667181"/>
              <a:ext cx="692593" cy="68016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1FDFDDC-1473-4D41-AEB4-C8526E002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8494" y="5825723"/>
              <a:ext cx="1554480" cy="33227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D67405B-EF3C-4B57-A554-733330DDF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0858" y="5749260"/>
              <a:ext cx="1969663" cy="50666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981A2CC-185F-4C2F-B15A-CFE12F38BE16}"/>
              </a:ext>
            </a:extLst>
          </p:cNvPr>
          <p:cNvSpPr/>
          <p:nvPr/>
        </p:nvSpPr>
        <p:spPr>
          <a:xfrm>
            <a:off x="266523" y="653004"/>
            <a:ext cx="794730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chemeClr val="tx2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Cavity</a:t>
            </a: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Q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0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, Gradient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3.3 x10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10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and 18.7 MV/m unprecedented for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&lt;1</a:t>
            </a:r>
          </a:p>
          <a:p>
            <a:pPr marL="742950" lvl="1" indent="-285750">
              <a:spcBef>
                <a:spcPts val="0"/>
              </a:spcBef>
              <a:buFontTx/>
              <a:buChar char="-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N-doping optimization is required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All four HB650 Fermilab cavities exceeded cryomodule Q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0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spec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RRCAT cavity testing in progress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Cavity, coupler procurement in progress</a:t>
            </a:r>
          </a:p>
          <a:p>
            <a:pPr>
              <a:spcBef>
                <a:spcPts val="0"/>
              </a:spcBef>
              <a:defRPr/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chemeClr val="tx2"/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Cryomodule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ea typeface="MS PGothic" pitchFamily="34" charset="-128"/>
                <a:cs typeface="Helvetica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FDR was completed successfully on 7/29-31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Successful HB650 Transportation FDR on 9/22/2020 led by UKRI</a:t>
            </a:r>
          </a:p>
        </p:txBody>
      </p:sp>
      <p:pic>
        <p:nvPicPr>
          <p:cNvPr id="19" name="Picture 1">
            <a:extLst>
              <a:ext uri="{FF2B5EF4-FFF2-40B4-BE49-F238E27FC236}">
                <a16:creationId xmlns:a16="http://schemas.microsoft.com/office/drawing/2014/main" id="{CC0D0905-0E5D-45D8-A1A3-0F43D89C4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8140" y="899734"/>
            <a:ext cx="3947337" cy="317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">
            <a:extLst>
              <a:ext uri="{FF2B5EF4-FFF2-40B4-BE49-F238E27FC236}">
                <a16:creationId xmlns:a16="http://schemas.microsoft.com/office/drawing/2014/main" id="{D273BD85-A6E8-4E04-B038-42C5EE97EFF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5275" y="3848115"/>
            <a:ext cx="3134065" cy="2376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584231C-C335-426F-8B4E-11CB66D055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94" y="4424444"/>
            <a:ext cx="3030762" cy="139951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68B1825-E961-40E4-9C39-51707A19A5B2}"/>
              </a:ext>
            </a:extLst>
          </p:cNvPr>
          <p:cNvSpPr/>
          <p:nvPr/>
        </p:nvSpPr>
        <p:spPr>
          <a:xfrm>
            <a:off x="9213712" y="6026117"/>
            <a:ext cx="2588144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HB650 Transportation Tooling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05FA90C-5C26-4DF3-B5B6-26CAD1573063}"/>
              </a:ext>
            </a:extLst>
          </p:cNvPr>
          <p:cNvSpPr/>
          <p:nvPr/>
        </p:nvSpPr>
        <p:spPr>
          <a:xfrm>
            <a:off x="6524113" y="6026117"/>
            <a:ext cx="2214068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HB650 proto cryomodule </a:t>
            </a:r>
          </a:p>
        </p:txBody>
      </p:sp>
    </p:spTree>
    <p:extLst>
      <p:ext uri="{BB962C8B-B14F-4D97-AF65-F5344CB8AC3E}">
        <p14:creationId xmlns:p14="http://schemas.microsoft.com/office/powerpoint/2010/main" val="1166394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E20AE70-E816-4BFD-BC43-EFA0A80D8679}"/>
              </a:ext>
            </a:extLst>
          </p:cNvPr>
          <p:cNvGrpSpPr/>
          <p:nvPr/>
        </p:nvGrpSpPr>
        <p:grpSpPr>
          <a:xfrm>
            <a:off x="2900477" y="1361614"/>
            <a:ext cx="8455881" cy="4524834"/>
            <a:chOff x="2900477" y="1361614"/>
            <a:chExt cx="8455881" cy="4524834"/>
          </a:xfrm>
        </p:grpSpPr>
        <p:pic>
          <p:nvPicPr>
            <p:cNvPr id="11" name="Picture 10" descr="A picture containing outdoor, colorful, line, kite&#10;&#10;Description automatically generated">
              <a:extLst>
                <a:ext uri="{FF2B5EF4-FFF2-40B4-BE49-F238E27FC236}">
                  <a16:creationId xmlns:a16="http://schemas.microsoft.com/office/drawing/2014/main" id="{9B742555-74B7-418B-9304-8AC6A4FF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10723" y="1361614"/>
              <a:ext cx="7945635" cy="445346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685E065-0175-4632-94D2-CA16B0659CA7}"/>
                </a:ext>
              </a:extLst>
            </p:cNvPr>
            <p:cNvSpPr/>
            <p:nvPr/>
          </p:nvSpPr>
          <p:spPr>
            <a:xfrm>
              <a:off x="2900477" y="5093284"/>
              <a:ext cx="1020491" cy="7931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8671-A2D0-424D-A942-B5263BD9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5EFDF-4CDC-403E-B7E9-4762E2EA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7074F-ECD9-451C-8258-CF21BE35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B56A570-9C8D-4EB9-B193-EF3CF6B0B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Design Overview</a:t>
            </a:r>
          </a:p>
          <a:p>
            <a:r>
              <a:rPr lang="en-US" dirty="0"/>
              <a:t>Recent progress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0CD25D1-726A-4255-A5D0-486A7D7B0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316372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90AFB1C-2523-416B-BF95-CE09C260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2E23565D-7C0D-430F-A9D3-7CD2C38A4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770164"/>
            <a:ext cx="11415713" cy="52827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PIP-II SRF development is pushing the state of art to meet the needs of intensity frontier program at Fermilab.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PIP-II is the highest energy CW SRF Proton </a:t>
            </a:r>
            <a:r>
              <a:rPr lang="en-US" dirty="0" err="1"/>
              <a:t>Linac</a:t>
            </a:r>
            <a:r>
              <a:rPr lang="en-US" dirty="0"/>
              <a:t> in the world.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PIP-II has attracted interest from Partner labs for in-kind contributions.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Significant progress has been made on all fronts.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HWR cryomodule demonstrated the beam acceleration.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SSR1 cold test is in progress.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Two cavities met specification.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Strongback design validated.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SSR2 and LB650 prototyping are in progress.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HB650 cryomodule design and cavity prototyping completed.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 thank all the partner labs for their contributions !</a:t>
            </a:r>
          </a:p>
        </p:txBody>
      </p:sp>
    </p:spTree>
    <p:extLst>
      <p:ext uri="{BB962C8B-B14F-4D97-AF65-F5344CB8AC3E}">
        <p14:creationId xmlns:p14="http://schemas.microsoft.com/office/powerpoint/2010/main" val="147717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23FA110-2A17-4A62-B01B-92656A5293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802"/>
            <a:ext cx="12188333" cy="405230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A4A71-E3C4-4ECC-9F7B-D93302B67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785" y="3937267"/>
            <a:ext cx="10530633" cy="1973943"/>
          </a:xfrm>
        </p:spPr>
        <p:txBody>
          <a:bodyPr/>
          <a:lstStyle/>
          <a:p>
            <a:pPr>
              <a:spcBef>
                <a:spcPts val="533"/>
              </a:spcBef>
            </a:pPr>
            <a:endParaRPr lang="en-US" sz="2000" dirty="0"/>
          </a:p>
          <a:p>
            <a:pPr marL="609585" lvl="1" indent="0">
              <a:spcBef>
                <a:spcPts val="533"/>
              </a:spcBef>
              <a:buNone/>
            </a:pPr>
            <a:r>
              <a:rPr lang="en-US" sz="2133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Origin of matter.</a:t>
            </a:r>
            <a:r>
              <a:rPr lang="en-US" sz="2133" b="1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133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Investigate leptonic CP violation. Are neutrinos the reason the universe is made of matter?</a:t>
            </a:r>
          </a:p>
          <a:p>
            <a:pPr marL="609585" lvl="1" indent="0">
              <a:spcBef>
                <a:spcPts val="533"/>
              </a:spcBef>
              <a:buNone/>
            </a:pPr>
            <a:r>
              <a:rPr lang="en-US" sz="2133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Neutron star and black hole formation.</a:t>
            </a:r>
            <a:r>
              <a:rPr lang="en-US" sz="2133" b="1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133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Ability to observe neutrinos from supernovae events and perhaps watch formation of black holes in real time.</a:t>
            </a:r>
            <a:endParaRPr lang="en-US" sz="2133" dirty="0">
              <a:solidFill>
                <a:srgbClr val="003087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609585" lvl="1" indent="0">
              <a:spcBef>
                <a:spcPts val="533"/>
              </a:spcBef>
              <a:buNone/>
            </a:pPr>
            <a:r>
              <a:rPr lang="en-US" sz="2133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Unification of forces. </a:t>
            </a:r>
            <a:r>
              <a:rPr lang="en-US" sz="2133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Investigate nucleon decay.</a:t>
            </a:r>
            <a:endParaRPr lang="en-US" sz="2133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3EE109-4B3E-4A27-89BC-F9C87C6E2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840" y="6551292"/>
            <a:ext cx="552451" cy="237285"/>
          </a:xfrm>
        </p:spPr>
        <p:txBody>
          <a:bodyPr/>
          <a:lstStyle/>
          <a:p>
            <a:pPr>
              <a:defRPr/>
            </a:pPr>
            <a:fld id="{2E8B149A-14C6-B749-AF60-1744CFF2A849}" type="slidenum">
              <a:rPr lang="en-US" sz="1200"/>
              <a:pPr>
                <a:defRPr/>
              </a:pPr>
              <a:t>3</a:t>
            </a:fld>
            <a:endParaRPr lang="en-US" sz="1200" dirty="0"/>
          </a:p>
        </p:txBody>
      </p:sp>
      <p:pic>
        <p:nvPicPr>
          <p:cNvPr id="8" name="Picture 7" descr="dune-horiz-logo-sm.png">
            <a:extLst>
              <a:ext uri="{FF2B5EF4-FFF2-40B4-BE49-F238E27FC236}">
                <a16:creationId xmlns:a16="http://schemas.microsoft.com/office/drawing/2014/main" id="{C3F4805A-59AF-364F-A2E6-B15326125D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00" y="144381"/>
            <a:ext cx="5355049" cy="8782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7B6623-BDC7-8F47-A42F-E061E1EE6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0889" y="6551480"/>
            <a:ext cx="1135524" cy="240612"/>
          </a:xfrm>
        </p:spPr>
        <p:txBody>
          <a:bodyPr/>
          <a:lstStyle/>
          <a:p>
            <a:pPr>
              <a:defRPr/>
            </a:pPr>
            <a:r>
              <a:rPr lang="en-US" sz="1200" dirty="0"/>
              <a:t>10/20/2020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5FE76F-A2C0-497A-A75D-F7A87D770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546" y="4151134"/>
            <a:ext cx="781431" cy="7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6910B95-567F-4F07-B8BC-D4B6AEAAB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946" y="4842790"/>
            <a:ext cx="739647" cy="71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4C6A58A-4C0E-48C9-B04E-36CF21228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65" y="5521210"/>
            <a:ext cx="781431" cy="74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1BF26260-2946-4DAF-9B50-15B7542A6CDC}"/>
              </a:ext>
            </a:extLst>
          </p:cNvPr>
          <p:cNvSpPr txBox="1">
            <a:spLocks/>
          </p:cNvSpPr>
          <p:nvPr/>
        </p:nvSpPr>
        <p:spPr>
          <a:xfrm>
            <a:off x="6540621" y="337833"/>
            <a:ext cx="5355049" cy="491321"/>
          </a:xfrm>
          <a:prstGeom prst="rect">
            <a:avLst/>
          </a:prstGeom>
        </p:spPr>
        <p:txBody>
          <a:bodyPr lIns="0" tIns="0" rIns="0" bIns="0" anchor="t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543050" indent="-1714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67" dirty="0">
                <a:solidFill>
                  <a:srgbClr val="63666A"/>
                </a:solidFill>
                <a:ea typeface="ＭＳ Ｐゴシック"/>
                <a:cs typeface="Helvetica"/>
              </a:rPr>
              <a:t>Currently: 1,214 </a:t>
            </a:r>
            <a:r>
              <a:rPr lang="en-US" sz="1867" dirty="0">
                <a:solidFill>
                  <a:srgbClr val="63666A"/>
                </a:solidFill>
                <a:ea typeface="ＭＳ Ｐゴシック"/>
              </a:rPr>
              <a:t>collaborators from 202 institutions in 33 countries (including CERN)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61127F8-AA07-467B-883B-7A318D0F4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914" y="654570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7524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999FF-BC1E-4AC1-8AE1-68CC83AAE91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548438"/>
            <a:ext cx="552450" cy="238125"/>
          </a:xfr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8C009B-CB69-E04A-B9B3-34B26D69E9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 charset="0"/>
                <a:ea typeface="Geneva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charset="0"/>
              <a:ea typeface="Geneva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B3186C-0F83-FE41-BC29-FE9471E07EF4}"/>
              </a:ext>
            </a:extLst>
          </p:cNvPr>
          <p:cNvSpPr txBox="1"/>
          <p:nvPr/>
        </p:nvSpPr>
        <p:spPr>
          <a:xfrm>
            <a:off x="9928189" y="3747052"/>
            <a:ext cx="1176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Booster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B69683-143C-C042-A5DC-2BC5DD8CA727}"/>
              </a:ext>
            </a:extLst>
          </p:cNvPr>
          <p:cNvSpPr txBox="1"/>
          <p:nvPr/>
        </p:nvSpPr>
        <p:spPr>
          <a:xfrm>
            <a:off x="10107094" y="1760744"/>
            <a:ext cx="1903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Main Injector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CE7BC5-DCD1-AB43-A85F-58AD7076A6ED}"/>
              </a:ext>
            </a:extLst>
          </p:cNvPr>
          <p:cNvSpPr/>
          <p:nvPr/>
        </p:nvSpPr>
        <p:spPr>
          <a:xfrm rot="154126">
            <a:off x="9045170" y="3488482"/>
            <a:ext cx="2872402" cy="83488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FF9F4F1-2E56-3A4F-A82E-9DF7AFE655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516" y="1527427"/>
            <a:ext cx="4559603" cy="850900"/>
          </a:xfrm>
          <a:prstGeom prst="rect">
            <a:avLst/>
          </a:prstGeom>
        </p:spPr>
      </p:pic>
      <p:sp>
        <p:nvSpPr>
          <p:cNvPr id="23" name="Freeform 22">
            <a:extLst>
              <a:ext uri="{FF2B5EF4-FFF2-40B4-BE49-F238E27FC236}">
                <a16:creationId xmlns:a16="http://schemas.microsoft.com/office/drawing/2014/main" id="{CCD17455-3F63-D747-AB47-F67BFDC98E5E}"/>
              </a:ext>
            </a:extLst>
          </p:cNvPr>
          <p:cNvSpPr/>
          <p:nvPr/>
        </p:nvSpPr>
        <p:spPr>
          <a:xfrm>
            <a:off x="10038664" y="2395959"/>
            <a:ext cx="2161052" cy="1169044"/>
          </a:xfrm>
          <a:custGeom>
            <a:avLst/>
            <a:gdLst>
              <a:gd name="connsiteX0" fmla="*/ 1211928 w 2161052"/>
              <a:gd name="connsiteY0" fmla="*/ 1169044 h 1169044"/>
              <a:gd name="connsiteX1" fmla="*/ 644769 w 2161052"/>
              <a:gd name="connsiteY1" fmla="*/ 856527 h 1169044"/>
              <a:gd name="connsiteX2" fmla="*/ 170207 w 2161052"/>
              <a:gd name="connsiteY2" fmla="*/ 625033 h 1169044"/>
              <a:gd name="connsiteX3" fmla="*/ 8161 w 2161052"/>
              <a:gd name="connsiteY3" fmla="*/ 405114 h 1169044"/>
              <a:gd name="connsiteX4" fmla="*/ 390126 w 2161052"/>
              <a:gd name="connsiteY4" fmla="*/ 312517 h 1169044"/>
              <a:gd name="connsiteX5" fmla="*/ 1640192 w 2161052"/>
              <a:gd name="connsiteY5" fmla="*/ 115747 h 1169044"/>
              <a:gd name="connsiteX6" fmla="*/ 2161052 w 2161052"/>
              <a:gd name="connsiteY6" fmla="*/ 0 h 116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1052" h="1169044">
                <a:moveTo>
                  <a:pt x="1211928" y="1169044"/>
                </a:moveTo>
                <a:cubicBezTo>
                  <a:pt x="1015158" y="1058119"/>
                  <a:pt x="818389" y="947195"/>
                  <a:pt x="644769" y="856527"/>
                </a:cubicBezTo>
                <a:cubicBezTo>
                  <a:pt x="471149" y="765859"/>
                  <a:pt x="276308" y="700268"/>
                  <a:pt x="170207" y="625033"/>
                </a:cubicBezTo>
                <a:cubicBezTo>
                  <a:pt x="64106" y="549798"/>
                  <a:pt x="-28492" y="457200"/>
                  <a:pt x="8161" y="405114"/>
                </a:cubicBezTo>
                <a:cubicBezTo>
                  <a:pt x="44814" y="353028"/>
                  <a:pt x="118121" y="360745"/>
                  <a:pt x="390126" y="312517"/>
                </a:cubicBezTo>
                <a:cubicBezTo>
                  <a:pt x="662131" y="264289"/>
                  <a:pt x="1345038" y="167833"/>
                  <a:pt x="1640192" y="115747"/>
                </a:cubicBezTo>
                <a:cubicBezTo>
                  <a:pt x="1935346" y="63661"/>
                  <a:pt x="2048199" y="31830"/>
                  <a:pt x="2161052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BB3D45-6D0E-8943-B8FD-E686EB960204}"/>
              </a:ext>
            </a:extLst>
          </p:cNvPr>
          <p:cNvSpPr txBox="1"/>
          <p:nvPr/>
        </p:nvSpPr>
        <p:spPr>
          <a:xfrm>
            <a:off x="4536059" y="2715245"/>
            <a:ext cx="844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PIP-II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03EFC1-DE31-D845-8D3B-8F4E1BDE49DD}"/>
              </a:ext>
            </a:extLst>
          </p:cNvPr>
          <p:cNvSpPr txBox="1"/>
          <p:nvPr/>
        </p:nvSpPr>
        <p:spPr>
          <a:xfrm>
            <a:off x="5579392" y="3692985"/>
            <a:ext cx="1364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SRF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Linac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087"/>
              </a:solidFill>
              <a:effectLst/>
              <a:highlight>
                <a:srgbClr val="FFFF00"/>
              </a:highlight>
              <a:uLnTx/>
              <a:uFillTx/>
              <a:latin typeface="Calibri" charset="0"/>
              <a:ea typeface="Geneva" charset="0"/>
              <a:cs typeface="+mn-cs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654EA805-7407-C645-BDAB-691057F64076}"/>
              </a:ext>
            </a:extLst>
          </p:cNvPr>
          <p:cNvSpPr/>
          <p:nvPr/>
        </p:nvSpPr>
        <p:spPr>
          <a:xfrm>
            <a:off x="7192115" y="2946078"/>
            <a:ext cx="2278868" cy="478455"/>
          </a:xfrm>
          <a:custGeom>
            <a:avLst/>
            <a:gdLst>
              <a:gd name="connsiteX0" fmla="*/ 0 w 2278868"/>
              <a:gd name="connsiteY0" fmla="*/ 120647 h 478455"/>
              <a:gd name="connsiteX1" fmla="*/ 854766 w 2278868"/>
              <a:gd name="connsiteY1" fmla="*/ 11316 h 478455"/>
              <a:gd name="connsiteX2" fmla="*/ 1520687 w 2278868"/>
              <a:gd name="connsiteY2" fmla="*/ 11316 h 478455"/>
              <a:gd name="connsiteX3" fmla="*/ 2057400 w 2278868"/>
              <a:gd name="connsiteY3" fmla="*/ 80890 h 478455"/>
              <a:gd name="connsiteX4" fmla="*/ 2256183 w 2278868"/>
              <a:gd name="connsiteY4" fmla="*/ 259795 h 478455"/>
              <a:gd name="connsiteX5" fmla="*/ 2266122 w 2278868"/>
              <a:gd name="connsiteY5" fmla="*/ 478455 h 47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8868" h="478455">
                <a:moveTo>
                  <a:pt x="0" y="120647"/>
                </a:moveTo>
                <a:cubicBezTo>
                  <a:pt x="300659" y="75092"/>
                  <a:pt x="601318" y="29538"/>
                  <a:pt x="854766" y="11316"/>
                </a:cubicBezTo>
                <a:cubicBezTo>
                  <a:pt x="1108214" y="-6906"/>
                  <a:pt x="1320248" y="-280"/>
                  <a:pt x="1520687" y="11316"/>
                </a:cubicBezTo>
                <a:cubicBezTo>
                  <a:pt x="1721126" y="22912"/>
                  <a:pt x="1934817" y="39477"/>
                  <a:pt x="2057400" y="80890"/>
                </a:cubicBezTo>
                <a:cubicBezTo>
                  <a:pt x="2179983" y="122303"/>
                  <a:pt x="2221396" y="193534"/>
                  <a:pt x="2256183" y="259795"/>
                </a:cubicBezTo>
                <a:cubicBezTo>
                  <a:pt x="2290970" y="326056"/>
                  <a:pt x="2278546" y="402255"/>
                  <a:pt x="2266122" y="478455"/>
                </a:cubicBezTo>
              </a:path>
            </a:pathLst>
          </a:custGeom>
          <a:ln w="38100">
            <a:solidFill>
              <a:srgbClr val="FF0000"/>
            </a:solidFill>
            <a:prstDash val="lg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08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0AE592-E1EF-BB4B-86D7-6495E191DB75}"/>
              </a:ext>
            </a:extLst>
          </p:cNvPr>
          <p:cNvSpPr txBox="1"/>
          <p:nvPr/>
        </p:nvSpPr>
        <p:spPr>
          <a:xfrm>
            <a:off x="7349192" y="2383159"/>
            <a:ext cx="1813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Calibri" charset="0"/>
                <a:ea typeface="Geneva" charset="0"/>
                <a:cs typeface="+mn-cs"/>
              </a:rPr>
              <a:t>Transfer Line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3309C4E-E8AC-AC4E-A723-456CC40A3260}"/>
              </a:ext>
            </a:extLst>
          </p:cNvPr>
          <p:cNvCxnSpPr>
            <a:cxnSpLocks/>
          </p:cNvCxnSpPr>
          <p:nvPr/>
        </p:nvCxnSpPr>
        <p:spPr>
          <a:xfrm flipH="1">
            <a:off x="4611756" y="3093302"/>
            <a:ext cx="2504662" cy="830516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9B0E2631-D1C3-40F8-A9A5-39B38643A9D7}"/>
              </a:ext>
            </a:extLst>
          </p:cNvPr>
          <p:cNvGrpSpPr/>
          <p:nvPr/>
        </p:nvGrpSpPr>
        <p:grpSpPr>
          <a:xfrm>
            <a:off x="322793" y="1641389"/>
            <a:ext cx="6503202" cy="516010"/>
            <a:chOff x="1647626" y="230001"/>
            <a:chExt cx="6503202" cy="51601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BD6D4C2-F3D5-4065-8A17-52935D4332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58572" y="230001"/>
              <a:ext cx="768096" cy="512064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accent6">
                  <a:alpha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1" name="Picture 2" descr="Image result">
              <a:extLst>
                <a:ext uri="{FF2B5EF4-FFF2-40B4-BE49-F238E27FC236}">
                  <a16:creationId xmlns:a16="http://schemas.microsoft.com/office/drawing/2014/main" id="{636CD7B4-3C16-4549-AE9A-954A479DAA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26" y="233947"/>
              <a:ext cx="837246" cy="512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80FF07B-29D3-40EB-AE07-D3726B4DEF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88932" y="233167"/>
              <a:ext cx="768096" cy="512844"/>
            </a:xfrm>
            <a:prstGeom prst="rect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accent6">
                  <a:alpha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3FD0F1D-A12D-46D5-8072-4006E1B7B6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61088" y="230001"/>
              <a:ext cx="768096" cy="512064"/>
            </a:xfrm>
            <a:prstGeom prst="rect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solidFill>
                <a:schemeClr val="accent6">
                  <a:alpha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509D496-8286-435C-ADEF-6F9145BC3C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33244" y="230001"/>
              <a:ext cx="1024128" cy="512064"/>
            </a:xfrm>
            <a:prstGeom prst="rect">
              <a:avLst/>
            </a:prstGeom>
            <a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accent6">
                  <a:alpha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6E5ABA6-689D-44A0-B958-2A69C116C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7868" y="230001"/>
              <a:ext cx="822960" cy="512064"/>
            </a:xfrm>
            <a:prstGeom prst="rect">
              <a:avLst/>
            </a:prstGeom>
            <a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767CCFD-589A-4437-91AA-FC2A82096D48}"/>
              </a:ext>
            </a:extLst>
          </p:cNvPr>
          <p:cNvSpPr txBox="1"/>
          <p:nvPr/>
        </p:nvSpPr>
        <p:spPr>
          <a:xfrm>
            <a:off x="9835897" y="6519446"/>
            <a:ext cx="2566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 by L. Merminga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CCA5D4E-6BDF-4E40-BA56-177DBB3418CF}"/>
              </a:ext>
            </a:extLst>
          </p:cNvPr>
          <p:cNvSpPr txBox="1">
            <a:spLocks/>
          </p:cNvSpPr>
          <p:nvPr/>
        </p:nvSpPr>
        <p:spPr>
          <a:xfrm>
            <a:off x="1140372" y="0"/>
            <a:ext cx="9911255" cy="135714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57189">
              <a:defRPr/>
            </a:pP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  <a:t>Proton Improvement Plan – II </a:t>
            </a:r>
            <a:b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  <a:t>(PIP-II)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7536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129A7-163C-4412-BE8B-B71FF82EE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60091-1D9A-4243-84BC-81C48580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8E4CD-F808-44E4-A529-0F10CF77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4C8AF784-06EF-4D49-A87C-AEBE74B28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PIP-II Mission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9C2440F-911B-414A-A57F-F07A56A654BF}"/>
              </a:ext>
            </a:extLst>
          </p:cNvPr>
          <p:cNvSpPr txBox="1">
            <a:spLocks/>
          </p:cNvSpPr>
          <p:nvPr/>
        </p:nvSpPr>
        <p:spPr>
          <a:xfrm>
            <a:off x="342806" y="1076100"/>
            <a:ext cx="11597226" cy="7514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57149" indent="0" defTabSz="457189">
              <a:spcBef>
                <a:spcPts val="300"/>
              </a:spcBef>
              <a:buNone/>
              <a:defRPr/>
            </a:pPr>
            <a:r>
              <a:rPr lang="en-US" sz="2133" b="1" dirty="0">
                <a:solidFill>
                  <a:srgbClr val="003087"/>
                </a:solidFill>
              </a:rPr>
              <a:t>PIP-II </a:t>
            </a:r>
            <a:r>
              <a:rPr lang="en-US" sz="2133" dirty="0">
                <a:solidFill>
                  <a:srgbClr val="003087"/>
                </a:solidFill>
              </a:rPr>
              <a:t>will enable the world’s most intense beam of neutrinos to the international LBNF/DUNE project, and a broad physics research program, powering new discoveries for decades to come.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E0DD18-D2A0-41E2-9294-D8D139B88A03}"/>
              </a:ext>
            </a:extLst>
          </p:cNvPr>
          <p:cNvSpPr/>
          <p:nvPr/>
        </p:nvSpPr>
        <p:spPr>
          <a:xfrm>
            <a:off x="304800" y="1904748"/>
            <a:ext cx="3734816" cy="27392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defTabSz="457189">
              <a:defRPr/>
            </a:pPr>
            <a:r>
              <a:rPr lang="en-US" sz="1800" b="1" dirty="0">
                <a:solidFill>
                  <a:srgbClr val="003087"/>
                </a:solidFill>
                <a:latin typeface="Helvetica" pitchFamily="34" charset="0"/>
              </a:rPr>
              <a:t>PIP-II </a:t>
            </a:r>
            <a:r>
              <a:rPr lang="en-US" sz="1800" b="1" dirty="0" err="1">
                <a:solidFill>
                  <a:srgbClr val="003087"/>
                </a:solidFill>
                <a:latin typeface="Helvetica" pitchFamily="34" charset="0"/>
              </a:rPr>
              <a:t>Linac</a:t>
            </a:r>
            <a:r>
              <a:rPr lang="en-US" sz="1800" b="1" dirty="0">
                <a:solidFill>
                  <a:srgbClr val="003087"/>
                </a:solidFill>
                <a:latin typeface="Helvetica" pitchFamily="34" charset="0"/>
              </a:rPr>
              <a:t> capabilities</a:t>
            </a:r>
          </a:p>
          <a:p>
            <a:pPr defTabSz="457189">
              <a:defRPr/>
            </a:pPr>
            <a:endParaRPr lang="en-US" sz="2000" b="1" u="sng" dirty="0">
              <a:solidFill>
                <a:srgbClr val="003087"/>
              </a:solidFill>
              <a:latin typeface="Helvetica" pitchFamily="34" charset="0"/>
            </a:endParaRPr>
          </a:p>
          <a:p>
            <a:pPr defTabSz="457189">
              <a:defRPr/>
            </a:pPr>
            <a:r>
              <a:rPr lang="en-US" sz="1800" dirty="0">
                <a:solidFill>
                  <a:srgbClr val="003087"/>
                </a:solidFill>
                <a:latin typeface="Helvetica" pitchFamily="34" charset="0"/>
              </a:rPr>
              <a:t>Beam Power</a:t>
            </a:r>
          </a:p>
          <a:p>
            <a:pPr marL="609585" indent="-380990" defTabSz="457189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505050"/>
                </a:solidFill>
                <a:latin typeface="Helvetica" pitchFamily="34" charset="0"/>
              </a:rPr>
              <a:t>1.2 MW proton beam</a:t>
            </a:r>
          </a:p>
          <a:p>
            <a:pPr marL="609585" indent="-380990" defTabSz="457189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505050"/>
                </a:solidFill>
                <a:latin typeface="Helvetica" pitchFamily="34" charset="0"/>
              </a:rPr>
              <a:t>Upgradeable to multi-MW</a:t>
            </a:r>
            <a:endParaRPr lang="en-US" sz="1600" b="1" u="sng" dirty="0">
              <a:solidFill>
                <a:srgbClr val="505050"/>
              </a:solidFill>
              <a:latin typeface="Helvetica" pitchFamily="34" charset="0"/>
            </a:endParaRPr>
          </a:p>
          <a:p>
            <a:pPr defTabSz="457189">
              <a:defRPr/>
            </a:pPr>
            <a:r>
              <a:rPr lang="en-US" sz="1800" dirty="0">
                <a:solidFill>
                  <a:srgbClr val="003087"/>
                </a:solidFill>
                <a:latin typeface="Helvetica" pitchFamily="34" charset="0"/>
              </a:rPr>
              <a:t>Flexibility and multi-user capability</a:t>
            </a:r>
          </a:p>
          <a:p>
            <a:pPr marL="571495" indent="-342900" defTabSz="457189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505050"/>
                </a:solidFill>
                <a:latin typeface="Helvetica" pitchFamily="34" charset="0"/>
              </a:rPr>
              <a:t>Compatible w/ CW-operations</a:t>
            </a:r>
          </a:p>
          <a:p>
            <a:pPr marL="571495" indent="-342900" defTabSz="457189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505050"/>
                </a:solidFill>
                <a:latin typeface="Helvetica" pitchFamily="34" charset="0"/>
              </a:rPr>
              <a:t>Customized beams</a:t>
            </a:r>
          </a:p>
          <a:p>
            <a:pPr marL="571495" indent="-342900" defTabSz="457189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505050"/>
                </a:solidFill>
                <a:latin typeface="Helvetica" pitchFamily="34" charset="0"/>
              </a:rPr>
              <a:t>Multi-user delivery</a:t>
            </a:r>
            <a:endParaRPr lang="en-US" sz="1600" b="1" u="sng" dirty="0">
              <a:solidFill>
                <a:srgbClr val="505050"/>
              </a:solidFill>
              <a:latin typeface="Helvetica" pitchFamily="34" charset="0"/>
            </a:endParaRPr>
          </a:p>
          <a:p>
            <a:pPr defTabSz="457189">
              <a:defRPr/>
            </a:pPr>
            <a:r>
              <a:rPr lang="en-US" sz="1800" dirty="0">
                <a:solidFill>
                  <a:srgbClr val="003087"/>
                </a:solidFill>
                <a:latin typeface="Helvetica" pitchFamily="34" charset="0"/>
              </a:rPr>
              <a:t>Reliability</a:t>
            </a:r>
          </a:p>
        </p:txBody>
      </p:sp>
      <p:pic>
        <p:nvPicPr>
          <p:cNvPr id="18" name="Content Placeholder 24" descr="A close up of a map&#10;&#10;Description automatically generated">
            <a:extLst>
              <a:ext uri="{FF2B5EF4-FFF2-40B4-BE49-F238E27FC236}">
                <a16:creationId xmlns:a16="http://schemas.microsoft.com/office/drawing/2014/main" id="{D1016A75-3E86-4E60-BB5B-5BBF442961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702" y="2221532"/>
            <a:ext cx="4238126" cy="2639078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C738FA9-5F09-46EE-B4C9-B8B9C093F7DD}"/>
              </a:ext>
            </a:extLst>
          </p:cNvPr>
          <p:cNvSpPr txBox="1">
            <a:spLocks/>
          </p:cNvSpPr>
          <p:nvPr/>
        </p:nvSpPr>
        <p:spPr>
          <a:xfrm>
            <a:off x="8319299" y="1909447"/>
            <a:ext cx="3872701" cy="4284090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PIP-II Scope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800 MeV H−  </a:t>
            </a:r>
            <a:r>
              <a:rPr lang="en-US" sz="1800" dirty="0" err="1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endParaRPr lang="en-US" sz="18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Warm Front End &amp; SRF section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8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-to-Booster transfer line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3-way beam split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Upgraded Booster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 Hz, 800 MeV injection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 injection area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Upgraded Recycler, Main Injector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 in both rings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Conventional facilities, incl.  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Site preparation 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Cryoplant</a:t>
            </a: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Building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Complex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Booster Connection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907A55F8-D84E-49D7-8EE0-DFE1354D0271}"/>
              </a:ext>
            </a:extLst>
          </p:cNvPr>
          <p:cNvSpPr txBox="1"/>
          <p:nvPr/>
        </p:nvSpPr>
        <p:spPr>
          <a:xfrm>
            <a:off x="783760" y="5299899"/>
            <a:ext cx="71553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2200" dirty="0">
                <a:solidFill>
                  <a:srgbClr val="505050"/>
                </a:solidFill>
                <a:latin typeface="Helvetica" panose="020B0604020202020204" pitchFamily="34" charset="0"/>
                <a:ea typeface="HGGothicE" panose="020B0400000000000000" pitchFamily="49" charset="-128"/>
                <a:cs typeface="Helvetica" panose="020B0604020202020204" pitchFamily="34" charset="0"/>
              </a:rPr>
              <a:t>The PIP-II scope </a:t>
            </a:r>
            <a:r>
              <a:rPr lang="en-US" sz="2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enables the accelerator complex to reach </a:t>
            </a:r>
            <a:r>
              <a:rPr lang="en-US" sz="2200" dirty="0">
                <a:solidFill>
                  <a:srgbClr val="505050"/>
                </a:solidFill>
                <a:latin typeface="Helvetica" panose="020B0604020202020204" pitchFamily="34" charset="0"/>
                <a:ea typeface="HGGothicE" panose="020B0400000000000000" pitchFamily="49" charset="-128"/>
                <a:cs typeface="Helvetica" panose="020B0604020202020204" pitchFamily="34" charset="0"/>
              </a:rPr>
              <a:t>1.2 MW proton beam on LBNF target. </a:t>
            </a:r>
          </a:p>
        </p:txBody>
      </p:sp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98312FD4-C6E8-4EE4-9CE4-655C2C42C7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341" y="135516"/>
            <a:ext cx="677859" cy="864856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81D5E8E-FA95-4621-B998-905DC7858B10}"/>
              </a:ext>
            </a:extLst>
          </p:cNvPr>
          <p:cNvSpPr txBox="1"/>
          <p:nvPr/>
        </p:nvSpPr>
        <p:spPr>
          <a:xfrm>
            <a:off x="9113352" y="6135161"/>
            <a:ext cx="2040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Slide by L. Merminga</a:t>
            </a:r>
          </a:p>
        </p:txBody>
      </p:sp>
    </p:spTree>
    <p:extLst>
      <p:ext uri="{BB962C8B-B14F-4D97-AF65-F5344CB8AC3E}">
        <p14:creationId xmlns:p14="http://schemas.microsoft.com/office/powerpoint/2010/main" val="1709878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D6F2D-B769-4C06-8590-ECEFFBF6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9DF9A-32A8-4019-84C7-BA2F009E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7DA24-1C8A-4999-BAF4-80BF79C56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A picture containing outdoor, colorful, line, kite&#10;&#10;Description automatically generated">
            <a:extLst>
              <a:ext uri="{FF2B5EF4-FFF2-40B4-BE49-F238E27FC236}">
                <a16:creationId xmlns:a16="http://schemas.microsoft.com/office/drawing/2014/main" id="{C92914A1-02E2-4654-98B0-6242806EF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733" y="739629"/>
            <a:ext cx="7945635" cy="44534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AAD90F0-50B0-496B-9098-E070B7546DE1}"/>
              </a:ext>
            </a:extLst>
          </p:cNvPr>
          <p:cNvSpPr/>
          <p:nvPr/>
        </p:nvSpPr>
        <p:spPr>
          <a:xfrm>
            <a:off x="9131897" y="4518339"/>
            <a:ext cx="1076325" cy="81529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39" descr="A picture containing toy&#10;&#10;Description automatically generated">
            <a:extLst>
              <a:ext uri="{FF2B5EF4-FFF2-40B4-BE49-F238E27FC236}">
                <a16:creationId xmlns:a16="http://schemas.microsoft.com/office/drawing/2014/main" id="{58C58A15-E930-44EE-9953-A311285C8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75916" y="3965369"/>
            <a:ext cx="3719735" cy="23241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A30948-212A-48AB-BBE0-8AA4F6B05804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5495651" y="4925987"/>
            <a:ext cx="3636246" cy="2014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236896ED-0FBB-4F37-A63A-CE9C0C06C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051" y="-68468"/>
            <a:ext cx="9273085" cy="641739"/>
          </a:xfrm>
        </p:spPr>
        <p:txBody>
          <a:bodyPr/>
          <a:lstStyle/>
          <a:p>
            <a:r>
              <a:rPr lang="en-US" dirty="0"/>
              <a:t>PIP-II Front-End and Injector Test Facility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3386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E20AE70-E816-4BFD-BC43-EFA0A80D8679}"/>
              </a:ext>
            </a:extLst>
          </p:cNvPr>
          <p:cNvGrpSpPr/>
          <p:nvPr/>
        </p:nvGrpSpPr>
        <p:grpSpPr>
          <a:xfrm>
            <a:off x="2900477" y="1361614"/>
            <a:ext cx="8455881" cy="4524834"/>
            <a:chOff x="2900477" y="1361614"/>
            <a:chExt cx="8455881" cy="4524834"/>
          </a:xfrm>
        </p:grpSpPr>
        <p:pic>
          <p:nvPicPr>
            <p:cNvPr id="11" name="Picture 10" descr="A picture containing outdoor, colorful, line, kite&#10;&#10;Description automatically generated">
              <a:extLst>
                <a:ext uri="{FF2B5EF4-FFF2-40B4-BE49-F238E27FC236}">
                  <a16:creationId xmlns:a16="http://schemas.microsoft.com/office/drawing/2014/main" id="{9B742555-74B7-418B-9304-8AC6A4FF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10723" y="1361614"/>
              <a:ext cx="7945635" cy="445346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685E065-0175-4632-94D2-CA16B0659CA7}"/>
                </a:ext>
              </a:extLst>
            </p:cNvPr>
            <p:cNvSpPr/>
            <p:nvPr/>
          </p:nvSpPr>
          <p:spPr>
            <a:xfrm>
              <a:off x="2900477" y="5093284"/>
              <a:ext cx="1020491" cy="7931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8671-A2D0-424D-A942-B5263BD9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5EFDF-4CDC-403E-B7E9-4762E2EA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7074F-ECD9-451C-8258-CF21BE35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B56A570-9C8D-4EB9-B193-EF3CF6B0B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Design Overview</a:t>
            </a:r>
          </a:p>
          <a:p>
            <a:r>
              <a:rPr lang="en-US" dirty="0"/>
              <a:t>Recent progress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0CD25D1-726A-4255-A5D0-486A7D7B0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E020A17-E6F6-4184-973F-0AC5722DC5F2}"/>
              </a:ext>
            </a:extLst>
          </p:cNvPr>
          <p:cNvSpPr/>
          <p:nvPr/>
        </p:nvSpPr>
        <p:spPr>
          <a:xfrm>
            <a:off x="154061" y="1346752"/>
            <a:ext cx="3766908" cy="496957"/>
          </a:xfrm>
          <a:prstGeom prst="round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73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6" name="Title 2">
            <a:extLst>
              <a:ext uri="{FF2B5EF4-FFF2-40B4-BE49-F238E27FC236}">
                <a16:creationId xmlns:a16="http://schemas.microsoft.com/office/drawing/2014/main" id="{23409D85-A278-4BD0-B4E9-F9D63325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PIP-II </a:t>
            </a:r>
            <a:r>
              <a:rPr lang="en-US" dirty="0" err="1"/>
              <a:t>Linac</a:t>
            </a:r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8F386ED-213E-4EFE-ACC1-7F01BD4B9119}"/>
              </a:ext>
            </a:extLst>
          </p:cNvPr>
          <p:cNvGrpSpPr/>
          <p:nvPr/>
        </p:nvGrpSpPr>
        <p:grpSpPr>
          <a:xfrm>
            <a:off x="174948" y="1259475"/>
            <a:ext cx="11745527" cy="4621658"/>
            <a:chOff x="50740" y="2038537"/>
            <a:chExt cx="9107185" cy="2833433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B93B4B36-5C4F-49E7-93D6-4B93927ADE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69" y="3004778"/>
              <a:ext cx="8777756" cy="1867192"/>
            </a:xfrm>
            <a:prstGeom prst="rect">
              <a:avLst/>
            </a:prstGeom>
          </p:spPr>
        </p:pic>
        <p:pic>
          <p:nvPicPr>
            <p:cNvPr id="69" name="Picture 68" descr="A close up of a device&#10;&#10;Description automatically generated">
              <a:extLst>
                <a:ext uri="{FF2B5EF4-FFF2-40B4-BE49-F238E27FC236}">
                  <a16:creationId xmlns:a16="http://schemas.microsoft.com/office/drawing/2014/main" id="{8DDD7D1B-B82D-4F96-AFF4-38168EDF4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40" y="2038537"/>
              <a:ext cx="2030021" cy="2359214"/>
            </a:xfrm>
            <a:prstGeom prst="rect">
              <a:avLst/>
            </a:prstGeom>
          </p:spPr>
        </p:pic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0E234E1-6462-4E2F-B51B-42E3DE900292}"/>
              </a:ext>
            </a:extLst>
          </p:cNvPr>
          <p:cNvCxnSpPr>
            <a:cxnSpLocks/>
          </p:cNvCxnSpPr>
          <p:nvPr/>
        </p:nvCxnSpPr>
        <p:spPr>
          <a:xfrm flipH="1">
            <a:off x="5717057" y="3537489"/>
            <a:ext cx="602818" cy="61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65146F5-2E55-4DAE-82B5-3F219F86E7F4}"/>
              </a:ext>
            </a:extLst>
          </p:cNvPr>
          <p:cNvCxnSpPr>
            <a:cxnSpLocks/>
          </p:cNvCxnSpPr>
          <p:nvPr/>
        </p:nvCxnSpPr>
        <p:spPr>
          <a:xfrm flipH="1">
            <a:off x="3849274" y="3859309"/>
            <a:ext cx="813880" cy="827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4FBA7F1-409D-46A9-8F71-46486179977F}"/>
              </a:ext>
            </a:extLst>
          </p:cNvPr>
          <p:cNvCxnSpPr>
            <a:cxnSpLocks/>
          </p:cNvCxnSpPr>
          <p:nvPr/>
        </p:nvCxnSpPr>
        <p:spPr>
          <a:xfrm flipH="1">
            <a:off x="10286340" y="2665164"/>
            <a:ext cx="409719" cy="562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21A2B87-6878-445E-B6E5-C23396BB3FBA}"/>
              </a:ext>
            </a:extLst>
          </p:cNvPr>
          <p:cNvSpPr txBox="1"/>
          <p:nvPr/>
        </p:nvSpPr>
        <p:spPr>
          <a:xfrm>
            <a:off x="2163816" y="5553913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2.1 MeV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CAEAC98-3E61-4AB7-9B30-1681B2154CCC}"/>
              </a:ext>
            </a:extLst>
          </p:cNvPr>
          <p:cNvSpPr txBox="1"/>
          <p:nvPr/>
        </p:nvSpPr>
        <p:spPr>
          <a:xfrm>
            <a:off x="2966727" y="534735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MeV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539DA5E-1D7B-46DC-9460-3905BC960346}"/>
              </a:ext>
            </a:extLst>
          </p:cNvPr>
          <p:cNvSpPr txBox="1"/>
          <p:nvPr/>
        </p:nvSpPr>
        <p:spPr>
          <a:xfrm>
            <a:off x="3780655" y="5186367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 MeV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6A65F5-72BF-4239-8E93-A7A7F2C7C99D}"/>
              </a:ext>
            </a:extLst>
          </p:cNvPr>
          <p:cNvSpPr txBox="1"/>
          <p:nvPr/>
        </p:nvSpPr>
        <p:spPr>
          <a:xfrm>
            <a:off x="6559141" y="448367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177 MeV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E9BCEA4-29E4-475F-BC9C-85DA5937E81D}"/>
              </a:ext>
            </a:extLst>
          </p:cNvPr>
          <p:cNvSpPr txBox="1"/>
          <p:nvPr/>
        </p:nvSpPr>
        <p:spPr>
          <a:xfrm>
            <a:off x="9564582" y="375161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516 MeV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33B203B-614B-4E67-B29F-C92E4219FC68}"/>
              </a:ext>
            </a:extLst>
          </p:cNvPr>
          <p:cNvSpPr txBox="1"/>
          <p:nvPr/>
        </p:nvSpPr>
        <p:spPr>
          <a:xfrm>
            <a:off x="11140016" y="330534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833 MeV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F95F4FE-1449-4530-8081-88022BE73E25}"/>
              </a:ext>
            </a:extLst>
          </p:cNvPr>
          <p:cNvCxnSpPr>
            <a:cxnSpLocks/>
          </p:cNvCxnSpPr>
          <p:nvPr/>
        </p:nvCxnSpPr>
        <p:spPr>
          <a:xfrm flipV="1">
            <a:off x="2027704" y="5856476"/>
            <a:ext cx="935821" cy="19278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1AFCF41-B992-4BAF-852A-8C03A046D2B8}"/>
              </a:ext>
            </a:extLst>
          </p:cNvPr>
          <p:cNvCxnSpPr>
            <a:cxnSpLocks/>
          </p:cNvCxnSpPr>
          <p:nvPr/>
        </p:nvCxnSpPr>
        <p:spPr>
          <a:xfrm flipV="1">
            <a:off x="3164104" y="3607859"/>
            <a:ext cx="8918003" cy="2194312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7E36DE1-F089-4D24-BDCA-27E48D442BA1}"/>
              </a:ext>
            </a:extLst>
          </p:cNvPr>
          <p:cNvSpPr txBox="1"/>
          <p:nvPr/>
        </p:nvSpPr>
        <p:spPr>
          <a:xfrm rot="20944129">
            <a:off x="1309215" y="5987890"/>
            <a:ext cx="1703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Room Temperature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7ADE527-1EA3-4381-8C1F-DBE42CA57D7C}"/>
              </a:ext>
            </a:extLst>
          </p:cNvPr>
          <p:cNvSpPr txBox="1"/>
          <p:nvPr/>
        </p:nvSpPr>
        <p:spPr>
          <a:xfrm rot="20944129">
            <a:off x="7450667" y="4653701"/>
            <a:ext cx="1703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Superconducting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22871C0-E0E2-4816-8557-E1349459CD47}"/>
              </a:ext>
            </a:extLst>
          </p:cNvPr>
          <p:cNvGrpSpPr/>
          <p:nvPr/>
        </p:nvGrpSpPr>
        <p:grpSpPr>
          <a:xfrm>
            <a:off x="254958" y="3810462"/>
            <a:ext cx="1163489" cy="1281219"/>
            <a:chOff x="1468198" y="3946519"/>
            <a:chExt cx="1163489" cy="1281219"/>
          </a:xfrm>
        </p:grpSpPr>
        <p:pic>
          <p:nvPicPr>
            <p:cNvPr id="84" name="Picture 2" descr="page14image3855822208">
              <a:extLst>
                <a:ext uri="{FF2B5EF4-FFF2-40B4-BE49-F238E27FC236}">
                  <a16:creationId xmlns:a16="http://schemas.microsoft.com/office/drawing/2014/main" id="{84376CF6-3C95-4B0A-B721-52FDE9F951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3644" y="4476345"/>
              <a:ext cx="820753" cy="751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641ACA3-4FF1-403D-A360-E6BF292F44DF}"/>
                </a:ext>
              </a:extLst>
            </p:cNvPr>
            <p:cNvSpPr txBox="1"/>
            <p:nvPr/>
          </p:nvSpPr>
          <p:spPr>
            <a:xfrm>
              <a:off x="1468198" y="3946519"/>
              <a:ext cx="11634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H- Ion source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B6442E2-6582-490D-AB2A-0AA647C02BC4}"/>
              </a:ext>
            </a:extLst>
          </p:cNvPr>
          <p:cNvCxnSpPr>
            <a:cxnSpLocks/>
            <a:stCxn id="84" idx="3"/>
          </p:cNvCxnSpPr>
          <p:nvPr/>
        </p:nvCxnSpPr>
        <p:spPr>
          <a:xfrm>
            <a:off x="1121157" y="4715985"/>
            <a:ext cx="290070" cy="528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E8B357-0BE1-41BC-8C09-8BF44C455FA5}"/>
              </a:ext>
            </a:extLst>
          </p:cNvPr>
          <p:cNvSpPr txBox="1"/>
          <p:nvPr/>
        </p:nvSpPr>
        <p:spPr>
          <a:xfrm>
            <a:off x="1522391" y="4911079"/>
            <a:ext cx="682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RFQ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E0C7F0EC-CE97-4665-BCDC-25FF57F78F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31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539" y="3377446"/>
            <a:ext cx="1414581" cy="54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3F3E2A6-43FC-4469-8AA1-FA978069D0F4}"/>
              </a:ext>
            </a:extLst>
          </p:cNvPr>
          <p:cNvCxnSpPr>
            <a:cxnSpLocks/>
          </p:cNvCxnSpPr>
          <p:nvPr/>
        </p:nvCxnSpPr>
        <p:spPr>
          <a:xfrm flipH="1">
            <a:off x="2957354" y="4064453"/>
            <a:ext cx="416248" cy="712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87D342B-DF46-41C6-9813-3CD23A4E4832}"/>
              </a:ext>
            </a:extLst>
          </p:cNvPr>
          <p:cNvGrpSpPr/>
          <p:nvPr/>
        </p:nvGrpSpPr>
        <p:grpSpPr>
          <a:xfrm>
            <a:off x="4210932" y="1688958"/>
            <a:ext cx="1099796" cy="325012"/>
            <a:chOff x="1327642" y="1254729"/>
            <a:chExt cx="1099796" cy="325012"/>
          </a:xfrm>
        </p:grpSpPr>
        <p:pic>
          <p:nvPicPr>
            <p:cNvPr id="91" name="Picture 4" descr="Image result">
              <a:extLst>
                <a:ext uri="{FF2B5EF4-FFF2-40B4-BE49-F238E27FC236}">
                  <a16:creationId xmlns:a16="http://schemas.microsoft.com/office/drawing/2014/main" id="{1C41922E-A3EF-426A-9E30-58279F9920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642" y="1254729"/>
              <a:ext cx="493776" cy="325012"/>
            </a:xfrm>
            <a:prstGeom prst="rect">
              <a:avLst/>
            </a:prstGeom>
            <a:noFill/>
            <a:ln>
              <a:solidFill>
                <a:schemeClr val="accent6">
                  <a:alpha val="1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2" descr="Image result">
              <a:extLst>
                <a:ext uri="{FF2B5EF4-FFF2-40B4-BE49-F238E27FC236}">
                  <a16:creationId xmlns:a16="http://schemas.microsoft.com/office/drawing/2014/main" id="{F057A370-0306-46E9-B7B3-2A69481F25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9654" y="1270931"/>
              <a:ext cx="557784" cy="292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49E4588A-1A61-4ECA-AAA1-C9FAED40F5DC}"/>
              </a:ext>
            </a:extLst>
          </p:cNvPr>
          <p:cNvSpPr/>
          <p:nvPr/>
        </p:nvSpPr>
        <p:spPr>
          <a:xfrm>
            <a:off x="6807773" y="5048524"/>
            <a:ext cx="50992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 pitchFamily="34" charset="0"/>
              </a:rPr>
              <a:t>PIP-II </a:t>
            </a:r>
            <a:r>
              <a:rPr lang="en-US" sz="2000" dirty="0">
                <a:solidFill>
                  <a:srgbClr val="505050"/>
                </a:solidFill>
                <a:latin typeface="Helvetica" pitchFamily="34" charset="0"/>
              </a:rPr>
              <a:t>L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 pitchFamily="34" charset="0"/>
              </a:rPr>
              <a:t>inac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 pitchFamily="34" charset="0"/>
              </a:rPr>
              <a:t> is technically complex, state of the art superconducting RF accelerator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2BFEFBBD-FFDA-4D36-94EE-9A4C8990EE1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2801939"/>
            <a:ext cx="527234" cy="329522"/>
          </a:xfrm>
          <a:prstGeom prst="rect">
            <a:avLst/>
          </a:prstGeom>
          <a:ln>
            <a:solidFill>
              <a:schemeClr val="accent6">
                <a:alpha val="10000"/>
              </a:schemeClr>
            </a:solidFill>
          </a:ln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597EE597-CFD9-4876-8E08-85A5C24A3E96}"/>
              </a:ext>
            </a:extLst>
          </p:cNvPr>
          <p:cNvSpPr txBox="1"/>
          <p:nvPr/>
        </p:nvSpPr>
        <p:spPr>
          <a:xfrm>
            <a:off x="2465077" y="1594773"/>
            <a:ext cx="110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Cryoplant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6" name="Picture 4" descr="Image result">
            <a:extLst>
              <a:ext uri="{FF2B5EF4-FFF2-40B4-BE49-F238E27FC236}">
                <a16:creationId xmlns:a16="http://schemas.microsoft.com/office/drawing/2014/main" id="{53D16711-C207-4E5D-975A-21A7AB76E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9898" y="1581777"/>
            <a:ext cx="512064" cy="334208"/>
          </a:xfrm>
          <a:prstGeom prst="rect">
            <a:avLst/>
          </a:prstGeom>
          <a:noFill/>
          <a:ln>
            <a:solidFill>
              <a:schemeClr val="accent6">
                <a:alpha val="10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13BF19D7-DA35-4B0F-BBA9-0B3F737F3801}"/>
              </a:ext>
            </a:extLst>
          </p:cNvPr>
          <p:cNvSpPr txBox="1"/>
          <p:nvPr/>
        </p:nvSpPr>
        <p:spPr>
          <a:xfrm>
            <a:off x="2240793" y="2763790"/>
            <a:ext cx="110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CDS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D6B9A65-A433-444A-962F-A235FAAD77FE}"/>
              </a:ext>
            </a:extLst>
          </p:cNvPr>
          <p:cNvGrpSpPr/>
          <p:nvPr/>
        </p:nvGrpSpPr>
        <p:grpSpPr>
          <a:xfrm>
            <a:off x="5930241" y="1197633"/>
            <a:ext cx="1025183" cy="646260"/>
            <a:chOff x="5774052" y="1457548"/>
            <a:chExt cx="1025183" cy="646260"/>
          </a:xfrm>
        </p:grpSpPr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25B4309F-D833-4DFD-9985-C03E1E4E2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4052" y="1770373"/>
              <a:ext cx="492481" cy="333435"/>
            </a:xfrm>
            <a:prstGeom prst="rect">
              <a:avLst/>
            </a:prstGeom>
            <a:ln>
              <a:solidFill>
                <a:schemeClr val="accent6">
                  <a:alpha val="10000"/>
                </a:schemeClr>
              </a:solidFill>
            </a:ln>
          </p:spPr>
        </p:pic>
        <p:pic>
          <p:nvPicPr>
            <p:cNvPr id="100" name="Picture 2" descr="Image result">
              <a:extLst>
                <a:ext uri="{FF2B5EF4-FFF2-40B4-BE49-F238E27FC236}">
                  <a16:creationId xmlns:a16="http://schemas.microsoft.com/office/drawing/2014/main" id="{0CD86CB9-989F-4EDB-8D7A-7990ACA55D7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0293" y="1457548"/>
              <a:ext cx="557784" cy="2880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4" descr="Image result">
              <a:extLst>
                <a:ext uri="{FF2B5EF4-FFF2-40B4-BE49-F238E27FC236}">
                  <a16:creationId xmlns:a16="http://schemas.microsoft.com/office/drawing/2014/main" id="{C9A36DCB-F241-4F44-990A-9F349075F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046" y="1774584"/>
              <a:ext cx="480189" cy="325012"/>
            </a:xfrm>
            <a:prstGeom prst="rect">
              <a:avLst/>
            </a:prstGeom>
            <a:noFill/>
            <a:ln>
              <a:solidFill>
                <a:schemeClr val="accent6">
                  <a:alpha val="1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D0D84D8-EF33-4F90-BC92-E012AA200E3C}"/>
              </a:ext>
            </a:extLst>
          </p:cNvPr>
          <p:cNvGrpSpPr/>
          <p:nvPr/>
        </p:nvGrpSpPr>
        <p:grpSpPr>
          <a:xfrm>
            <a:off x="2782794" y="2319493"/>
            <a:ext cx="1259455" cy="1057953"/>
            <a:chOff x="2769571" y="2288772"/>
            <a:chExt cx="1259455" cy="1057953"/>
          </a:xfrm>
        </p:grpSpPr>
        <p:pic>
          <p:nvPicPr>
            <p:cNvPr id="103" name="Picture 2" descr="Image result">
              <a:extLst>
                <a:ext uri="{FF2B5EF4-FFF2-40B4-BE49-F238E27FC236}">
                  <a16:creationId xmlns:a16="http://schemas.microsoft.com/office/drawing/2014/main" id="{0D540BC5-7BB3-4299-9784-F5C19042B6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5628" y="2288772"/>
              <a:ext cx="557784" cy="292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B2E0EA7-B01C-403B-A143-C7D50E4E01FA}"/>
                </a:ext>
              </a:extLst>
            </p:cNvPr>
            <p:cNvSpPr txBox="1"/>
            <p:nvPr/>
          </p:nvSpPr>
          <p:spPr>
            <a:xfrm>
              <a:off x="2769571" y="2608061"/>
              <a:ext cx="12594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HWR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 Cavities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162.5 MHz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E0C5838A-E9C9-4BE5-ADFC-EDFBB4554650}"/>
              </a:ext>
            </a:extLst>
          </p:cNvPr>
          <p:cNvSpPr txBox="1"/>
          <p:nvPr/>
        </p:nvSpPr>
        <p:spPr>
          <a:xfrm>
            <a:off x="4000030" y="2049838"/>
            <a:ext cx="1512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Spoke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SSR1 X 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Cavities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325 MHz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9C0B9CE-D15F-48E4-8055-85472C02372E}"/>
              </a:ext>
            </a:extLst>
          </p:cNvPr>
          <p:cNvSpPr txBox="1"/>
          <p:nvPr/>
        </p:nvSpPr>
        <p:spPr>
          <a:xfrm>
            <a:off x="5767798" y="1872587"/>
            <a:ext cx="1512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Spoke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SSR2 X 7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35 Cavities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325 MHz</a:t>
            </a: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769C6D6F-A99E-4440-9DB0-87A50F34B3C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1392" y="2394407"/>
            <a:ext cx="1439796" cy="904488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993CE52-273F-402F-980E-70D62428ADF3}"/>
              </a:ext>
            </a:extLst>
          </p:cNvPr>
          <p:cNvGrpSpPr/>
          <p:nvPr/>
        </p:nvGrpSpPr>
        <p:grpSpPr>
          <a:xfrm>
            <a:off x="7731978" y="871624"/>
            <a:ext cx="1300679" cy="1634714"/>
            <a:chOff x="7608057" y="872035"/>
            <a:chExt cx="1300679" cy="1634714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672E4F2-072F-44D6-9E7C-37DF5FB56F1D}"/>
                </a:ext>
              </a:extLst>
            </p:cNvPr>
            <p:cNvGrpSpPr/>
            <p:nvPr/>
          </p:nvGrpSpPr>
          <p:grpSpPr>
            <a:xfrm>
              <a:off x="7773250" y="872035"/>
              <a:ext cx="1027283" cy="697083"/>
              <a:chOff x="4990042" y="911873"/>
              <a:chExt cx="1027283" cy="697083"/>
            </a:xfrm>
          </p:grpSpPr>
          <p:pic>
            <p:nvPicPr>
              <p:cNvPr id="111" name="Graphic 110">
                <a:extLst>
                  <a:ext uri="{FF2B5EF4-FFF2-40B4-BE49-F238E27FC236}">
                    <a16:creationId xmlns:a16="http://schemas.microsoft.com/office/drawing/2014/main" id="{E5461EEF-9E8B-4649-95C4-D709DDEFAD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5524844" y="911873"/>
                <a:ext cx="478534" cy="323893"/>
              </a:xfrm>
              <a:prstGeom prst="rect">
                <a:avLst/>
              </a:prstGeom>
              <a:effectLst/>
            </p:spPr>
          </p:pic>
          <p:pic>
            <p:nvPicPr>
              <p:cNvPr id="112" name="Picture 111">
                <a:extLst>
                  <a:ext uri="{FF2B5EF4-FFF2-40B4-BE49-F238E27FC236}">
                    <a16:creationId xmlns:a16="http://schemas.microsoft.com/office/drawing/2014/main" id="{DE7D944B-89C4-4CE0-8DF1-FC82BD696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4844" y="1275521"/>
                <a:ext cx="492481" cy="333435"/>
              </a:xfrm>
              <a:prstGeom prst="rect">
                <a:avLst/>
              </a:prstGeom>
              <a:ln>
                <a:solidFill>
                  <a:schemeClr val="accent6">
                    <a:alpha val="10000"/>
                  </a:schemeClr>
                </a:solidFill>
              </a:ln>
            </p:spPr>
          </p:pic>
          <p:pic>
            <p:nvPicPr>
              <p:cNvPr id="113" name="Picture 4" descr="Image result">
                <a:extLst>
                  <a:ext uri="{FF2B5EF4-FFF2-40B4-BE49-F238E27FC236}">
                    <a16:creationId xmlns:a16="http://schemas.microsoft.com/office/drawing/2014/main" id="{F238A430-6153-4293-8A56-5D1065B87F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7210" y="1275309"/>
                <a:ext cx="480189" cy="325012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4" name="Picture 2" descr="Image result">
                <a:extLst>
                  <a:ext uri="{FF2B5EF4-FFF2-40B4-BE49-F238E27FC236}">
                    <a16:creationId xmlns:a16="http://schemas.microsoft.com/office/drawing/2014/main" id="{5F23686F-F2D1-4E9B-9E16-E760F062DC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0042" y="927923"/>
                <a:ext cx="498737" cy="2852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F50EBFF-13E3-411D-ADC0-75FF65F24F3E}"/>
                </a:ext>
              </a:extLst>
            </p:cNvPr>
            <p:cNvSpPr txBox="1"/>
            <p:nvPr/>
          </p:nvSpPr>
          <p:spPr>
            <a:xfrm>
              <a:off x="7608057" y="1552642"/>
              <a:ext cx="130067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Elliptical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LB650 X 9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36 Cavities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4C9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650 MHz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34CD0C1-1847-4874-B574-2BA7033805CC}"/>
              </a:ext>
            </a:extLst>
          </p:cNvPr>
          <p:cNvGrpSpPr/>
          <p:nvPr/>
        </p:nvGrpSpPr>
        <p:grpSpPr>
          <a:xfrm>
            <a:off x="9938730" y="420153"/>
            <a:ext cx="1043296" cy="685463"/>
            <a:chOff x="9830205" y="192688"/>
            <a:chExt cx="1043296" cy="685463"/>
          </a:xfrm>
        </p:grpSpPr>
        <p:pic>
          <p:nvPicPr>
            <p:cNvPr id="116" name="Content Placeholder 7">
              <a:extLst>
                <a:ext uri="{FF2B5EF4-FFF2-40B4-BE49-F238E27FC236}">
                  <a16:creationId xmlns:a16="http://schemas.microsoft.com/office/drawing/2014/main" id="{C4660A74-40B4-42D4-B9A7-1A602B494E1B}"/>
                </a:ext>
              </a:extLst>
            </p:cNvPr>
            <p:cNvPicPr>
              <a:picLocks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59245" y="192688"/>
              <a:ext cx="585216" cy="292608"/>
            </a:xfrm>
            <a:prstGeom prst="rect">
              <a:avLst/>
            </a:prstGeom>
          </p:spPr>
        </p:pic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87739704-43FB-4B53-AFEF-7910EE0D6A2F}"/>
                </a:ext>
              </a:extLst>
            </p:cNvPr>
            <p:cNvGrpSpPr/>
            <p:nvPr/>
          </p:nvGrpSpPr>
          <p:grpSpPr>
            <a:xfrm>
              <a:off x="9830205" y="585543"/>
              <a:ext cx="1043296" cy="292608"/>
              <a:chOff x="9830205" y="585543"/>
              <a:chExt cx="1043296" cy="292608"/>
            </a:xfrm>
          </p:grpSpPr>
          <p:pic>
            <p:nvPicPr>
              <p:cNvPr id="118" name="Picture 4" descr="Image result">
                <a:extLst>
                  <a:ext uri="{FF2B5EF4-FFF2-40B4-BE49-F238E27FC236}">
                    <a16:creationId xmlns:a16="http://schemas.microsoft.com/office/drawing/2014/main" id="{55884CB5-9957-479E-8D0D-B1F0810BB6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36303" y="585543"/>
                <a:ext cx="437198" cy="292608"/>
              </a:xfrm>
              <a:prstGeom prst="rect">
                <a:avLst/>
              </a:prstGeom>
              <a:noFill/>
              <a:ln>
                <a:solidFill>
                  <a:schemeClr val="accent6">
                    <a:alpha val="1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2" descr="Image result">
                <a:extLst>
                  <a:ext uri="{FF2B5EF4-FFF2-40B4-BE49-F238E27FC236}">
                    <a16:creationId xmlns:a16="http://schemas.microsoft.com/office/drawing/2014/main" id="{A4628E44-EBBB-4086-82A5-8DA0CAF521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30205" y="585543"/>
                <a:ext cx="557784" cy="2926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D2C1BA79-EEB3-407F-96D7-8266DC0C0E22}"/>
              </a:ext>
            </a:extLst>
          </p:cNvPr>
          <p:cNvSpPr txBox="1"/>
          <p:nvPr/>
        </p:nvSpPr>
        <p:spPr>
          <a:xfrm>
            <a:off x="9810039" y="1168348"/>
            <a:ext cx="13006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Elliptical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HB650 X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 Cavities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650 MHz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D41B818-ADBD-48F7-BD20-8DFE54283FE4}"/>
              </a:ext>
            </a:extLst>
          </p:cNvPr>
          <p:cNvCxnSpPr>
            <a:cxnSpLocks/>
          </p:cNvCxnSpPr>
          <p:nvPr/>
        </p:nvCxnSpPr>
        <p:spPr>
          <a:xfrm flipH="1">
            <a:off x="8059636" y="3131461"/>
            <a:ext cx="372337" cy="629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2" name="Picture 121" descr="A picture containing toy&#10;&#10;Description automatically generated">
            <a:extLst>
              <a:ext uri="{FF2B5EF4-FFF2-40B4-BE49-F238E27FC236}">
                <a16:creationId xmlns:a16="http://schemas.microsoft.com/office/drawing/2014/main" id="{4789E25B-507F-45DE-AD1D-511C631DFEF0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419" y="3003945"/>
            <a:ext cx="1454714" cy="795053"/>
          </a:xfrm>
          <a:prstGeom prst="rect">
            <a:avLst/>
          </a:prstGeom>
        </p:spPr>
      </p:pic>
      <p:pic>
        <p:nvPicPr>
          <p:cNvPr id="123" name="Picture 122" descr="A close up of a device&#10;&#10;Description automatically generated">
            <a:extLst>
              <a:ext uri="{FF2B5EF4-FFF2-40B4-BE49-F238E27FC236}">
                <a16:creationId xmlns:a16="http://schemas.microsoft.com/office/drawing/2014/main" id="{B027FE17-136E-4517-B486-EE971406D414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763" y="2767285"/>
            <a:ext cx="1454714" cy="834529"/>
          </a:xfrm>
          <a:prstGeom prst="rect">
            <a:avLst/>
          </a:prstGeom>
        </p:spPr>
      </p:pic>
      <p:pic>
        <p:nvPicPr>
          <p:cNvPr id="124" name="Content Placeholder 7" descr="A picture containing toy, drawing, hydrant, engine&#10;&#10;Description automatically generated">
            <a:extLst>
              <a:ext uri="{FF2B5EF4-FFF2-40B4-BE49-F238E27FC236}">
                <a16:creationId xmlns:a16="http://schemas.microsoft.com/office/drawing/2014/main" id="{193B5D38-AF16-47CC-BC21-17D9029D7632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2367" y="2054704"/>
            <a:ext cx="1819007" cy="852374"/>
          </a:xfrm>
          <a:prstGeom prst="rect">
            <a:avLst/>
          </a:prstGeom>
        </p:spPr>
      </p:pic>
      <p:sp>
        <p:nvSpPr>
          <p:cNvPr id="125" name="Rectangle 63">
            <a:extLst>
              <a:ext uri="{FF2B5EF4-FFF2-40B4-BE49-F238E27FC236}">
                <a16:creationId xmlns:a16="http://schemas.microsoft.com/office/drawing/2014/main" id="{E37BA918-D5EF-41C9-986B-BA9C71DE2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7347" y="5842873"/>
            <a:ext cx="8041739" cy="584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PIP-II is the World’s highest energy and power CW proton </a:t>
            </a:r>
            <a:r>
              <a:rPr kumimoji="0" lang="en-US" altLang="en-US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, and the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</a:rPr>
              <a:t>first U.S. accelerator project to be built with major international contributions  </a:t>
            </a: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13150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9F894-C70C-462A-9D93-8D8F0A84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AFA4-2744-4737-89D5-FF20F222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Wu | </a:t>
            </a:r>
            <a:r>
              <a:rPr lang="en-US">
                <a:solidFill>
                  <a:srgbClr val="777777"/>
                </a:solidFill>
                <a:latin typeface="Roboto"/>
              </a:rPr>
              <a:t>Americas Workshop on Linear Colliders 2020 </a:t>
            </a:r>
            <a:r>
              <a:rPr lang="en-US"/>
              <a:t>| PIP-II SRF Cryomodules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8AD1E-B799-4A55-ACC8-9EF170D6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5A46EE1-FB43-4837-857D-F5E561B2B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</p:spPr>
        <p:txBody>
          <a:bodyPr/>
          <a:lstStyle/>
          <a:p>
            <a:r>
              <a:rPr lang="en-US" dirty="0"/>
              <a:t>PIP-II Cavities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584A3A-0D73-4A13-BDEB-DADE663B14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83650" y="1165713"/>
            <a:ext cx="1930396" cy="693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AA6CD3-A78E-48CF-A415-73B5AFE03A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9150469" y="1027610"/>
            <a:ext cx="2578207" cy="7866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82743D-8E1C-4007-AC0B-86931933D0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37749">
            <a:off x="1154215" y="1285351"/>
            <a:ext cx="1645038" cy="8222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9FAEC5-E2C2-4441-9682-518A0A2F52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33286" y="931004"/>
            <a:ext cx="932277" cy="14614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26F065-36AE-4B87-A3DF-C2E7930118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293" y="946696"/>
            <a:ext cx="1407094" cy="14402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004420-029B-4B67-B9AD-1431440CB2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651765"/>
              </p:ext>
            </p:extLst>
          </p:nvPr>
        </p:nvGraphicFramePr>
        <p:xfrm>
          <a:off x="348017" y="3924055"/>
          <a:ext cx="11495965" cy="21488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048204">
                  <a:extLst>
                    <a:ext uri="{9D8B030D-6E8A-4147-A177-3AD203B41FA5}">
                      <a16:colId xmlns:a16="http://schemas.microsoft.com/office/drawing/2014/main" val="1245469305"/>
                    </a:ext>
                  </a:extLst>
                </a:gridCol>
                <a:gridCol w="733541">
                  <a:extLst>
                    <a:ext uri="{9D8B030D-6E8A-4147-A177-3AD203B41FA5}">
                      <a16:colId xmlns:a16="http://schemas.microsoft.com/office/drawing/2014/main" val="2469159661"/>
                    </a:ext>
                  </a:extLst>
                </a:gridCol>
                <a:gridCol w="1536940">
                  <a:extLst>
                    <a:ext uri="{9D8B030D-6E8A-4147-A177-3AD203B41FA5}">
                      <a16:colId xmlns:a16="http://schemas.microsoft.com/office/drawing/2014/main" val="1030312581"/>
                    </a:ext>
                  </a:extLst>
                </a:gridCol>
                <a:gridCol w="1353604">
                  <a:extLst>
                    <a:ext uri="{9D8B030D-6E8A-4147-A177-3AD203B41FA5}">
                      <a16:colId xmlns:a16="http://schemas.microsoft.com/office/drawing/2014/main" val="11191977"/>
                    </a:ext>
                  </a:extLst>
                </a:gridCol>
                <a:gridCol w="1295753">
                  <a:extLst>
                    <a:ext uri="{9D8B030D-6E8A-4147-A177-3AD203B41FA5}">
                      <a16:colId xmlns:a16="http://schemas.microsoft.com/office/drawing/2014/main" val="1849977443"/>
                    </a:ext>
                  </a:extLst>
                </a:gridCol>
                <a:gridCol w="1750823">
                  <a:extLst>
                    <a:ext uri="{9D8B030D-6E8A-4147-A177-3AD203B41FA5}">
                      <a16:colId xmlns:a16="http://schemas.microsoft.com/office/drawing/2014/main" val="2772126974"/>
                    </a:ext>
                  </a:extLst>
                </a:gridCol>
                <a:gridCol w="1122551">
                  <a:extLst>
                    <a:ext uri="{9D8B030D-6E8A-4147-A177-3AD203B41FA5}">
                      <a16:colId xmlns:a16="http://schemas.microsoft.com/office/drawing/2014/main" val="667256639"/>
                    </a:ext>
                  </a:extLst>
                </a:gridCol>
                <a:gridCol w="1018463">
                  <a:extLst>
                    <a:ext uri="{9D8B030D-6E8A-4147-A177-3AD203B41FA5}">
                      <a16:colId xmlns:a16="http://schemas.microsoft.com/office/drawing/2014/main" val="2573155986"/>
                    </a:ext>
                  </a:extLst>
                </a:gridCol>
                <a:gridCol w="818043">
                  <a:extLst>
                    <a:ext uri="{9D8B030D-6E8A-4147-A177-3AD203B41FA5}">
                      <a16:colId xmlns:a16="http://schemas.microsoft.com/office/drawing/2014/main" val="2237503302"/>
                    </a:ext>
                  </a:extLst>
                </a:gridCol>
                <a:gridCol w="818043">
                  <a:extLst>
                    <a:ext uri="{9D8B030D-6E8A-4147-A177-3AD203B41FA5}">
                      <a16:colId xmlns:a16="http://schemas.microsoft.com/office/drawing/2014/main" val="4200018287"/>
                    </a:ext>
                  </a:extLst>
                </a:gridCol>
              </a:tblGrid>
              <a:tr h="484496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  <a:sym typeface="Symbol" panose="05050102010706020507" pitchFamily="18" charset="2"/>
                        </a:rPr>
                        <a:t></a:t>
                      </a:r>
                      <a:endParaRPr lang="en-US" sz="15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Frequency </a:t>
                      </a:r>
                    </a:p>
                    <a:p>
                      <a:pPr algn="ctr"/>
                      <a:r>
                        <a:rPr lang="en-US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Aperture </a:t>
                      </a:r>
                    </a:p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Effective </a:t>
                      </a:r>
                    </a:p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Length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Accelerating </a:t>
                      </a:r>
                    </a:p>
                    <a:p>
                      <a:pPr algn="ctr"/>
                      <a:r>
                        <a:rPr lang="en-US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Gradient*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en-US" sz="1500" baseline="-250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</a:p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[MV/m]</a:t>
                      </a:r>
                      <a:endParaRPr lang="en-US" sz="1500" baseline="-250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500" baseline="-250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</a:t>
                      </a:r>
                    </a:p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[mT]</a:t>
                      </a:r>
                      <a:endParaRPr lang="en-US" sz="1500" baseline="-250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R/Q [</a:t>
                      </a:r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 </a:t>
                      </a:r>
                    </a:p>
                    <a:p>
                      <a:pPr algn="ctr"/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</a:t>
                      </a:r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US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5399"/>
                  </a:ext>
                </a:extLst>
              </a:tr>
              <a:tr h="126681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HWR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790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210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46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LB650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572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HB650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7740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8388369-CE3B-4DDE-B5AD-DFFCF3CF6747}"/>
              </a:ext>
            </a:extLst>
          </p:cNvPr>
          <p:cNvSpPr txBox="1"/>
          <p:nvPr/>
        </p:nvSpPr>
        <p:spPr>
          <a:xfrm>
            <a:off x="3892180" y="6010289"/>
            <a:ext cx="4784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*Highest gradient in a cryomodule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5C6E47-FE55-4844-ABB4-22274EB708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46" y="2533361"/>
            <a:ext cx="1941677" cy="1288721"/>
          </a:xfrm>
          <a:prstGeom prst="rect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00C2F0-FC64-4E72-8318-26430A4539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724" y="2538901"/>
            <a:ext cx="1505100" cy="129980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67DA60-EE61-4F72-8CC5-7FE7212A3BB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9603" y="2525051"/>
            <a:ext cx="1919941" cy="130534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9B0092D-3CA4-40E0-9060-32C950F8B6B0}"/>
              </a:ext>
            </a:extLst>
          </p:cNvPr>
          <p:cNvGrpSpPr/>
          <p:nvPr/>
        </p:nvGrpSpPr>
        <p:grpSpPr>
          <a:xfrm>
            <a:off x="5519951" y="2536131"/>
            <a:ext cx="1431932" cy="1305340"/>
            <a:chOff x="4162568" y="2503033"/>
            <a:chExt cx="1431932" cy="13053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CBB4D57-6488-4148-8784-3C067AAB621B}"/>
                </a:ext>
              </a:extLst>
            </p:cNvPr>
            <p:cNvSpPr/>
            <p:nvPr/>
          </p:nvSpPr>
          <p:spPr>
            <a:xfrm>
              <a:off x="4162568" y="2503033"/>
              <a:ext cx="1431932" cy="1305340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CD03FA8-FC3C-4EC4-BF9A-72F4582934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05283" y="2523984"/>
              <a:ext cx="1172020" cy="127041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98A8308-BAD2-487F-895F-A5A3653835C5}"/>
              </a:ext>
            </a:extLst>
          </p:cNvPr>
          <p:cNvGrpSpPr/>
          <p:nvPr/>
        </p:nvGrpSpPr>
        <p:grpSpPr>
          <a:xfrm>
            <a:off x="7517010" y="2528649"/>
            <a:ext cx="1438546" cy="1305340"/>
            <a:chOff x="5603598" y="2503033"/>
            <a:chExt cx="1438546" cy="13053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9CD3B0B-CCDF-4D7E-AA5D-EC62617D7BD2}"/>
                </a:ext>
              </a:extLst>
            </p:cNvPr>
            <p:cNvSpPr/>
            <p:nvPr/>
          </p:nvSpPr>
          <p:spPr>
            <a:xfrm>
              <a:off x="5610212" y="2503033"/>
              <a:ext cx="1431932" cy="1305340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Immagine 11" descr="Immagine che contiene interni, rosso, sedendo, cucina&#10;&#10;Descrizione generata automaticamente">
              <a:extLst>
                <a:ext uri="{FF2B5EF4-FFF2-40B4-BE49-F238E27FC236}">
                  <a16:creationId xmlns:a16="http://schemas.microsoft.com/office/drawing/2014/main" id="{71B2F897-2293-4A6C-BB63-4DE9A805B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3598" y="2736859"/>
              <a:ext cx="1431933" cy="805463"/>
            </a:xfrm>
            <a:prstGeom prst="rect">
              <a:avLst/>
            </a:prstGeom>
          </p:spPr>
        </p:pic>
      </p:grpSp>
      <p:pic>
        <p:nvPicPr>
          <p:cNvPr id="24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75D29F76-CBBF-4369-93F5-D48C129AC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9031" y="1267797"/>
            <a:ext cx="621699" cy="6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898536A8-55B0-4E03-9FB3-0941CB232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101" y="1298416"/>
            <a:ext cx="621699" cy="6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2712922D-7A3E-4DA3-BA29-E38668B6A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7385" y="1274459"/>
            <a:ext cx="621699" cy="6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Logo Angle Font - Checkmark png download - 5000*5000 - Free Transparent  Logo png Download. - Clip Art Library">
            <a:extLst>
              <a:ext uri="{FF2B5EF4-FFF2-40B4-BE49-F238E27FC236}">
                <a16:creationId xmlns:a16="http://schemas.microsoft.com/office/drawing/2014/main" id="{0BFE7B7C-FB0C-4D8A-B8C9-66D9B68C1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6858" y="1273337"/>
            <a:ext cx="718169" cy="718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59826"/>
      </p:ext>
    </p:extLst>
  </p:cSld>
  <p:clrMapOvr>
    <a:masterClrMapping/>
  </p:clrMapOvr>
</p:sld>
</file>

<file path=ppt/theme/theme1.xml><?xml version="1.0" encoding="utf-8"?>
<a:theme xmlns:a="http://schemas.openxmlformats.org/drawingml/2006/main" name="1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PowerPoint_16x9_073020v2" id="{C3AFBADF-C702-034C-A072-F7CD3BBBBC17}" vid="{C997F739-40B4-5A47-99D3-0EE8AE3DFCDD}"/>
    </a:ext>
  </a:extLst>
</a:theme>
</file>

<file path=ppt/theme/theme2.xml><?xml version="1.0" encoding="utf-8"?>
<a:theme xmlns:a="http://schemas.openxmlformats.org/drawingml/2006/main" name="2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PowerPoint_16x9_073020v2" id="{C3AFBADF-C702-034C-A072-F7CD3BBBBC17}" vid="{C997F739-40B4-5A47-99D3-0EE8AE3DFCD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0A9347935DA74C8DB662DDB94DC24E" ma:contentTypeVersion="7" ma:contentTypeDescription="Create a new document." ma:contentTypeScope="" ma:versionID="08b07e7386eab8924f56c26e7a0ee4dd">
  <xsd:schema xmlns:xsd="http://www.w3.org/2001/XMLSchema" xmlns:xs="http://www.w3.org/2001/XMLSchema" xmlns:p="http://schemas.microsoft.com/office/2006/metadata/properties" xmlns:ns3="bb137302-f76b-4ed9-a081-76f546f328cd" xmlns:ns4="ee7e25fd-3d00-4a17-8d06-95b415c0ffa6" targetNamespace="http://schemas.microsoft.com/office/2006/metadata/properties" ma:root="true" ma:fieldsID="850b8fce59337341b9ee48848a2393a9" ns3:_="" ns4:_="">
    <xsd:import namespace="bb137302-f76b-4ed9-a081-76f546f328cd"/>
    <xsd:import namespace="ee7e25fd-3d00-4a17-8d06-95b415c0ff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7302-f76b-4ed9-a081-76f546f328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e25fd-3d00-4a17-8d06-95b415c0ff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1F245F-DB62-428D-A566-B113377E9116}">
  <ds:schemaRefs>
    <ds:schemaRef ds:uri="http://schemas.microsoft.com/office/2006/documentManagement/types"/>
    <ds:schemaRef ds:uri="http://purl.org/dc/elements/1.1/"/>
    <ds:schemaRef ds:uri="ee7e25fd-3d00-4a17-8d06-95b415c0ffa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bb137302-f76b-4ed9-a081-76f546f328cd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173E239-737B-4DF5-B0F4-23AFC3CA1E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362ECA-4E93-49B2-9ADD-D88863E68E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137302-f76b-4ed9-a081-76f546f328cd"/>
    <ds:schemaRef ds:uri="ee7e25fd-3d00-4a17-8d06-95b415c0ff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31924</TotalTime>
  <Words>1695</Words>
  <Application>Microsoft Office PowerPoint</Application>
  <PresentationFormat>Widescreen</PresentationFormat>
  <Paragraphs>471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Roboto</vt:lpstr>
      <vt:lpstr>Arial</vt:lpstr>
      <vt:lpstr>Calibri</vt:lpstr>
      <vt:lpstr>Helvetica</vt:lpstr>
      <vt:lpstr>Times New Roman</vt:lpstr>
      <vt:lpstr>Wingdings</vt:lpstr>
      <vt:lpstr>1_Fermilab_PPT_090915</vt:lpstr>
      <vt:lpstr>2_Fermilab_PPT_090915</vt:lpstr>
      <vt:lpstr>PowerPoint Presentation</vt:lpstr>
      <vt:lpstr>Outline</vt:lpstr>
      <vt:lpstr>PowerPoint Presentation</vt:lpstr>
      <vt:lpstr>PowerPoint Presentation</vt:lpstr>
      <vt:lpstr>PIP-II Mission</vt:lpstr>
      <vt:lpstr>PIP-II Front-End and Injector Test Facility</vt:lpstr>
      <vt:lpstr>Outline</vt:lpstr>
      <vt:lpstr>PIP-II Linac</vt:lpstr>
      <vt:lpstr>PIP-II Cavities</vt:lpstr>
      <vt:lpstr>PIP-II SRF Cryomodules</vt:lpstr>
      <vt:lpstr>Cryomodules Standardization</vt:lpstr>
      <vt:lpstr>Outline</vt:lpstr>
      <vt:lpstr>PowerPoint Presentation</vt:lpstr>
      <vt:lpstr>HWR Cryomodule Tests</vt:lpstr>
      <vt:lpstr>PowerPoint Presentation</vt:lpstr>
      <vt:lpstr>SSR1 Cryomodule Tests</vt:lpstr>
      <vt:lpstr>SSR2 Cryomodule</vt:lpstr>
      <vt:lpstr>LB650 Cryomodule</vt:lpstr>
      <vt:lpstr>HB650 Cryomodule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Genfa Wu</cp:lastModifiedBy>
  <cp:revision>1392</cp:revision>
  <cp:lastPrinted>2020-01-24T20:57:46Z</cp:lastPrinted>
  <dcterms:created xsi:type="dcterms:W3CDTF">2019-12-16T19:54:36Z</dcterms:created>
  <dcterms:modified xsi:type="dcterms:W3CDTF">2020-10-20T05:16:58Z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0x010100550A9347935DA74C8DB662DDB94DC24E</vt:lpwstr>
  </property>
</Properties>
</file>