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sldIdLst>
    <p:sldId id="511" r:id="rId2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C9DA2B"/>
    <a:srgbClr val="8094D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8" autoAdjust="0"/>
    <p:restoredTop sz="92329" autoAdjust="0"/>
  </p:normalViewPr>
  <p:slideViewPr>
    <p:cSldViewPr>
      <p:cViewPr varScale="1">
        <p:scale>
          <a:sx n="74" d="100"/>
          <a:sy n="74" d="100"/>
        </p:scale>
        <p:origin x="63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2020/8/28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/>
              <a:t>2013/2/1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/>
              <a:t>LC generator tools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/>
              <a:t>2013/2/1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/>
              <a:t>LC generator tools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マスターテキストの書式設定</a:t>
            </a:r>
            <a:endParaRPr lang="en-US" altLang="ja-JP" dirty="0"/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5</a:t>
            </a:r>
            <a:r>
              <a:rPr lang="ja-JP" altLang="en-US" dirty="0"/>
              <a:t>レベル</a:t>
            </a:r>
            <a:endParaRPr lang="en-US" altLang="ja-JP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/>
              <a:t>2013/2/1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dirty="0"/>
              <a:t>LC generator tools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DEDB534-D15E-41FD-897B-7B96F9F0BCF3}"/>
              </a:ext>
            </a:extLst>
          </p:cNvPr>
          <p:cNvSpPr txBox="1"/>
          <p:nvPr/>
        </p:nvSpPr>
        <p:spPr>
          <a:xfrm>
            <a:off x="179512" y="13828"/>
            <a:ext cx="230063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New KEKCC system</a:t>
            </a:r>
            <a:endParaRPr kumimoji="1" lang="ja-JP" altLang="en-US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75F5C9D-24AE-4FAE-A1F3-EBA8EF2A8A57}"/>
              </a:ext>
            </a:extLst>
          </p:cNvPr>
          <p:cNvSpPr txBox="1"/>
          <p:nvPr/>
        </p:nvSpPr>
        <p:spPr>
          <a:xfrm>
            <a:off x="251520" y="370378"/>
            <a:ext cx="86409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8/31(Mon) 12:00 Old system (Sl6) service out</a:t>
            </a:r>
            <a:br>
              <a:rPr kumimoji="1"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9/1(Tue) 13:00 New system (CentOS7) service in</a:t>
            </a:r>
          </a:p>
          <a:p>
            <a:endParaRPr kumimoji="1"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Account, group disk (+100TB), tape : Same as old system</a:t>
            </a:r>
            <a:br>
              <a:rPr kumimoji="1"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Home directory : cleaned.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kumimoji="1"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Old home is  kept 1 year at </a:t>
            </a:r>
            <a:r>
              <a:rPr kumimoji="1" lang="en-US" altLang="ja-JP" dirty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kumimoji="1" lang="en-US" altLang="ja-JP" dirty="0" err="1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gpfs</a:t>
            </a:r>
            <a:r>
              <a:rPr kumimoji="1" lang="en-US" altLang="ja-JP" dirty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/home/old/&lt;</a:t>
            </a:r>
            <a:r>
              <a:rPr kumimoji="1" lang="en-US" altLang="ja-JP" dirty="0" err="1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group_name</a:t>
            </a:r>
            <a:r>
              <a:rPr kumimoji="1" lang="en-US" altLang="ja-JP" dirty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&gt;/&lt;</a:t>
            </a:r>
            <a:r>
              <a:rPr kumimoji="1" lang="en-US" altLang="ja-JP" dirty="0" err="1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user_name</a:t>
            </a:r>
            <a:r>
              <a:rPr kumimoji="1" lang="en-US" altLang="ja-JP" dirty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&gt;/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Disk space for </a:t>
            </a:r>
            <a:r>
              <a:rPr lang="en-US" altLang="ja-JP" dirty="0" err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ILCDirac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storage (KEK-DISK, 300TB).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dirty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dirty="0" err="1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gpfs</a:t>
            </a:r>
            <a:r>
              <a:rPr lang="en-US" altLang="ja-JP" dirty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/group/</a:t>
            </a:r>
            <a:r>
              <a:rPr lang="en-US" altLang="ja-JP" dirty="0" err="1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dirty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/grid/storm</a:t>
            </a:r>
            <a:b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err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dst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-merged files will be replicated here eventually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Software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kumimoji="1" lang="en-US" altLang="ja-JP" dirty="0" err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ilcsoft</a:t>
            </a:r>
            <a:r>
              <a:rPr kumimoji="1"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in </a:t>
            </a:r>
            <a:r>
              <a:rPr kumimoji="1" lang="en-US" altLang="ja-JP" dirty="0" err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cvmfs</a:t>
            </a:r>
            <a:r>
              <a:rPr kumimoji="1"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: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Executables built for SL6 works, but </a:t>
            </a:r>
            <a:b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building your source with SL6 libraries may fail.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dirty="0" err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sw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dirty="0" err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dirty="0" err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ilcsoft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/gcc820 : </a:t>
            </a:r>
            <a:r>
              <a:rPr lang="en-US" altLang="ja-JP" dirty="0" err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ilcsoft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libraries built on CentOS7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dirty="0" err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gfortran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: </a:t>
            </a:r>
            <a:r>
              <a:rPr lang="en-US" altLang="ja-JP" dirty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legacy </a:t>
            </a:r>
            <a:r>
              <a:rPr lang="en-US" altLang="ja-JP" dirty="0" err="1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fortran</a:t>
            </a:r>
            <a:r>
              <a:rPr lang="en-US" altLang="ja-JP" dirty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features are not supported by </a:t>
            </a:r>
            <a:b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gcc820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(compiler for </a:t>
            </a:r>
            <a:r>
              <a:rPr lang="en-US" altLang="ja-JP" dirty="0" err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ilcsoft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 nor </a:t>
            </a:r>
            <a:r>
              <a:rPr lang="en-US" altLang="ja-JP" dirty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gcc485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(CentOS7 default).</a:t>
            </a:r>
          </a:p>
          <a:p>
            <a:pPr marL="1200150" lvl="2" indent="-285750">
              <a:buFont typeface="Wingdings" panose="05000000000000000000" pitchFamily="2" charset="2"/>
              <a:buChar char="n"/>
            </a:pP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Ex: </a:t>
            </a:r>
            <a:r>
              <a:rPr lang="en-US" altLang="ja-JP" dirty="0" err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tauola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used by whizard1.95 failed. Patched version is in whizard2.</a:t>
            </a:r>
          </a:p>
        </p:txBody>
      </p:sp>
    </p:spTree>
    <p:extLst>
      <p:ext uri="{BB962C8B-B14F-4D97-AF65-F5344CB8AC3E}">
        <p14:creationId xmlns:p14="http://schemas.microsoft.com/office/powerpoint/2010/main" val="600058040"/>
      </p:ext>
    </p:extLst>
  </p:cSld>
  <p:clrMapOvr>
    <a:masterClrMapping/>
  </p:clrMapOvr>
</p:sld>
</file>

<file path=ppt/theme/theme1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プレゼンテーション2" id="{AF0D67E4-C490-4ADD-B146-900E611455AA}" vid="{440B722E-D706-4321-BE9B-040C67718F1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220</TotalTime>
  <Words>170</Words>
  <Application>Microsoft Office PowerPoint</Application>
  <PresentationFormat>画面に合わせる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Arial Unicode MS</vt:lpstr>
      <vt:lpstr>Arial</vt:lpstr>
      <vt:lpstr>Calibri</vt:lpstr>
      <vt:lpstr>Comic Sans MS</vt:lpstr>
      <vt:lpstr>Times New Roman</vt:lpstr>
      <vt:lpstr>Wingdings</vt:lpstr>
      <vt:lpstr>miyamoto-EnglishTalk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miyamoto</dc:creator>
  <cp:lastModifiedBy>miyamoto</cp:lastModifiedBy>
  <cp:revision>10</cp:revision>
  <dcterms:created xsi:type="dcterms:W3CDTF">2020-06-05T05:11:16Z</dcterms:created>
  <dcterms:modified xsi:type="dcterms:W3CDTF">2020-08-28T05:03:45Z</dcterms:modified>
</cp:coreProperties>
</file>