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59" r:id="rId3"/>
    <p:sldId id="262" r:id="rId4"/>
    <p:sldId id="270" r:id="rId5"/>
    <p:sldId id="271" r:id="rId6"/>
    <p:sldId id="272" r:id="rId7"/>
  </p:sldIdLst>
  <p:sldSz cx="9144000" cy="5715000" type="screen16x10"/>
  <p:notesSz cx="6858000" cy="9144000"/>
  <p:defaultTextStyle>
    <a:defPPr>
      <a:defRPr lang="en-US"/>
    </a:defPPr>
    <a:lvl1pPr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22275" indent="-36513"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847725" indent="-76200"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271588" indent="-114300"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697038" indent="-153988"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599">
          <p15:clr>
            <a:srgbClr val="A4A3A4"/>
          </p15:clr>
        </p15:guide>
        <p15:guide id="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6CDCE"/>
    <a:srgbClr val="FCE8E7"/>
    <a:srgbClr val="630822"/>
    <a:srgbClr val="010000"/>
    <a:srgbClr val="692A36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75" autoAdjust="0"/>
    <p:restoredTop sz="94486" autoAdjust="0"/>
  </p:normalViewPr>
  <p:slideViewPr>
    <p:cSldViewPr snapToGrid="0" snapToObjects="1">
      <p:cViewPr varScale="1">
        <p:scale>
          <a:sx n="147" d="100"/>
          <a:sy n="147" d="100"/>
        </p:scale>
        <p:origin x="208" y="328"/>
      </p:cViewPr>
      <p:guideLst>
        <p:guide orient="horz" pos="3599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423443">
              <a:defRPr sz="1200">
                <a:latin typeface="Calibri" pitchFamily="-1" charset="0"/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423443">
              <a:defRPr sz="1200">
                <a:latin typeface="Calibri" pitchFamily="-1" charset="0"/>
                <a:ea typeface="ＭＳ Ｐゴシック" pitchFamily="-1" charset="-128"/>
                <a:cs typeface="+mn-cs"/>
              </a:defRPr>
            </a:lvl1pPr>
          </a:lstStyle>
          <a:p>
            <a:pPr>
              <a:defRPr/>
            </a:pPr>
            <a:fld id="{7780EA39-4E55-C042-8FE9-6A6A58AD03C1}" type="datetime1">
              <a:rPr lang="en-US"/>
              <a:pPr>
                <a:defRPr/>
              </a:pPr>
              <a:t>9/15/20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defTabSz="423443">
              <a:defRPr sz="1200">
                <a:latin typeface="Calibri" pitchFamily="-1" charset="0"/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defTabSz="423443">
              <a:defRPr sz="1200">
                <a:latin typeface="Calibri" pitchFamily="-1" charset="0"/>
                <a:ea typeface="ＭＳ Ｐゴシック" pitchFamily="-1" charset="-128"/>
                <a:cs typeface="+mn-cs"/>
              </a:defRPr>
            </a:lvl1pPr>
          </a:lstStyle>
          <a:p>
            <a:pPr>
              <a:defRPr/>
            </a:pPr>
            <a:fld id="{6B6319EF-3CAB-954E-AA81-73D70CE5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735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423443">
              <a:defRPr sz="1200">
                <a:latin typeface="Calibri" pitchFamily="-1" charset="0"/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423443">
              <a:defRPr sz="1200">
                <a:latin typeface="Calibri" pitchFamily="-1" charset="0"/>
                <a:ea typeface="ＭＳ Ｐゴシック" pitchFamily="-1" charset="-128"/>
                <a:cs typeface="+mn-cs"/>
              </a:defRPr>
            </a:lvl1pPr>
          </a:lstStyle>
          <a:p>
            <a:pPr>
              <a:defRPr/>
            </a:pPr>
            <a:fld id="{527883B8-07FF-044E-A76B-8D06FEF9FB29}" type="datetime1">
              <a:rPr lang="en-US"/>
              <a:pPr>
                <a:defRPr/>
              </a:pPr>
              <a:t>9/15/20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defTabSz="423443">
              <a:defRPr sz="1200">
                <a:latin typeface="Calibri" pitchFamily="-1" charset="0"/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defTabSz="423443">
              <a:defRPr sz="1200">
                <a:latin typeface="Calibri" pitchFamily="-1" charset="0"/>
                <a:ea typeface="ＭＳ Ｐゴシック" pitchFamily="-1" charset="-128"/>
                <a:cs typeface="+mn-cs"/>
              </a:defRPr>
            </a:lvl1pPr>
          </a:lstStyle>
          <a:p>
            <a:pPr>
              <a:defRPr/>
            </a:pPr>
            <a:fld id="{CCBC0F47-88F6-F049-9FB3-BD75BBF58E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18955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ＭＳ Ｐゴシック" pitchFamily="-84" charset="-128"/>
      </a:defRPr>
    </a:lvl1pPr>
    <a:lvl2pPr marL="422275"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2pPr>
    <a:lvl3pPr marL="847725"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3pPr>
    <a:lvl4pPr marL="1271588"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4pPr>
    <a:lvl5pPr marL="1697038"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5pPr>
    <a:lvl6pPr marL="2122574" algn="l" defTabSz="424515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547089" algn="l" defTabSz="424515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2971603" algn="l" defTabSz="424515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396118" algn="l" defTabSz="424515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1273" y="2188585"/>
            <a:ext cx="7481455" cy="14605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700" b="1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245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490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735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980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225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470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716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961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D08BA9-0DC1-F14B-926C-2AA6F1C090D6}" type="datetime1">
              <a:rPr lang="en-US"/>
              <a:pPr>
                <a:defRPr/>
              </a:pPr>
              <a:t>9/15/20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B6ED91-5357-8440-B285-101380F06B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265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3" y="859494"/>
            <a:ext cx="2634241" cy="54520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400" b="1">
                <a:latin typeface="Arial"/>
                <a:cs typeface="Arial"/>
              </a:defRPr>
            </a:lvl1pPr>
          </a:lstStyle>
          <a:p>
            <a:r>
              <a:rPr lang="de-DE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859495"/>
            <a:ext cx="4737677" cy="3944697"/>
          </a:xfrm>
          <a:prstGeom prst="rect">
            <a:avLst/>
          </a:prstGeom>
        </p:spPr>
        <p:txBody>
          <a:bodyPr/>
          <a:lstStyle>
            <a:lvl1pPr>
              <a:defRPr sz="2500" baseline="0"/>
            </a:lvl1pPr>
            <a:lvl2pPr>
              <a:defRPr sz="2000">
                <a:latin typeface="Arial"/>
                <a:cs typeface="Arial"/>
              </a:defRPr>
            </a:lvl2pPr>
            <a:lvl3pPr>
              <a:defRPr sz="1700">
                <a:latin typeface="Arial"/>
                <a:cs typeface="Arial"/>
              </a:defRPr>
            </a:lvl3pPr>
            <a:lvl4pPr>
              <a:defRPr sz="1500">
                <a:latin typeface="Arial"/>
                <a:cs typeface="Arial"/>
              </a:defRPr>
            </a:lvl4pPr>
            <a:lvl5pPr>
              <a:defRPr sz="1500">
                <a:latin typeface="Arial"/>
                <a:cs typeface="Arial"/>
              </a:defRPr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1272" y="1526566"/>
            <a:ext cx="2634242" cy="32776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 b="1"/>
            </a:lvl1pPr>
            <a:lvl2pPr marL="424515" indent="0">
              <a:buNone/>
              <a:defRPr sz="1100"/>
            </a:lvl2pPr>
            <a:lvl3pPr marL="849030" indent="0">
              <a:buNone/>
              <a:defRPr sz="900"/>
            </a:lvl3pPr>
            <a:lvl4pPr marL="1273544" indent="0">
              <a:buNone/>
              <a:defRPr sz="800"/>
            </a:lvl4pPr>
            <a:lvl5pPr marL="1698059" indent="0">
              <a:buNone/>
              <a:defRPr sz="800"/>
            </a:lvl5pPr>
            <a:lvl6pPr marL="2122574" indent="0">
              <a:buNone/>
              <a:defRPr sz="800"/>
            </a:lvl6pPr>
            <a:lvl7pPr marL="2547089" indent="0">
              <a:buNone/>
              <a:defRPr sz="800"/>
            </a:lvl7pPr>
            <a:lvl8pPr marL="2971603" indent="0">
              <a:buNone/>
              <a:defRPr sz="800"/>
            </a:lvl8pPr>
            <a:lvl9pPr marL="3396118" indent="0">
              <a:buNone/>
              <a:defRPr sz="8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EE063C-7F3C-3F41-9CD1-C36DD9461121}" type="datetime1">
              <a:rPr lang="en-US"/>
              <a:pPr>
                <a:defRPr/>
              </a:pPr>
              <a:t>9/15/20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3DF2F-1611-344D-9FDB-28C10B4FD9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5153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893384"/>
            <a:ext cx="5486400" cy="47228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763283"/>
            <a:ext cx="5486400" cy="2950505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000"/>
            </a:lvl1pPr>
            <a:lvl2pPr marL="424515" indent="0">
              <a:buNone/>
              <a:defRPr sz="2600"/>
            </a:lvl2pPr>
            <a:lvl3pPr marL="849030" indent="0">
              <a:buNone/>
              <a:defRPr sz="2200"/>
            </a:lvl3pPr>
            <a:lvl4pPr marL="1273544" indent="0">
              <a:buNone/>
              <a:defRPr sz="1900"/>
            </a:lvl4pPr>
            <a:lvl5pPr marL="1698059" indent="0">
              <a:buNone/>
              <a:defRPr sz="1900"/>
            </a:lvl5pPr>
            <a:lvl6pPr marL="2122574" indent="0">
              <a:buNone/>
              <a:defRPr sz="1900"/>
            </a:lvl6pPr>
            <a:lvl7pPr marL="2547089" indent="0">
              <a:buNone/>
              <a:defRPr sz="1900"/>
            </a:lvl7pPr>
            <a:lvl8pPr marL="2971603" indent="0">
              <a:buNone/>
              <a:defRPr sz="1900"/>
            </a:lvl8pPr>
            <a:lvl9pPr marL="3396118" indent="0">
              <a:buNone/>
              <a:defRPr sz="1900"/>
            </a:lvl9pPr>
          </a:lstStyle>
          <a:p>
            <a:pPr lvl="0"/>
            <a:r>
              <a:rPr lang="de-DE" noProof="0"/>
              <a:t>Drag picture to placeholder or click icon to add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365666"/>
            <a:ext cx="5486400" cy="6707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>
                <a:latin typeface="Arial"/>
                <a:cs typeface="Arial"/>
              </a:defRPr>
            </a:lvl1pPr>
            <a:lvl2pPr marL="424515" indent="0">
              <a:buNone/>
              <a:defRPr sz="1100"/>
            </a:lvl2pPr>
            <a:lvl3pPr marL="849030" indent="0">
              <a:buNone/>
              <a:defRPr sz="900"/>
            </a:lvl3pPr>
            <a:lvl4pPr marL="1273544" indent="0">
              <a:buNone/>
              <a:defRPr sz="800"/>
            </a:lvl4pPr>
            <a:lvl5pPr marL="1698059" indent="0">
              <a:buNone/>
              <a:defRPr sz="800"/>
            </a:lvl5pPr>
            <a:lvl6pPr marL="2122574" indent="0">
              <a:buNone/>
              <a:defRPr sz="800"/>
            </a:lvl6pPr>
            <a:lvl7pPr marL="2547089" indent="0">
              <a:buNone/>
              <a:defRPr sz="800"/>
            </a:lvl7pPr>
            <a:lvl8pPr marL="2971603" indent="0">
              <a:buNone/>
              <a:defRPr sz="800"/>
            </a:lvl8pPr>
            <a:lvl9pPr marL="3396118" indent="0">
              <a:buNone/>
              <a:defRPr sz="8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6EA159-6528-8441-9190-02433BD2B15D}" type="datetime1">
              <a:rPr lang="en-US"/>
              <a:pPr>
                <a:defRPr/>
              </a:pPr>
              <a:t>9/15/20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9F8F1-40C3-3F40-B66F-41CA8B16AF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2639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113" y="0"/>
            <a:ext cx="9155113" cy="572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62884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92101" y="85990"/>
            <a:ext cx="8520113" cy="453760"/>
          </a:xfrm>
          <a:prstGeom prst="rect">
            <a:avLst/>
          </a:prstGeom>
        </p:spPr>
        <p:txBody>
          <a:bodyPr/>
          <a:lstStyle/>
          <a:p>
            <a:r>
              <a:rPr lang="de-DE"/>
              <a:t>Click to edit Master title style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26433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3" y="679561"/>
            <a:ext cx="7481455" cy="4400439"/>
          </a:xfrm>
          <a:prstGeom prst="rect">
            <a:avLst/>
          </a:prstGeom>
        </p:spPr>
        <p:txBody>
          <a:bodyPr/>
          <a:lstStyle>
            <a:lvl1pPr>
              <a:defRPr sz="1600" b="0"/>
            </a:lvl1pPr>
            <a:lvl2pPr marL="385923" indent="-241200">
              <a:defRPr sz="1400">
                <a:latin typeface="Arial"/>
                <a:cs typeface="Arial"/>
              </a:defRPr>
            </a:lvl2pPr>
            <a:lvl3pPr marL="679385" indent="-293462">
              <a:defRPr sz="14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200">
                <a:latin typeface="Arial"/>
                <a:cs typeface="Arial"/>
              </a:defRPr>
            </a:lvl4pPr>
            <a:lvl5pPr marL="1157768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829822" y="117818"/>
            <a:ext cx="5482906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8D6A3-DC13-FD4C-B579-29F8916F45FA}" type="datetime1">
              <a:rPr lang="en-US"/>
              <a:pPr>
                <a:defRPr/>
              </a:pPr>
              <a:t>9/15/20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A9CDE-9F89-4649-B6E9-C870C06527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386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3" y="1491288"/>
            <a:ext cx="7481455" cy="3203864"/>
          </a:xfrm>
          <a:prstGeom prst="rect">
            <a:avLst/>
          </a:prstGeom>
        </p:spPr>
        <p:txBody>
          <a:bodyPr/>
          <a:lstStyle>
            <a:lvl1pPr marL="216000" indent="-216000">
              <a:defRPr sz="1600" b="0"/>
            </a:lvl1pPr>
            <a:lvl2pPr marL="457923" indent="-205923">
              <a:defRPr sz="1500">
                <a:latin typeface="Arial"/>
                <a:cs typeface="Arial"/>
              </a:defRPr>
            </a:lvl2pPr>
            <a:lvl3pPr marL="679385" indent="-293462">
              <a:defRPr sz="14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200">
                <a:latin typeface="Arial"/>
                <a:cs typeface="Arial"/>
              </a:defRPr>
            </a:lvl4pPr>
            <a:lvl5pPr marL="1157768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6605B0-1C15-8841-AEB4-F31B73E6FD8A}" type="datetime1">
              <a:rPr lang="en-US"/>
              <a:pPr>
                <a:defRPr/>
              </a:pPr>
              <a:t>9/15/20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790913-7BED-9B49-AE85-4C0946355D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106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3" y="2422261"/>
            <a:ext cx="7516091" cy="1250156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2451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84903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27354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9805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12257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54708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971603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39611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1090404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500" b="1">
                <a:latin typeface="Arial"/>
                <a:cs typeface="Arial"/>
              </a:defRPr>
            </a:lvl1pPr>
          </a:lstStyle>
          <a:p>
            <a:r>
              <a:rPr lang="de-DE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C0B247-8E6D-464D-9E9F-D2CA37B4F42E}" type="datetime1">
              <a:rPr lang="en-US"/>
              <a:pPr>
                <a:defRPr/>
              </a:pPr>
              <a:t>9/15/20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7692A7-37D3-4643-9775-73A5861BE0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664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500" b="1">
                <a:latin typeface="Arial"/>
                <a:cs typeface="Arial"/>
              </a:defRPr>
            </a:lvl1pPr>
          </a:lstStyle>
          <a:p>
            <a:r>
              <a:rPr lang="de-DE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58C201-7F22-4048-991B-FA5BEBC81B07}" type="datetime1">
              <a:rPr lang="en-US"/>
              <a:pPr>
                <a:defRPr/>
              </a:pPr>
              <a:t>9/15/20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9A886F-98CE-9745-8CC5-B998539C10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742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845127" y="1539394"/>
            <a:ext cx="3574473" cy="3242989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 marL="385923" indent="-385923">
              <a:defRPr sz="1400">
                <a:latin typeface="Arial"/>
                <a:cs typeface="Arial"/>
              </a:defRPr>
            </a:lvl2pPr>
            <a:lvl3pPr marL="774525" indent="-288102">
              <a:defRPr sz="1200">
                <a:latin typeface="Arial"/>
                <a:cs typeface="Arial"/>
              </a:defRPr>
            </a:lvl3pPr>
            <a:lvl4pPr marL="1014387" indent="-242542">
              <a:buFont typeface="Lucida Grande"/>
              <a:buChar char="‒"/>
              <a:defRPr sz="1100">
                <a:latin typeface="Arial"/>
                <a:cs typeface="Arial"/>
              </a:defRPr>
            </a:lvl4pPr>
            <a:lvl5pPr marL="1258269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4726709" y="1539394"/>
            <a:ext cx="3574473" cy="3242989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 marL="385923" indent="-385923">
              <a:defRPr sz="1400">
                <a:latin typeface="Arial"/>
                <a:cs typeface="Arial"/>
              </a:defRPr>
            </a:lvl2pPr>
            <a:lvl3pPr marL="679385" indent="-293462">
              <a:defRPr sz="12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100">
                <a:latin typeface="Arial"/>
                <a:cs typeface="Arial"/>
              </a:defRPr>
            </a:lvl4pPr>
            <a:lvl5pPr marL="1157768" indent="-192961" defTabSz="310882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BACA5C-05AA-5F47-991F-CD984FFBFF0E}" type="datetime1">
              <a:rPr lang="en-US"/>
              <a:pPr>
                <a:defRPr/>
              </a:pPr>
              <a:t>9/15/20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71927D-F133-FB4E-BE50-700D114097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781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845127" y="787400"/>
            <a:ext cx="3574473" cy="3994983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 marL="385923" indent="-385923">
              <a:defRPr sz="1400">
                <a:latin typeface="Arial"/>
                <a:cs typeface="Arial"/>
              </a:defRPr>
            </a:lvl2pPr>
            <a:lvl3pPr marL="774525" indent="-288102">
              <a:defRPr sz="1200">
                <a:latin typeface="Arial"/>
                <a:cs typeface="Arial"/>
              </a:defRPr>
            </a:lvl3pPr>
            <a:lvl4pPr marL="1014387" indent="-242542">
              <a:buFont typeface="Lucida Grande"/>
              <a:buChar char="‒"/>
              <a:defRPr sz="1100">
                <a:latin typeface="Arial"/>
                <a:cs typeface="Arial"/>
              </a:defRPr>
            </a:lvl4pPr>
            <a:lvl5pPr marL="1258269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4726709" y="787400"/>
            <a:ext cx="3574473" cy="3994983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 marL="385923" indent="-385923">
              <a:defRPr sz="1400">
                <a:latin typeface="Arial"/>
                <a:cs typeface="Arial"/>
              </a:defRPr>
            </a:lvl2pPr>
            <a:lvl3pPr marL="679385" indent="-293462">
              <a:defRPr sz="12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100">
                <a:latin typeface="Arial"/>
                <a:cs typeface="Arial"/>
              </a:defRPr>
            </a:lvl4pPr>
            <a:lvl5pPr marL="1157768" indent="-192961" defTabSz="310882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773217" y="114300"/>
            <a:ext cx="5527965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BACA5C-05AA-5F47-991F-CD984FFBFF0E}" type="datetime1">
              <a:rPr lang="en-US"/>
              <a:pPr>
                <a:defRPr/>
              </a:pPr>
              <a:t>9/15/20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71927D-F133-FB4E-BE50-700D114097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6069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3" y="1416394"/>
            <a:ext cx="3671455" cy="39202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700" b="1">
                <a:latin typeface="Arial"/>
                <a:cs typeface="Arial"/>
              </a:defRPr>
            </a:lvl1pPr>
            <a:lvl2pPr marL="424515" indent="0">
              <a:buNone/>
              <a:defRPr sz="1900" b="1"/>
            </a:lvl2pPr>
            <a:lvl3pPr marL="849030" indent="0">
              <a:buNone/>
              <a:defRPr sz="1700" b="1"/>
            </a:lvl3pPr>
            <a:lvl4pPr marL="1273544" indent="0">
              <a:buNone/>
              <a:defRPr sz="1500" b="1"/>
            </a:lvl4pPr>
            <a:lvl5pPr marL="1698059" indent="0">
              <a:buNone/>
              <a:defRPr sz="1500" b="1"/>
            </a:lvl5pPr>
            <a:lvl6pPr marL="2122574" indent="0">
              <a:buNone/>
              <a:defRPr sz="1500" b="1"/>
            </a:lvl6pPr>
            <a:lvl7pPr marL="2547089" indent="0">
              <a:buNone/>
              <a:defRPr sz="1500" b="1"/>
            </a:lvl7pPr>
            <a:lvl8pPr marL="2971603" indent="0">
              <a:buNone/>
              <a:defRPr sz="1500" b="1"/>
            </a:lvl8pPr>
            <a:lvl9pPr marL="3396118" indent="0">
              <a:buNone/>
              <a:defRPr sz="15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2848" y="1416413"/>
            <a:ext cx="3609880" cy="392004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l">
              <a:buNone/>
              <a:defRPr sz="1700" b="1">
                <a:latin typeface="Arial"/>
                <a:cs typeface="Arial"/>
              </a:defRPr>
            </a:lvl1pPr>
            <a:lvl2pPr marL="424515" indent="0">
              <a:buNone/>
              <a:defRPr sz="1900" b="1"/>
            </a:lvl2pPr>
            <a:lvl3pPr marL="849030" indent="0">
              <a:buNone/>
              <a:defRPr sz="1700" b="1"/>
            </a:lvl3pPr>
            <a:lvl4pPr marL="1273544" indent="0">
              <a:buNone/>
              <a:defRPr sz="1500" b="1"/>
            </a:lvl4pPr>
            <a:lvl5pPr marL="1698059" indent="0">
              <a:buNone/>
              <a:defRPr sz="1500" b="1"/>
            </a:lvl5pPr>
            <a:lvl6pPr marL="2122574" indent="0">
              <a:buNone/>
              <a:defRPr sz="1500" b="1"/>
            </a:lvl6pPr>
            <a:lvl7pPr marL="2547089" indent="0">
              <a:buNone/>
              <a:defRPr sz="1500" b="1"/>
            </a:lvl7pPr>
            <a:lvl8pPr marL="2971603" indent="0">
              <a:buNone/>
              <a:defRPr sz="1500" b="1"/>
            </a:lvl8pPr>
            <a:lvl9pPr marL="3396118" indent="0">
              <a:buNone/>
              <a:defRPr sz="15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831273" y="1943486"/>
            <a:ext cx="3671455" cy="2918433"/>
          </a:xfrm>
          <a:prstGeom prst="rect">
            <a:avLst/>
          </a:prstGeom>
        </p:spPr>
        <p:txBody>
          <a:bodyPr/>
          <a:lstStyle>
            <a:lvl2pPr marL="385923" indent="-385923">
              <a:defRPr sz="2000">
                <a:latin typeface="Arial"/>
                <a:cs typeface="Arial"/>
              </a:defRPr>
            </a:lvl2pPr>
            <a:lvl3pPr marL="774525" indent="-288102">
              <a:defRPr sz="1700">
                <a:latin typeface="Arial"/>
                <a:cs typeface="Arial"/>
              </a:defRPr>
            </a:lvl3pPr>
            <a:lvl4pPr marL="1014387" indent="-242542">
              <a:buFont typeface="Lucida Grande"/>
              <a:buChar char="‒"/>
              <a:defRPr sz="1500">
                <a:latin typeface="Arial"/>
                <a:cs typeface="Arial"/>
              </a:defRPr>
            </a:lvl4pPr>
            <a:lvl5pPr marL="1258269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4"/>
          </p:nvPr>
        </p:nvSpPr>
        <p:spPr>
          <a:xfrm>
            <a:off x="4702848" y="1943486"/>
            <a:ext cx="3609880" cy="2918433"/>
          </a:xfrm>
          <a:prstGeom prst="rect">
            <a:avLst/>
          </a:prstGeom>
        </p:spPr>
        <p:txBody>
          <a:bodyPr/>
          <a:lstStyle>
            <a:lvl2pPr marL="385923" indent="-385923">
              <a:defRPr sz="2000">
                <a:latin typeface="Arial"/>
                <a:cs typeface="Arial"/>
              </a:defRPr>
            </a:lvl2pPr>
            <a:lvl3pPr marL="679385" indent="-293462">
              <a:defRPr sz="17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500">
                <a:latin typeface="Arial"/>
                <a:cs typeface="Arial"/>
              </a:defRPr>
            </a:lvl4pPr>
            <a:lvl5pPr marL="1157768" indent="-192961" defTabSz="310882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500" b="1">
                <a:latin typeface="Arial"/>
                <a:cs typeface="Arial"/>
              </a:defRPr>
            </a:lvl1pPr>
          </a:lstStyle>
          <a:p>
            <a:r>
              <a:rPr lang="de-DE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44A51-6091-BD40-883D-D10ADED6EEE1}" type="datetime1">
              <a:rPr lang="en-US"/>
              <a:pPr>
                <a:defRPr/>
              </a:pPr>
              <a:t>9/15/20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98227F-2F45-EC43-BEB9-220E7175DD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1424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F5BBCD-E194-3A4D-B6AF-DD901F53DF88}" type="datetime1">
              <a:rPr lang="en-US"/>
              <a:pPr>
                <a:defRPr/>
              </a:pPr>
              <a:t>9/15/20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5A8F0-F7AE-DC43-A199-62937CA7DB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7618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919538" y="5295900"/>
            <a:ext cx="1304925" cy="3048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defTabSz="423443">
              <a:defRPr sz="1000" smtClean="0">
                <a:solidFill>
                  <a:srgbClr val="630822"/>
                </a:solidFill>
                <a:ea typeface="ＭＳ Ｐゴシック" pitchFamily="-1" charset="-128"/>
                <a:cs typeface="Arial" charset="0"/>
              </a:defRPr>
            </a:lvl1pPr>
          </a:lstStyle>
          <a:p>
            <a:pPr>
              <a:defRPr/>
            </a:pPr>
            <a:fld id="{C6940ECB-2A49-5C47-ABDE-3E1473DEA4D1}" type="datetime1">
              <a:rPr lang="en-US"/>
              <a:pPr>
                <a:defRPr/>
              </a:pPr>
              <a:t>9/15/20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51475" y="5295900"/>
            <a:ext cx="2860675" cy="3048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 defTabSz="423443">
              <a:defRPr sz="1000" smtClean="0">
                <a:solidFill>
                  <a:srgbClr val="630822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1pPr>
          </a:lstStyle>
          <a:p>
            <a:pPr>
              <a:defRPr/>
            </a:pPr>
            <a:r>
              <a:rPr lang="en-US"/>
              <a:t>Benno List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" y="5295900"/>
            <a:ext cx="2132013" cy="3048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defTabSz="423443">
              <a:defRPr sz="1000">
                <a:solidFill>
                  <a:srgbClr val="630822"/>
                </a:solidFill>
                <a:ea typeface="ＭＳ Ｐゴシック" pitchFamily="-1" charset="-128"/>
                <a:cs typeface="Arial" charset="0"/>
              </a:defRPr>
            </a:lvl1pPr>
          </a:lstStyle>
          <a:p>
            <a:pPr>
              <a:defRPr/>
            </a:pPr>
            <a:fld id="{8825DD34-8F63-8F41-AB0B-C310CE5C51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9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831850" y="865188"/>
            <a:ext cx="7480300" cy="377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  <a:p>
            <a:pPr lvl="0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030" name="Picture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165100"/>
            <a:ext cx="2459038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10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850" y="528638"/>
            <a:ext cx="7480300" cy="468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2" descr="GDE-logo_transparent_bg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7875" y="165100"/>
            <a:ext cx="587375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10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</p:sldLayoutIdLst>
  <p:hf hdr="0"/>
  <p:txStyles>
    <p:titleStyle>
      <a:lvl1pPr algn="ctr" defTabSz="422275" rtl="0" fontAlgn="base">
        <a:spcBef>
          <a:spcPct val="0"/>
        </a:spcBef>
        <a:spcAft>
          <a:spcPct val="0"/>
        </a:spcAft>
        <a:defRPr sz="4100" kern="1200">
          <a:solidFill>
            <a:schemeClr val="tx1"/>
          </a:solidFill>
          <a:latin typeface="+mj-lt"/>
          <a:ea typeface="ＭＳ Ｐゴシック" pitchFamily="-84" charset="-128"/>
          <a:cs typeface="ＭＳ Ｐゴシック" pitchFamily="-84" charset="-128"/>
        </a:defRPr>
      </a:lvl1pPr>
      <a:lvl2pPr algn="ctr" defTabSz="422275" rtl="0" fontAlgn="base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2pPr>
      <a:lvl3pPr algn="ctr" defTabSz="422275" rtl="0" fontAlgn="base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3pPr>
      <a:lvl4pPr algn="ctr" defTabSz="422275" rtl="0" fontAlgn="base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4pPr>
      <a:lvl5pPr algn="ctr" defTabSz="422275" rtl="0" fontAlgn="base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5pPr>
      <a:lvl6pPr marL="385923" algn="ctr" defTabSz="423443" rtl="0" eaLnBrk="1" fontAlgn="base" hangingPunct="1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6pPr>
      <a:lvl7pPr marL="771845" algn="ctr" defTabSz="423443" rtl="0" eaLnBrk="1" fontAlgn="base" hangingPunct="1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7pPr>
      <a:lvl8pPr marL="1157768" algn="ctr" defTabSz="423443" rtl="0" eaLnBrk="1" fontAlgn="base" hangingPunct="1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8pPr>
      <a:lvl9pPr marL="1543690" algn="ctr" defTabSz="423443" rtl="0" eaLnBrk="1" fontAlgn="base" hangingPunct="1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9pPr>
    </p:titleStyle>
    <p:bodyStyle>
      <a:lvl1pPr marL="317500" indent="-317500" algn="l" defTabSz="422275" rtl="0" fontAlgn="base">
        <a:spcBef>
          <a:spcPct val="20000"/>
        </a:spcBef>
        <a:spcAft>
          <a:spcPct val="0"/>
        </a:spcAft>
        <a:buFont typeface="Arial" charset="0"/>
        <a:buChar char="•"/>
        <a:defRPr sz="2500" b="1" kern="1200">
          <a:solidFill>
            <a:schemeClr val="tx1"/>
          </a:solidFill>
          <a:latin typeface="Arial"/>
          <a:ea typeface="ＭＳ Ｐゴシック" pitchFamily="-84" charset="-128"/>
          <a:cs typeface="Arial"/>
        </a:defRPr>
      </a:lvl1pPr>
      <a:lvl2pPr marL="687388" indent="-265113" algn="l" defTabSz="422275" rtl="0" fontAlgn="base">
        <a:spcBef>
          <a:spcPct val="20000"/>
        </a:spcBef>
        <a:spcAft>
          <a:spcPct val="0"/>
        </a:spcAft>
        <a:buFont typeface="Arial" charset="0"/>
        <a:buChar char="•"/>
        <a:defRPr sz="3400" kern="1200">
          <a:solidFill>
            <a:schemeClr val="tx1"/>
          </a:solidFill>
          <a:latin typeface="+mn-lt"/>
          <a:ea typeface="ＭＳ Ｐゴシック" pitchFamily="-84" charset="-128"/>
          <a:cs typeface="+mn-cs"/>
        </a:defRPr>
      </a:lvl2pPr>
      <a:lvl3pPr marL="1060450" indent="-211138" algn="l" defTabSz="422275" rtl="0" fontAlgn="base">
        <a:spcBef>
          <a:spcPct val="20000"/>
        </a:spcBef>
        <a:spcAft>
          <a:spcPct val="0"/>
        </a:spcAft>
        <a:buFont typeface="Lucida Grande" charset="0"/>
        <a:buChar char="‒"/>
        <a:defRPr sz="2000" kern="1200">
          <a:solidFill>
            <a:schemeClr val="tx1"/>
          </a:solidFill>
          <a:latin typeface="Arial"/>
          <a:ea typeface="Arial" pitchFamily="-84" charset="0"/>
          <a:cs typeface="Arial"/>
        </a:defRPr>
      </a:lvl3pPr>
      <a:lvl4pPr marL="1484313" indent="-211138" algn="l" defTabSz="422275" rtl="0" fontAlgn="base">
        <a:spcBef>
          <a:spcPct val="20000"/>
        </a:spcBef>
        <a:spcAft>
          <a:spcPct val="0"/>
        </a:spcAft>
        <a:buFont typeface="Arial" charset="0"/>
        <a:buChar char="–"/>
        <a:defRPr sz="1900" kern="1200">
          <a:solidFill>
            <a:schemeClr val="tx1"/>
          </a:solidFill>
          <a:latin typeface="+mn-lt"/>
          <a:ea typeface="ＭＳ Ｐゴシック" pitchFamily="-84" charset="-128"/>
          <a:cs typeface="ＭＳ Ｐゴシック" pitchFamily="-1" charset="-128"/>
        </a:defRPr>
      </a:lvl4pPr>
      <a:lvl5pPr marL="1908175" indent="-211138" algn="l" defTabSz="422275" rtl="0" fontAlgn="base">
        <a:spcBef>
          <a:spcPct val="20000"/>
        </a:spcBef>
        <a:spcAft>
          <a:spcPct val="0"/>
        </a:spcAft>
        <a:buFont typeface="Arial" charset="0"/>
        <a:buChar char="»"/>
        <a:defRPr sz="1900" kern="1200">
          <a:solidFill>
            <a:schemeClr val="tx1"/>
          </a:solidFill>
          <a:latin typeface="+mn-lt"/>
          <a:ea typeface="ＭＳ Ｐゴシック" pitchFamily="-84" charset="-128"/>
          <a:cs typeface="Arial" charset="0"/>
        </a:defRPr>
      </a:lvl5pPr>
      <a:lvl6pPr marL="2334831" indent="-212257" algn="l" defTabSz="424515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59346" indent="-212257" algn="l" defTabSz="424515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183861" indent="-212257" algn="l" defTabSz="424515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08376" indent="-212257" algn="l" defTabSz="424515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24515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49030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273544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698059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22574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47089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71603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96118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66544" y="3389216"/>
            <a:ext cx="6590036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r"/>
            <a:r>
              <a:rPr lang="de-DE" dirty="0">
                <a:solidFill>
                  <a:schemeClr val="bg1"/>
                </a:solidFill>
              </a:rPr>
              <a:t>Change Request CR-0021</a:t>
            </a:r>
          </a:p>
          <a:p>
            <a:pPr lvl="1" algn="r"/>
            <a:r>
              <a:rPr lang="de-DE" dirty="0">
                <a:solidFill>
                  <a:schemeClr val="bg1"/>
                </a:solidFill>
              </a:rPr>
              <a:t>New </a:t>
            </a:r>
            <a:r>
              <a:rPr lang="de-DE" dirty="0" err="1">
                <a:solidFill>
                  <a:schemeClr val="bg1"/>
                </a:solidFill>
              </a:rPr>
              <a:t>estimate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>
                <a:solidFill>
                  <a:schemeClr val="bg1"/>
                </a:solidFill>
              </a:rPr>
              <a:t>of</a:t>
            </a:r>
            <a:r>
              <a:rPr lang="de-DE" dirty="0">
                <a:solidFill>
                  <a:schemeClr val="bg1"/>
                </a:solidFill>
              </a:rPr>
              <a:t> Z pole </a:t>
            </a:r>
            <a:r>
              <a:rPr lang="de-DE" dirty="0" err="1">
                <a:solidFill>
                  <a:schemeClr val="bg1"/>
                </a:solidFill>
              </a:rPr>
              <a:t>running</a:t>
            </a:r>
            <a:r>
              <a:rPr lang="de-DE" dirty="0">
                <a:solidFill>
                  <a:schemeClr val="bg1"/>
                </a:solidFill>
              </a:rPr>
              <a:t> power - Update</a:t>
            </a:r>
            <a:endParaRPr lang="en-US" dirty="0">
              <a:solidFill>
                <a:schemeClr val="bg1"/>
              </a:solidFill>
            </a:endParaRPr>
          </a:p>
          <a:p>
            <a:pPr lvl="1" algn="r"/>
            <a:r>
              <a:rPr lang="en-US" dirty="0">
                <a:solidFill>
                  <a:schemeClr val="bg1"/>
                </a:solidFill>
              </a:rPr>
              <a:t>Benno List, DESY</a:t>
            </a:r>
          </a:p>
          <a:p>
            <a:pPr lvl="1" algn="r"/>
            <a:endParaRPr lang="en-US" dirty="0">
              <a:solidFill>
                <a:schemeClr val="bg1"/>
              </a:solidFill>
            </a:endParaRPr>
          </a:p>
          <a:p>
            <a:pPr lvl="1" algn="r"/>
            <a:r>
              <a:rPr lang="en-US" dirty="0">
                <a:solidFill>
                  <a:schemeClr val="bg1"/>
                </a:solidFill>
              </a:rPr>
              <a:t>TCMB Meeting</a:t>
            </a:r>
          </a:p>
          <a:p>
            <a:pPr lvl="1" algn="r"/>
            <a:r>
              <a:rPr lang="en-US" dirty="0">
                <a:solidFill>
                  <a:schemeClr val="bg1"/>
                </a:solidFill>
              </a:rPr>
              <a:t>15.9.2020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BEAF09FA-1C1A-8C48-B4B7-9A649F207B73}"/>
              </a:ext>
            </a:extLst>
          </p:cNvPr>
          <p:cNvPicPr>
            <a:picLocks noGrp="1" noChangeAspect="1"/>
          </p:cNvPicPr>
          <p:nvPr>
            <p:ph idx="13"/>
          </p:nvPr>
        </p:nvPicPr>
        <p:blipFill>
          <a:blip r:embed="rId2"/>
          <a:stretch>
            <a:fillRect/>
          </a:stretch>
        </p:blipFill>
        <p:spPr>
          <a:xfrm>
            <a:off x="825309" y="594367"/>
            <a:ext cx="6745777" cy="2203757"/>
          </a:xfrm>
          <a:prstGeom prst="rect">
            <a:avLst/>
          </a:prstGeom>
        </p:spPr>
      </p:pic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641AF37B-F760-B442-880C-B23AA53B07DF}"/>
              </a:ext>
            </a:extLst>
          </p:cNvPr>
          <p:cNvPicPr>
            <a:picLocks noGrp="1" noChangeAspect="1"/>
          </p:cNvPicPr>
          <p:nvPr>
            <p:ph idx="14"/>
          </p:nvPr>
        </p:nvPicPr>
        <p:blipFill>
          <a:blip r:embed="rId3"/>
          <a:stretch>
            <a:fillRect/>
          </a:stretch>
        </p:blipFill>
        <p:spPr>
          <a:xfrm>
            <a:off x="825310" y="2841579"/>
            <a:ext cx="6745778" cy="2381479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E38AACA9-AED8-6A4F-A047-9ACFF57704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3863" y="114300"/>
            <a:ext cx="5348865" cy="429454"/>
          </a:xfrm>
        </p:spPr>
        <p:txBody>
          <a:bodyPr/>
          <a:lstStyle/>
          <a:p>
            <a:r>
              <a:rPr lang="de-DE" dirty="0"/>
              <a:t>TDR </a:t>
            </a:r>
            <a:r>
              <a:rPr lang="de-DE" dirty="0" err="1"/>
              <a:t>Tables</a:t>
            </a:r>
            <a:endParaRPr lang="de-DE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9D9BA5-BA7D-7B4F-A544-7EB879EF801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9/15/20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F710EF-B383-EF42-90D4-26051AE58531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290898-3B9A-9A4E-BC78-3BB81AC8DA10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6866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10" descr="A screenshot of a cell phone&#10;&#10;Description automatically generated">
            <a:extLst>
              <a:ext uri="{FF2B5EF4-FFF2-40B4-BE49-F238E27FC236}">
                <a16:creationId xmlns:a16="http://schemas.microsoft.com/office/drawing/2014/main" id="{DF2B4EB5-A999-794F-A106-2B34D1FFCE2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1850" y="971485"/>
            <a:ext cx="7480300" cy="3816479"/>
          </a:xfrm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37B45904-239C-3D47-8B9F-3D60DE90EA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Comparison</a:t>
            </a:r>
            <a:r>
              <a:rPr lang="de-DE" dirty="0"/>
              <a:t>: RDR Table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77B6E64-D0E7-9347-9704-1DC3E704CB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9/15/20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E2E1C0-CA8E-CD41-9CFC-FD4E0B1015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6A697C-6D85-434C-8216-8C42D34040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0C17E91-C2AC-ED44-8E26-4994414407C3}"/>
              </a:ext>
            </a:extLst>
          </p:cNvPr>
          <p:cNvSpPr txBox="1"/>
          <p:nvPr/>
        </p:nvSpPr>
        <p:spPr>
          <a:xfrm>
            <a:off x="5278199" y="688730"/>
            <a:ext cx="3207225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Note: This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2625 </a:t>
            </a:r>
            <a:r>
              <a:rPr lang="de-DE" dirty="0" err="1"/>
              <a:t>bunches</a:t>
            </a:r>
            <a:r>
              <a:rPr lang="de-DE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3092360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4FAB3BC-FEE6-D54D-9040-96867F932C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DE" dirty="0"/>
              <a:t>New issue considered since June:</a:t>
            </a:r>
          </a:p>
          <a:p>
            <a:r>
              <a:rPr lang="en-DE" dirty="0"/>
              <a:t>In ”3.7+3.7Hz” operation, gradient in cavities alters between 31.5MV/m and 8.8MV/m from pulse to pulse</a:t>
            </a:r>
          </a:p>
          <a:p>
            <a:r>
              <a:rPr lang="en-DE" dirty="0"/>
              <a:t>Gradient is changed only via klystron output. Coupler settings (Q</a:t>
            </a:r>
            <a:r>
              <a:rPr lang="en-DE" baseline="-25000" dirty="0"/>
              <a:t>ext</a:t>
            </a:r>
            <a:r>
              <a:rPr lang="en-DE" dirty="0"/>
              <a:t>)  are the same </a:t>
            </a:r>
          </a:p>
          <a:p>
            <a:pPr lvl="1"/>
            <a:r>
              <a:rPr lang="en-DE" dirty="0"/>
              <a:t>-&gt; Q</a:t>
            </a:r>
            <a:r>
              <a:rPr lang="en-DE" baseline="-25000" dirty="0"/>
              <a:t>ext</a:t>
            </a:r>
            <a:r>
              <a:rPr lang="en-DE" dirty="0"/>
              <a:t> is not matched to loaded Q</a:t>
            </a:r>
            <a:r>
              <a:rPr lang="en-DE" baseline="-25000" dirty="0"/>
              <a:t>L</a:t>
            </a:r>
            <a:r>
              <a:rPr lang="en-DE" dirty="0"/>
              <a:t> for log gradient beam</a:t>
            </a:r>
          </a:p>
          <a:p>
            <a:pPr lvl="1"/>
            <a:r>
              <a:rPr lang="en-DE" dirty="0"/>
              <a:t>RF efficiency is further reduced</a:t>
            </a:r>
          </a:p>
          <a:p>
            <a:r>
              <a:rPr lang="en-DE" dirty="0"/>
              <a:t>New calculation provided by K</a:t>
            </a:r>
            <a:r>
              <a:rPr lang="en-GB" dirty="0"/>
              <a:t>a</a:t>
            </a:r>
            <a:r>
              <a:rPr lang="en-DE" dirty="0"/>
              <a:t>oru Yokoya:</a:t>
            </a:r>
          </a:p>
          <a:p>
            <a:pPr lvl="1"/>
            <a:r>
              <a:rPr lang="en-DE" dirty="0"/>
              <a:t>Fill times recalculated for electron beam at 46GeV and 125GeV, and positron beam at 46GeV, for 1312 and 2625 bunches</a:t>
            </a:r>
          </a:p>
          <a:p>
            <a:pPr lvl="1"/>
            <a:r>
              <a:rPr lang="en-DE" dirty="0"/>
              <a:t>RF power recalculated, considering effect of mis-match for 46GeV beam in electrion machine matched for 125GeV beam</a:t>
            </a:r>
          </a:p>
          <a:p>
            <a:r>
              <a:rPr lang="en-DE"/>
              <a:t>New Klystron efficiencies estimated</a:t>
            </a:r>
            <a:endParaRPr lang="en-DE" dirty="0"/>
          </a:p>
          <a:p>
            <a:endParaRPr lang="en-DE" dirty="0"/>
          </a:p>
          <a:p>
            <a:endParaRPr lang="en-D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6608A95-890A-3B49-B7D2-C50E4379B9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Main Linac RF Power revisited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87088A-6274-3B43-96B6-7407F3B076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E8D6A3-DC13-FD4C-B579-29F8916F45FA}" type="datetime1">
              <a:rPr lang="en-US" smtClean="0"/>
              <a:pPr>
                <a:defRPr/>
              </a:pPr>
              <a:t>9/15/20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52342F-3C72-E949-AF0E-EB959AD9CD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8F6BF4-E819-F842-BBDC-B08F6A8E9C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7A9CDE-9F89-4649-B6E9-C870C06527D5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2949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916A10EC-F900-2E42-96D4-BF6B3E4FAA3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8897452"/>
              </p:ext>
            </p:extLst>
          </p:nvPr>
        </p:nvGraphicFramePr>
        <p:xfrm>
          <a:off x="278676" y="893423"/>
          <a:ext cx="8033474" cy="37084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07177">
                  <a:extLst>
                    <a:ext uri="{9D8B030D-6E8A-4147-A177-3AD203B41FA5}">
                      <a16:colId xmlns:a16="http://schemas.microsoft.com/office/drawing/2014/main" val="1441610958"/>
                    </a:ext>
                  </a:extLst>
                </a:gridCol>
                <a:gridCol w="627016">
                  <a:extLst>
                    <a:ext uri="{9D8B030D-6E8A-4147-A177-3AD203B41FA5}">
                      <a16:colId xmlns:a16="http://schemas.microsoft.com/office/drawing/2014/main" val="3383323299"/>
                    </a:ext>
                  </a:extLst>
                </a:gridCol>
                <a:gridCol w="908724">
                  <a:extLst>
                    <a:ext uri="{9D8B030D-6E8A-4147-A177-3AD203B41FA5}">
                      <a16:colId xmlns:a16="http://schemas.microsoft.com/office/drawing/2014/main" val="2437685882"/>
                    </a:ext>
                  </a:extLst>
                </a:gridCol>
                <a:gridCol w="1764809">
                  <a:extLst>
                    <a:ext uri="{9D8B030D-6E8A-4147-A177-3AD203B41FA5}">
                      <a16:colId xmlns:a16="http://schemas.microsoft.com/office/drawing/2014/main" val="3586213024"/>
                    </a:ext>
                  </a:extLst>
                </a:gridCol>
                <a:gridCol w="940524">
                  <a:extLst>
                    <a:ext uri="{9D8B030D-6E8A-4147-A177-3AD203B41FA5}">
                      <a16:colId xmlns:a16="http://schemas.microsoft.com/office/drawing/2014/main" val="2365234924"/>
                    </a:ext>
                  </a:extLst>
                </a:gridCol>
                <a:gridCol w="737585">
                  <a:extLst>
                    <a:ext uri="{9D8B030D-6E8A-4147-A177-3AD203B41FA5}">
                      <a16:colId xmlns:a16="http://schemas.microsoft.com/office/drawing/2014/main" val="892256835"/>
                    </a:ext>
                  </a:extLst>
                </a:gridCol>
                <a:gridCol w="1147639">
                  <a:extLst>
                    <a:ext uri="{9D8B030D-6E8A-4147-A177-3AD203B41FA5}">
                      <a16:colId xmlns:a16="http://schemas.microsoft.com/office/drawing/2014/main" val="217217463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DE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DE" dirty="0"/>
                        <a:t>Electron ML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dirty="0"/>
                        <a:t>Pos ML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DE" dirty="0"/>
                        <a:t>Electron ML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dirty="0"/>
                        <a:t>Pos ML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54559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DE" dirty="0"/>
                        <a:t>Scenario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DE" dirty="0"/>
                        <a:t>Baseline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DE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DE" dirty="0"/>
                        <a:t>Lumi upgrade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37071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DE" dirty="0"/>
                        <a:t>Ebeam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dirty="0"/>
                        <a:t>125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dirty="0"/>
                        <a:t>45.6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dirty="0"/>
                        <a:t>45.6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dirty="0"/>
                        <a:t>125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dirty="0"/>
                        <a:t>45.6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dirty="0"/>
                        <a:t>45.6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38758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DE" dirty="0"/>
                        <a:t>Bunches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DE" dirty="0"/>
                        <a:t>1312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DE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DE" dirty="0"/>
                        <a:t>2625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84286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DE" dirty="0"/>
                        <a:t>Gradient / MV/m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dirty="0"/>
                        <a:t>31.5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b="0"/>
                        <a:t>8.8</a:t>
                      </a:r>
                      <a:endParaRPr lang="en-DE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dirty="0"/>
                        <a:t>8.8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dirty="0"/>
                        <a:t>31.5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b="0"/>
                        <a:t>8.8</a:t>
                      </a:r>
                      <a:endParaRPr lang="en-DE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dirty="0"/>
                        <a:t>8.8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13544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DE" dirty="0"/>
                        <a:t>Q</a:t>
                      </a:r>
                      <a:r>
                        <a:rPr lang="en-DE" baseline="-25000" dirty="0"/>
                        <a:t>ext</a:t>
                      </a:r>
                      <a:r>
                        <a:rPr lang="en-DE" dirty="0"/>
                        <a:t> / 1E6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dirty="0"/>
                        <a:t>5.5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b="1"/>
                        <a:t>5.5</a:t>
                      </a:r>
                      <a:endParaRPr lang="en-DE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dirty="0"/>
                        <a:t>1.5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dirty="0"/>
                        <a:t>3.6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b="1"/>
                        <a:t>3.6</a:t>
                      </a:r>
                      <a:endParaRPr lang="en-DE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dirty="0"/>
                        <a:t>1.0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15006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DE" dirty="0"/>
                        <a:t>Tfill / 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dirty="0"/>
                        <a:t>930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b="1" dirty="0"/>
                        <a:t>329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b="1" dirty="0"/>
                        <a:t>259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dirty="0"/>
                        <a:t>614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b="1" dirty="0"/>
                        <a:t>217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dirty="0"/>
                        <a:t>171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47573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DE" dirty="0"/>
                        <a:t>MBK eff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dirty="0"/>
                        <a:t>67%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b="1" dirty="0"/>
                        <a:t>53%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b="1" dirty="0"/>
                        <a:t>48%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dirty="0"/>
                        <a:t>67%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b="1" dirty="0"/>
                        <a:t>53%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dirty="0"/>
                        <a:t>48%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61209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DE" dirty="0"/>
                        <a:t>P</a:t>
                      </a:r>
                      <a:r>
                        <a:rPr lang="en-DE" baseline="-25000" dirty="0"/>
                        <a:t>AC</a:t>
                      </a:r>
                      <a:r>
                        <a:rPr lang="en-DE" dirty="0"/>
                        <a:t> / MW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dirty="0"/>
                        <a:t>9.0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dirty="0"/>
                        <a:t>3.1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dirty="0"/>
                        <a:t>2.1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dirty="0"/>
                        <a:t>12.9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dirty="0"/>
                        <a:t>5.1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dirty="0"/>
                        <a:t>3.6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33802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DE" dirty="0"/>
                        <a:t>Change to CR-0021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dirty="0"/>
                        <a:t>+1.2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dirty="0"/>
                        <a:t>+0.2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dirty="0"/>
                        <a:t>-0.1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dirty="0"/>
                        <a:t>+2.0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dirty="0"/>
                        <a:t>+0.5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122367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BBCC0E3A-1441-2544-9494-1DC11827C1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Preliminary result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F0E6A1-7C53-AB4E-B79B-4C2B14B3D4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E8D6A3-DC13-FD4C-B579-29F8916F45FA}" type="datetime1">
              <a:rPr lang="en-US" smtClean="0"/>
              <a:pPr>
                <a:defRPr/>
              </a:pPr>
              <a:t>9/15/20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606B1E-6104-9D47-885C-C119A48F76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C27F85-C448-1543-80ED-93DB31EEF6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7A9CDE-9F89-4649-B6E9-C870C06527D5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08E6CF0-6150-EF48-9DD7-BB59253F3CA7}"/>
              </a:ext>
            </a:extLst>
          </p:cNvPr>
          <p:cNvSpPr txBox="1"/>
          <p:nvPr/>
        </p:nvSpPr>
        <p:spPr>
          <a:xfrm>
            <a:off x="444137" y="4601823"/>
            <a:ext cx="5299143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dirty="0"/>
              <a:t>Note: Wall plug power PAC still under discussion, </a:t>
            </a:r>
            <a:br>
              <a:rPr lang="en-DE" dirty="0"/>
            </a:br>
            <a:r>
              <a:rPr lang="en-DE" dirty="0"/>
              <a:t>need to understand treatment of efficiencies involved</a:t>
            </a:r>
          </a:p>
        </p:txBody>
      </p:sp>
    </p:spTree>
    <p:extLst>
      <p:ext uri="{BB962C8B-B14F-4D97-AF65-F5344CB8AC3E}">
        <p14:creationId xmlns:p14="http://schemas.microsoft.com/office/powerpoint/2010/main" val="2942720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D9D1A5F-CCE3-4747-8FC2-4A62A0414D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DE" dirty="0"/>
              <a:t>Finalize discussion of efficiencies</a:t>
            </a:r>
          </a:p>
          <a:p>
            <a:r>
              <a:rPr lang="en-DE" dirty="0"/>
              <a:t>Apply new fill times etc to Nick Walker’s spread sheet to obtain effect on cryogenic power</a:t>
            </a:r>
          </a:p>
          <a:p>
            <a:endParaRPr lang="en-D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E0E82DA-A234-114C-B452-23893B3411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Next steps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7FE970-17EF-D44D-B46D-78186C0417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E8D6A3-DC13-FD4C-B579-29F8916F45FA}" type="datetime1">
              <a:rPr lang="en-US" smtClean="0"/>
              <a:pPr>
                <a:defRPr/>
              </a:pPr>
              <a:t>9/15/20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A4E17-DA6E-A04D-A886-D84352A79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F9E2AE-FA8F-3149-8B82-CD4AAE97A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7A9CDE-9F89-4649-B6E9-C870C06527D5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263670"/>
      </p:ext>
    </p:extLst>
  </p:cSld>
  <p:clrMapOvr>
    <a:masterClrMapping/>
  </p:clrMapOvr>
</p:sld>
</file>

<file path=ppt/theme/theme1.xml><?xml version="1.0" encoding="utf-8"?>
<a:theme xmlns:a="http://schemas.openxmlformats.org/drawingml/2006/main" name="LLC_PowerPoint">
  <a:themeElements>
    <a:clrScheme name="LCC">
      <a:dk1>
        <a:sysClr val="windowText" lastClr="000000"/>
      </a:dk1>
      <a:lt1>
        <a:sysClr val="window" lastClr="FFFFFF"/>
      </a:lt1>
      <a:dk2>
        <a:srgbClr val="660922"/>
      </a:dk2>
      <a:lt2>
        <a:srgbClr val="F3E4B2"/>
      </a:lt2>
      <a:accent1>
        <a:srgbClr val="EB112D"/>
      </a:accent1>
      <a:accent2>
        <a:srgbClr val="A32638"/>
      </a:accent2>
      <a:accent3>
        <a:srgbClr val="660922"/>
      </a:accent3>
      <a:accent4>
        <a:srgbClr val="6D3321"/>
      </a:accent4>
      <a:accent5>
        <a:srgbClr val="A6A6A6"/>
      </a:accent5>
      <a:accent6>
        <a:srgbClr val="F3E4B2"/>
      </a:accent6>
      <a:hlink>
        <a:srgbClr val="664975"/>
      </a:hlink>
      <a:folHlink>
        <a:srgbClr val="44273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3383</TotalTime>
  <Words>303</Words>
  <Application>Microsoft Macintosh PowerPoint</Application>
  <PresentationFormat>On-screen Show (16:10)</PresentationFormat>
  <Paragraphs>98</Paragraphs>
  <Slides>6</Slides>
  <Notes>0</Notes>
  <HiddenSlides>2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Lucida Grande</vt:lpstr>
      <vt:lpstr>LLC_PowerPoint</vt:lpstr>
      <vt:lpstr>PowerPoint Presentation</vt:lpstr>
      <vt:lpstr>TDR Tables</vt:lpstr>
      <vt:lpstr>For Comparison: RDR Table</vt:lpstr>
      <vt:lpstr>Main Linac RF Power revisited</vt:lpstr>
      <vt:lpstr>Preliminary result</vt:lpstr>
      <vt:lpstr>Next steps</vt:lpstr>
    </vt:vector>
  </TitlesOfParts>
  <Company>Sandbox Studio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Sandbox Studio</dc:creator>
  <cp:lastModifiedBy>Benno List</cp:lastModifiedBy>
  <cp:revision>231</cp:revision>
  <dcterms:created xsi:type="dcterms:W3CDTF">2013-03-22T17:34:51Z</dcterms:created>
  <dcterms:modified xsi:type="dcterms:W3CDTF">2020-09-15T09:01:05Z</dcterms:modified>
</cp:coreProperties>
</file>