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51" r:id="rId1"/>
    <p:sldMasterId id="2147483684" r:id="rId2"/>
  </p:sldMasterIdLst>
  <p:notesMasterIdLst>
    <p:notesMasterId r:id="rId10"/>
  </p:notesMasterIdLst>
  <p:handoutMasterIdLst>
    <p:handoutMasterId r:id="rId11"/>
  </p:handoutMasterIdLst>
  <p:sldIdLst>
    <p:sldId id="360" r:id="rId3"/>
    <p:sldId id="359" r:id="rId4"/>
    <p:sldId id="363" r:id="rId5"/>
    <p:sldId id="2736" r:id="rId6"/>
    <p:sldId id="361" r:id="rId7"/>
    <p:sldId id="2735" r:id="rId8"/>
    <p:sldId id="358" r:id="rId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2529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9851" autoAdjust="0"/>
    <p:restoredTop sz="95344" autoAdjust="0"/>
  </p:normalViewPr>
  <p:slideViewPr>
    <p:cSldViewPr snapToGrid="0" snapToObjects="1">
      <p:cViewPr varScale="1">
        <p:scale>
          <a:sx n="118" d="100"/>
          <a:sy n="118" d="100"/>
        </p:scale>
        <p:origin x="216" y="816"/>
      </p:cViewPr>
      <p:guideLst>
        <p:guide orient="horz" pos="2160"/>
        <p:guide pos="3840"/>
      </p:guideLst>
    </p:cSldViewPr>
  </p:slideViewPr>
  <p:notesTextViewPr>
    <p:cViewPr>
      <p:scale>
        <a:sx n="40" d="100"/>
        <a:sy n="40" d="100"/>
      </p:scale>
      <p:origin x="0" y="0"/>
    </p:cViewPr>
  </p:notesTextViewPr>
  <p:sorterViewPr>
    <p:cViewPr>
      <p:scale>
        <a:sx n="70" d="100"/>
        <a:sy n="7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viewProps" Target="viewProp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presProps" Target="presProp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handoutMaster" Target="handoutMasters/handoutMaster1.xml"/><Relationship Id="rId5" Type="http://schemas.openxmlformats.org/officeDocument/2006/relationships/slide" Target="slides/slide3.xml"/><Relationship Id="rId15" Type="http://schemas.openxmlformats.org/officeDocument/2006/relationships/tableStyles" Target="tableStyles.xml"/><Relationship Id="rId10"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2D6BDA77-4F80-4748-96DD-792FAC3E5C9B}" type="datetimeFigureOut">
              <a:rPr lang="en-US" smtClean="0"/>
              <a:t>11/3/20</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0B804A67-32F9-5E4A-8D26-2BDB02F145E3}" type="slidenum">
              <a:rPr lang="en-US" smtClean="0"/>
              <a:t>‹#›</a:t>
            </a:fld>
            <a:endParaRPr lang="en-US"/>
          </a:p>
        </p:txBody>
      </p:sp>
    </p:spTree>
    <p:extLst>
      <p:ext uri="{BB962C8B-B14F-4D97-AF65-F5344CB8AC3E}">
        <p14:creationId xmlns:p14="http://schemas.microsoft.com/office/powerpoint/2010/main" val="3508373434"/>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F3196EE-CD24-E24C-8BAB-56DCE43175D7}" type="datetimeFigureOut">
              <a:rPr lang="en-US" smtClean="0"/>
              <a:t>11/3/20</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BE482A1-C57B-4646-B465-83AF9B114B9C}" type="slidenum">
              <a:rPr lang="en-US" smtClean="0"/>
              <a:t>‹#›</a:t>
            </a:fld>
            <a:endParaRPr lang="en-US"/>
          </a:p>
        </p:txBody>
      </p:sp>
    </p:spTree>
    <p:extLst>
      <p:ext uri="{BB962C8B-B14F-4D97-AF65-F5344CB8AC3E}">
        <p14:creationId xmlns:p14="http://schemas.microsoft.com/office/powerpoint/2010/main" val="1950955939"/>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BE482A1-C57B-4646-B465-83AF9B114B9C}"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06419428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9BE482A1-C57B-4646-B465-83AF9B114B9C}" type="slidenum">
              <a:rPr lang="en-US" smtClean="0"/>
              <a:t>7</a:t>
            </a:fld>
            <a:endParaRPr lang="en-US"/>
          </a:p>
        </p:txBody>
      </p:sp>
    </p:spTree>
    <p:extLst>
      <p:ext uri="{BB962C8B-B14F-4D97-AF65-F5344CB8AC3E}">
        <p14:creationId xmlns:p14="http://schemas.microsoft.com/office/powerpoint/2010/main" val="410688386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Footer Placeholder 2"/>
          <p:cNvSpPr>
            <a:spLocks noGrp="1"/>
          </p:cNvSpPr>
          <p:nvPr>
            <p:ph type="ftr" sz="quarter" idx="10"/>
          </p:nvPr>
        </p:nvSpPr>
        <p:spPr/>
        <p:txBody>
          <a:bodyPr/>
          <a:lstStyle/>
          <a:p>
            <a:r>
              <a:rPr lang="en-US"/>
              <a:t>IDT </a:t>
            </a:r>
            <a:endParaRPr lang="en-US" dirty="0"/>
          </a:p>
        </p:txBody>
      </p:sp>
      <p:sp>
        <p:nvSpPr>
          <p:cNvPr id="4" name="Slide Number Placeholder 3"/>
          <p:cNvSpPr>
            <a:spLocks noGrp="1"/>
          </p:cNvSpPr>
          <p:nvPr>
            <p:ph type="sldNum" sz="quarter" idx="11"/>
          </p:nvPr>
        </p:nvSpPr>
        <p:spPr/>
        <p:txBody>
          <a:bodyPr/>
          <a:lstStyle/>
          <a:p>
            <a:fld id="{DEF62AA5-A9F9-344C-9738-C68EB5A8EDFF}" type="slidenum">
              <a:rPr lang="en-US" smtClean="0"/>
              <a:pPr/>
              <a:t>‹#›</a:t>
            </a:fld>
            <a:endParaRPr lang="en-US"/>
          </a:p>
        </p:txBody>
      </p:sp>
      <p:sp>
        <p:nvSpPr>
          <p:cNvPr id="5" name="Date Placeholder 4"/>
          <p:cNvSpPr>
            <a:spLocks noGrp="1"/>
          </p:cNvSpPr>
          <p:nvPr>
            <p:ph type="dt" sz="half" idx="12"/>
          </p:nvPr>
        </p:nvSpPr>
        <p:spPr/>
        <p:txBody>
          <a:bodyPr/>
          <a:lstStyle/>
          <a:p>
            <a:r>
              <a:rPr lang="en-US"/>
              <a:t>September 2020</a:t>
            </a:r>
            <a:endParaRPr lang="en-US" dirty="0"/>
          </a:p>
        </p:txBody>
      </p:sp>
      <p:sp>
        <p:nvSpPr>
          <p:cNvPr id="7" name="Content Placeholder 6"/>
          <p:cNvSpPr>
            <a:spLocks noGrp="1"/>
          </p:cNvSpPr>
          <p:nvPr>
            <p:ph sz="quarter" idx="13" hasCustomPrompt="1"/>
          </p:nvPr>
        </p:nvSpPr>
        <p:spPr>
          <a:xfrm>
            <a:off x="3588181" y="4009334"/>
            <a:ext cx="4711700" cy="505051"/>
          </a:xfrm>
          <a:prstGeom prst="rect">
            <a:avLst/>
          </a:prstGeom>
        </p:spPr>
        <p:txBody>
          <a:bodyPr/>
          <a:lstStyle>
            <a:lvl1pPr>
              <a:defRPr sz="2000" b="0" i="0" baseline="0">
                <a:latin typeface="Avenir Book" charset="0"/>
                <a:ea typeface="Avenir Book" charset="0"/>
                <a:cs typeface="Avenir Book" charset="0"/>
              </a:defRPr>
            </a:lvl1pPr>
          </a:lstStyle>
          <a:p>
            <a:pPr lvl="0"/>
            <a:r>
              <a:rPr lang="en-US" dirty="0"/>
              <a:t>The Conference X, 13 October 2017</a:t>
            </a:r>
          </a:p>
        </p:txBody>
      </p:sp>
      <p:sp>
        <p:nvSpPr>
          <p:cNvPr id="9" name="Content Placeholder 8"/>
          <p:cNvSpPr>
            <a:spLocks noGrp="1"/>
          </p:cNvSpPr>
          <p:nvPr>
            <p:ph sz="quarter" idx="14" hasCustomPrompt="1"/>
          </p:nvPr>
        </p:nvSpPr>
        <p:spPr>
          <a:xfrm>
            <a:off x="4154125" y="5383296"/>
            <a:ext cx="3579812" cy="547688"/>
          </a:xfrm>
          <a:prstGeom prst="rect">
            <a:avLst/>
          </a:prstGeom>
        </p:spPr>
        <p:txBody>
          <a:bodyPr/>
          <a:lstStyle>
            <a:lvl1pPr>
              <a:defRPr sz="1600" b="0" i="0">
                <a:latin typeface="Avenir Book" charset="0"/>
                <a:ea typeface="Avenir Book" charset="0"/>
                <a:cs typeface="Avenir Book" charset="0"/>
              </a:defRPr>
            </a:lvl1pPr>
          </a:lstStyle>
          <a:p>
            <a:pPr lvl="0"/>
            <a:r>
              <a:rPr lang="en-US" dirty="0"/>
              <a:t>Name, name@cern.ch</a:t>
            </a:r>
          </a:p>
        </p:txBody>
      </p:sp>
    </p:spTree>
    <p:extLst>
      <p:ext uri="{BB962C8B-B14F-4D97-AF65-F5344CB8AC3E}">
        <p14:creationId xmlns:p14="http://schemas.microsoft.com/office/powerpoint/2010/main" val="24624725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Only">
  <p:cSld name="Titre seul">
    <p:spTree>
      <p:nvGrpSpPr>
        <p:cNvPr id="1" name=""/>
        <p:cNvGrpSpPr/>
        <p:nvPr/>
      </p:nvGrpSpPr>
      <p:grpSpPr>
        <a:xfrm>
          <a:off x="0" y="0"/>
          <a:ext cx="0" cy="0"/>
          <a:chOff x="0" y="0"/>
          <a:chExt cx="0" cy="0"/>
        </a:xfrm>
      </p:grpSpPr>
      <p:sp>
        <p:nvSpPr>
          <p:cNvPr id="2" name="Titre 1"/>
          <p:cNvSpPr>
            <a:spLocks noGrp="1"/>
          </p:cNvSpPr>
          <p:nvPr>
            <p:ph type="title"/>
          </p:nvPr>
        </p:nvSpPr>
        <p:spPr>
          <a:xfrm>
            <a:off x="609600" y="274320"/>
            <a:ext cx="9960864" cy="1143000"/>
          </a:xfrm>
        </p:spPr>
        <p:txBody>
          <a:bodyPr anchor="ctr"/>
          <a:lstStyle>
            <a:lvl1pPr algn="l">
              <a:defRPr sz="4600"/>
            </a:lvl1pPr>
          </a:lstStyle>
          <a:p>
            <a:r>
              <a:rPr kumimoji="0" lang="en-US"/>
              <a:t>Click to edit Master title style</a:t>
            </a:r>
          </a:p>
        </p:txBody>
      </p:sp>
    </p:spTree>
    <p:extLst>
      <p:ext uri="{BB962C8B-B14F-4D97-AF65-F5344CB8AC3E}">
        <p14:creationId xmlns:p14="http://schemas.microsoft.com/office/powerpoint/2010/main" val="175024398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1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Footer Placeholder 2"/>
          <p:cNvSpPr>
            <a:spLocks noGrp="1"/>
          </p:cNvSpPr>
          <p:nvPr>
            <p:ph type="ftr" sz="quarter" idx="10"/>
          </p:nvPr>
        </p:nvSpPr>
        <p:spPr/>
        <p:txBody>
          <a:bodyPr/>
          <a:lstStyle/>
          <a:p>
            <a:r>
              <a:rPr lang="en-US"/>
              <a:t>IDT </a:t>
            </a:r>
            <a:endParaRPr lang="en-US" dirty="0"/>
          </a:p>
        </p:txBody>
      </p:sp>
      <p:sp>
        <p:nvSpPr>
          <p:cNvPr id="4" name="Slide Number Placeholder 3"/>
          <p:cNvSpPr>
            <a:spLocks noGrp="1"/>
          </p:cNvSpPr>
          <p:nvPr>
            <p:ph type="sldNum" sz="quarter" idx="11"/>
          </p:nvPr>
        </p:nvSpPr>
        <p:spPr/>
        <p:txBody>
          <a:bodyPr/>
          <a:lstStyle/>
          <a:p>
            <a:fld id="{DEF62AA5-A9F9-344C-9738-C68EB5A8EDFF}" type="slidenum">
              <a:rPr lang="en-US" smtClean="0"/>
              <a:pPr/>
              <a:t>‹#›</a:t>
            </a:fld>
            <a:endParaRPr lang="en-US"/>
          </a:p>
        </p:txBody>
      </p:sp>
      <p:sp>
        <p:nvSpPr>
          <p:cNvPr id="5" name="Date Placeholder 4"/>
          <p:cNvSpPr>
            <a:spLocks noGrp="1"/>
          </p:cNvSpPr>
          <p:nvPr>
            <p:ph type="dt" sz="half" idx="12"/>
          </p:nvPr>
        </p:nvSpPr>
        <p:spPr/>
        <p:txBody>
          <a:bodyPr/>
          <a:lstStyle/>
          <a:p>
            <a:r>
              <a:rPr lang="en-US"/>
              <a:t>September 2020</a:t>
            </a:r>
            <a:endParaRPr lang="en-US" dirty="0"/>
          </a:p>
        </p:txBody>
      </p:sp>
      <p:sp>
        <p:nvSpPr>
          <p:cNvPr id="8" name="Content Placeholder 7"/>
          <p:cNvSpPr>
            <a:spLocks noGrp="1"/>
          </p:cNvSpPr>
          <p:nvPr>
            <p:ph sz="quarter" idx="13"/>
          </p:nvPr>
        </p:nvSpPr>
        <p:spPr>
          <a:xfrm>
            <a:off x="838200" y="1668463"/>
            <a:ext cx="10515600" cy="4311650"/>
          </a:xfrm>
          <a:prstGeom prst="rect">
            <a:avLst/>
          </a:prstGeom>
        </p:spPr>
        <p:txBody>
          <a:bodyPr/>
          <a:lstStyle>
            <a:lvl1pPr marL="342900" indent="-342900" algn="l">
              <a:buFont typeface="Arial" charset="0"/>
              <a:buChar char="•"/>
              <a:defRPr sz="2400" b="0" i="0">
                <a:latin typeface="Avenir Book" charset="0"/>
                <a:ea typeface="Avenir Book" charset="0"/>
                <a:cs typeface="Avenir Book" charset="0"/>
              </a:defRPr>
            </a:lvl1pPr>
            <a:lvl2pPr marL="628650" indent="-285750" algn="l">
              <a:buFont typeface="Arial" charset="0"/>
              <a:buChar char="•"/>
              <a:defRPr sz="2000" b="0" i="0">
                <a:latin typeface="Avenir Book" charset="0"/>
                <a:ea typeface="Avenir Book" charset="0"/>
                <a:cs typeface="Avenir Book" charset="0"/>
              </a:defRPr>
            </a:lvl2pPr>
            <a:lvl3pPr marL="971550" indent="-285750" algn="l">
              <a:buFont typeface="Arial" charset="0"/>
              <a:buChar char="•"/>
              <a:defRPr sz="1800" b="0" i="0">
                <a:latin typeface="Avenir Book" charset="0"/>
                <a:ea typeface="Avenir Book" charset="0"/>
                <a:cs typeface="Avenir Book" charset="0"/>
              </a:defRPr>
            </a:lvl3pPr>
            <a:lvl4pPr marL="1314450" indent="-285750" algn="l">
              <a:buFont typeface="Arial" charset="0"/>
              <a:buChar char="•"/>
              <a:defRPr sz="1600" b="0" i="0">
                <a:latin typeface="Avenir Book" charset="0"/>
                <a:ea typeface="Avenir Book" charset="0"/>
                <a:cs typeface="Avenir Book" charset="0"/>
              </a:defRPr>
            </a:lvl4pPr>
            <a:lvl5pPr marL="1657350" indent="-285750" algn="l">
              <a:buFont typeface="Arial" charset="0"/>
              <a:buChar char="•"/>
              <a:defRPr sz="1400" b="0" i="0">
                <a:latin typeface="Avenir Book" charset="0"/>
                <a:ea typeface="Avenir Book" charset="0"/>
                <a:cs typeface="Avenir Book"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2279261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Footer Placeholder 2"/>
          <p:cNvSpPr>
            <a:spLocks noGrp="1"/>
          </p:cNvSpPr>
          <p:nvPr>
            <p:ph type="ftr" sz="quarter" idx="10"/>
          </p:nvPr>
        </p:nvSpPr>
        <p:spPr/>
        <p:txBody>
          <a:bodyPr/>
          <a:lstStyle/>
          <a:p>
            <a:r>
              <a:rPr lang="en-US"/>
              <a:t>IDT </a:t>
            </a:r>
            <a:endParaRPr lang="en-US" dirty="0"/>
          </a:p>
        </p:txBody>
      </p:sp>
      <p:sp>
        <p:nvSpPr>
          <p:cNvPr id="4" name="Slide Number Placeholder 3"/>
          <p:cNvSpPr>
            <a:spLocks noGrp="1"/>
          </p:cNvSpPr>
          <p:nvPr>
            <p:ph type="sldNum" sz="quarter" idx="11"/>
          </p:nvPr>
        </p:nvSpPr>
        <p:spPr/>
        <p:txBody>
          <a:bodyPr/>
          <a:lstStyle/>
          <a:p>
            <a:fld id="{DEF62AA5-A9F9-344C-9738-C68EB5A8EDFF}" type="slidenum">
              <a:rPr lang="en-US" smtClean="0"/>
              <a:pPr/>
              <a:t>‹#›</a:t>
            </a:fld>
            <a:endParaRPr lang="en-US"/>
          </a:p>
        </p:txBody>
      </p:sp>
      <p:sp>
        <p:nvSpPr>
          <p:cNvPr id="5" name="Date Placeholder 4"/>
          <p:cNvSpPr>
            <a:spLocks noGrp="1"/>
          </p:cNvSpPr>
          <p:nvPr>
            <p:ph type="dt" sz="half" idx="12"/>
          </p:nvPr>
        </p:nvSpPr>
        <p:spPr/>
        <p:txBody>
          <a:bodyPr/>
          <a:lstStyle/>
          <a:p>
            <a:r>
              <a:rPr lang="en-US"/>
              <a:t>September 2020</a:t>
            </a:r>
            <a:endParaRPr lang="en-US" dirty="0"/>
          </a:p>
        </p:txBody>
      </p:sp>
      <p:sp>
        <p:nvSpPr>
          <p:cNvPr id="8" name="Content Placeholder 7"/>
          <p:cNvSpPr>
            <a:spLocks noGrp="1"/>
          </p:cNvSpPr>
          <p:nvPr>
            <p:ph sz="quarter" idx="13"/>
          </p:nvPr>
        </p:nvSpPr>
        <p:spPr>
          <a:xfrm>
            <a:off x="838200" y="1668463"/>
            <a:ext cx="10515600" cy="4311650"/>
          </a:xfrm>
          <a:prstGeom prst="rect">
            <a:avLst/>
          </a:prstGeom>
        </p:spPr>
        <p:txBody>
          <a:bodyPr/>
          <a:lstStyle>
            <a:lvl1pPr marL="342900" indent="-342900" algn="l">
              <a:buFont typeface="Arial" charset="0"/>
              <a:buChar char="•"/>
              <a:defRPr sz="2400" b="0" i="0">
                <a:latin typeface="Avenir Book" charset="0"/>
                <a:ea typeface="Avenir Book" charset="0"/>
                <a:cs typeface="Avenir Book" charset="0"/>
              </a:defRPr>
            </a:lvl1pPr>
            <a:lvl2pPr marL="628650" indent="-285750" algn="l">
              <a:buFont typeface="Arial" charset="0"/>
              <a:buChar char="•"/>
              <a:defRPr sz="2000" b="0" i="0">
                <a:latin typeface="Avenir Book" charset="0"/>
                <a:ea typeface="Avenir Book" charset="0"/>
                <a:cs typeface="Avenir Book" charset="0"/>
              </a:defRPr>
            </a:lvl2pPr>
            <a:lvl3pPr marL="971550" indent="-285750" algn="l">
              <a:buFont typeface="Arial" charset="0"/>
              <a:buChar char="•"/>
              <a:defRPr sz="1800" b="0" i="0">
                <a:latin typeface="Avenir Book" charset="0"/>
                <a:ea typeface="Avenir Book" charset="0"/>
                <a:cs typeface="Avenir Book" charset="0"/>
              </a:defRPr>
            </a:lvl3pPr>
            <a:lvl4pPr marL="1314450" indent="-285750" algn="l">
              <a:buFont typeface="Arial" charset="0"/>
              <a:buChar char="•"/>
              <a:defRPr sz="1600" b="0" i="0">
                <a:latin typeface="Avenir Book" charset="0"/>
                <a:ea typeface="Avenir Book" charset="0"/>
                <a:cs typeface="Avenir Book" charset="0"/>
              </a:defRPr>
            </a:lvl4pPr>
            <a:lvl5pPr marL="1657350" indent="-285750" algn="l">
              <a:buFont typeface="Arial" charset="0"/>
              <a:buChar char="•"/>
              <a:defRPr sz="1400" b="0" i="0">
                <a:latin typeface="Avenir Book" charset="0"/>
                <a:ea typeface="Avenir Book" charset="0"/>
                <a:cs typeface="Avenir Book"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1061320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H"/>
              <a:t>Click to edit Master title style</a:t>
            </a:r>
            <a:endParaRPr lang="en-US"/>
          </a:p>
        </p:txBody>
      </p:sp>
      <p:sp>
        <p:nvSpPr>
          <p:cNvPr id="3" name="Content Placeholder 2"/>
          <p:cNvSpPr>
            <a:spLocks noGrp="1"/>
          </p:cNvSpPr>
          <p:nvPr>
            <p:ph idx="1"/>
          </p:nvPr>
        </p:nvSpPr>
        <p:spPr>
          <a:xfrm>
            <a:off x="609600" y="871650"/>
            <a:ext cx="10972800" cy="5441572"/>
          </a:xfrm>
          <a:prstGeom prst="rect">
            <a:avLst/>
          </a:prstGeom>
        </p:spPr>
        <p:txBody>
          <a:bodyPr lIns="121917" tIns="60958" rIns="121917" bIns="60958"/>
          <a:lstStyle/>
          <a:p>
            <a:pPr lvl="0"/>
            <a:r>
              <a:rPr lang="fr-CH" dirty="0"/>
              <a:t>Click to </a:t>
            </a:r>
            <a:r>
              <a:rPr lang="fr-CH" dirty="0" err="1"/>
              <a:t>edit</a:t>
            </a:r>
            <a:r>
              <a:rPr lang="fr-CH" dirty="0"/>
              <a:t> Master </a:t>
            </a:r>
            <a:r>
              <a:rPr lang="fr-CH" dirty="0" err="1"/>
              <a:t>text</a:t>
            </a:r>
            <a:r>
              <a:rPr lang="fr-CH" dirty="0"/>
              <a:t> styles</a:t>
            </a:r>
          </a:p>
          <a:p>
            <a:pPr lvl="1"/>
            <a:r>
              <a:rPr lang="fr-CH" dirty="0"/>
              <a:t>Second </a:t>
            </a:r>
            <a:r>
              <a:rPr lang="fr-CH" dirty="0" err="1"/>
              <a:t>level</a:t>
            </a:r>
            <a:endParaRPr lang="fr-CH" dirty="0"/>
          </a:p>
          <a:p>
            <a:pPr lvl="2"/>
            <a:r>
              <a:rPr lang="fr-CH" dirty="0" err="1"/>
              <a:t>Third</a:t>
            </a:r>
            <a:r>
              <a:rPr lang="fr-CH" dirty="0"/>
              <a:t> </a:t>
            </a:r>
            <a:r>
              <a:rPr lang="fr-CH" dirty="0" err="1"/>
              <a:t>level</a:t>
            </a:r>
            <a:endParaRPr lang="fr-CH" dirty="0"/>
          </a:p>
          <a:p>
            <a:pPr lvl="3"/>
            <a:r>
              <a:rPr lang="fr-CH" dirty="0" err="1"/>
              <a:t>Fourth</a:t>
            </a:r>
            <a:r>
              <a:rPr lang="fr-CH" dirty="0"/>
              <a:t> </a:t>
            </a:r>
            <a:r>
              <a:rPr lang="fr-CH" dirty="0" err="1"/>
              <a:t>level</a:t>
            </a:r>
            <a:endParaRPr lang="fr-CH" dirty="0"/>
          </a:p>
          <a:p>
            <a:pPr lvl="4"/>
            <a:r>
              <a:rPr lang="fr-CH" dirty="0" err="1"/>
              <a:t>Fifth</a:t>
            </a:r>
            <a:r>
              <a:rPr lang="fr-CH" dirty="0"/>
              <a:t> </a:t>
            </a:r>
            <a:r>
              <a:rPr lang="fr-CH" dirty="0" err="1"/>
              <a:t>level</a:t>
            </a:r>
            <a:endParaRPr lang="en-US" dirty="0"/>
          </a:p>
        </p:txBody>
      </p:sp>
      <p:sp>
        <p:nvSpPr>
          <p:cNvPr id="4" name="Date Placeholder 3"/>
          <p:cNvSpPr>
            <a:spLocks noGrp="1"/>
          </p:cNvSpPr>
          <p:nvPr>
            <p:ph type="dt" sz="half" idx="10"/>
          </p:nvPr>
        </p:nvSpPr>
        <p:spPr/>
        <p:txBody>
          <a:bodyPr/>
          <a:lstStyle/>
          <a:p>
            <a:r>
              <a:rPr lang="en-US"/>
              <a:t>September 2020</a:t>
            </a:r>
            <a:endParaRPr lang="en-US" dirty="0"/>
          </a:p>
        </p:txBody>
      </p:sp>
      <p:sp>
        <p:nvSpPr>
          <p:cNvPr id="5" name="Footer Placeholder 4"/>
          <p:cNvSpPr>
            <a:spLocks noGrp="1"/>
          </p:cNvSpPr>
          <p:nvPr>
            <p:ph type="ftr" sz="quarter" idx="11"/>
          </p:nvPr>
        </p:nvSpPr>
        <p:spPr/>
        <p:txBody>
          <a:bodyPr/>
          <a:lstStyle/>
          <a:p>
            <a:r>
              <a:rPr lang="en-US" dirty="0"/>
              <a:t>IDT </a:t>
            </a:r>
          </a:p>
        </p:txBody>
      </p:sp>
      <p:sp>
        <p:nvSpPr>
          <p:cNvPr id="6" name="Slide Number Placeholder 5"/>
          <p:cNvSpPr>
            <a:spLocks noGrp="1"/>
          </p:cNvSpPr>
          <p:nvPr>
            <p:ph type="sldNum" sz="quarter" idx="12"/>
          </p:nvPr>
        </p:nvSpPr>
        <p:spPr/>
        <p:txBody>
          <a:bodyPr/>
          <a:lstStyle/>
          <a:p>
            <a:fld id="{F3E67704-4D2A-F546-9494-EB9D0210C36D}" type="slidenum">
              <a:rPr lang="en-US" smtClean="0"/>
              <a:t>‹#›</a:t>
            </a:fld>
            <a:endParaRPr lang="en-US"/>
          </a:p>
        </p:txBody>
      </p:sp>
    </p:spTree>
    <p:extLst>
      <p:ext uri="{BB962C8B-B14F-4D97-AF65-F5344CB8AC3E}">
        <p14:creationId xmlns:p14="http://schemas.microsoft.com/office/powerpoint/2010/main" val="204051106"/>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5.xml"/><Relationship Id="rId1" Type="http://schemas.openxmlformats.org/officeDocument/2006/relationships/slideLayout" Target="../slideLayouts/slideLayout4.xml"/><Relationship Id="rId4" Type="http://schemas.openxmlformats.org/officeDocument/2006/relationships/image" Target="../media/image1.jp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6" name="Rectangle 15"/>
          <p:cNvSpPr/>
          <p:nvPr userDrawn="1"/>
        </p:nvSpPr>
        <p:spPr>
          <a:xfrm>
            <a:off x="0" y="6583191"/>
            <a:ext cx="12192000" cy="279417"/>
          </a:xfrm>
          <a:prstGeom prst="rect">
            <a:avLst/>
          </a:prstGeom>
          <a:solidFill>
            <a:srgbClr val="22529E"/>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b="0" i="0" dirty="0">
              <a:solidFill>
                <a:schemeClr val="bg1"/>
              </a:solidFill>
              <a:latin typeface="Avenir Book" charset="0"/>
              <a:ea typeface="Avenir Book" charset="0"/>
              <a:cs typeface="Avenir Book" charset="0"/>
            </a:endParaRPr>
          </a:p>
        </p:txBody>
      </p:sp>
      <p:sp>
        <p:nvSpPr>
          <p:cNvPr id="2" name="Title Placeholder 1"/>
          <p:cNvSpPr>
            <a:spLocks noGrp="1"/>
          </p:cNvSpPr>
          <p:nvPr>
            <p:ph type="title"/>
          </p:nvPr>
        </p:nvSpPr>
        <p:spPr>
          <a:xfrm>
            <a:off x="838200" y="2870043"/>
            <a:ext cx="10515600" cy="750434"/>
          </a:xfrm>
          <a:prstGeom prst="rect">
            <a:avLst/>
          </a:prstGeom>
        </p:spPr>
        <p:txBody>
          <a:bodyPr vert="horz" lIns="91440" tIns="45720" rIns="91440" bIns="45720" rtlCol="0" anchor="ctr">
            <a:noAutofit/>
          </a:bodyPr>
          <a:lstStyle/>
          <a:p>
            <a:r>
              <a:rPr lang="en-US" dirty="0"/>
              <a:t>Title</a:t>
            </a:r>
          </a:p>
        </p:txBody>
      </p:sp>
      <p:sp>
        <p:nvSpPr>
          <p:cNvPr id="5" name="Footer Placeholder 4"/>
          <p:cNvSpPr>
            <a:spLocks noGrp="1"/>
          </p:cNvSpPr>
          <p:nvPr>
            <p:ph type="ftr" sz="quarter" idx="3"/>
          </p:nvPr>
        </p:nvSpPr>
        <p:spPr>
          <a:xfrm>
            <a:off x="3926072" y="6551048"/>
            <a:ext cx="4339856" cy="365125"/>
          </a:xfrm>
          <a:prstGeom prst="rect">
            <a:avLst/>
          </a:prstGeom>
        </p:spPr>
        <p:txBody>
          <a:bodyPr vert="horz" lIns="91440" tIns="45720" rIns="91440" bIns="45720" rtlCol="0" anchor="ctr" anchorCtr="0"/>
          <a:lstStyle>
            <a:lvl1pPr algn="ctr">
              <a:defRPr sz="1200" b="0" i="0">
                <a:solidFill>
                  <a:schemeClr val="bg1"/>
                </a:solidFill>
                <a:latin typeface="Avenir Book" charset="0"/>
                <a:ea typeface="Avenir Book" charset="0"/>
                <a:cs typeface="Avenir Book" charset="0"/>
              </a:defRPr>
            </a:lvl1pPr>
          </a:lstStyle>
          <a:p>
            <a:r>
              <a:rPr lang="en-US" dirty="0"/>
              <a:t>IDT </a:t>
            </a:r>
          </a:p>
        </p:txBody>
      </p:sp>
      <p:sp>
        <p:nvSpPr>
          <p:cNvPr id="6" name="Slide Number Placeholder 5"/>
          <p:cNvSpPr>
            <a:spLocks noGrp="1"/>
          </p:cNvSpPr>
          <p:nvPr>
            <p:ph type="sldNum" sz="quarter" idx="4"/>
          </p:nvPr>
        </p:nvSpPr>
        <p:spPr>
          <a:xfrm>
            <a:off x="9460992" y="6538857"/>
            <a:ext cx="2743200" cy="365125"/>
          </a:xfrm>
          <a:prstGeom prst="rect">
            <a:avLst/>
          </a:prstGeom>
        </p:spPr>
        <p:txBody>
          <a:bodyPr vert="horz" lIns="91440" tIns="45720" rIns="91440" bIns="45720" rtlCol="0" anchor="ctr"/>
          <a:lstStyle>
            <a:lvl1pPr algn="r">
              <a:defRPr sz="1200" b="0" i="0">
                <a:solidFill>
                  <a:schemeClr val="bg1"/>
                </a:solidFill>
                <a:latin typeface="Avenir Book" charset="0"/>
                <a:ea typeface="Avenir Book" charset="0"/>
                <a:cs typeface="Avenir Book" charset="0"/>
              </a:defRPr>
            </a:lvl1pPr>
          </a:lstStyle>
          <a:p>
            <a:fld id="{DEF62AA5-A9F9-344C-9738-C68EB5A8EDFF}" type="slidenum">
              <a:rPr lang="en-US" smtClean="0"/>
              <a:pPr/>
              <a:t>‹#›</a:t>
            </a:fld>
            <a:endParaRPr lang="en-US" dirty="0"/>
          </a:p>
        </p:txBody>
      </p:sp>
      <p:sp>
        <p:nvSpPr>
          <p:cNvPr id="20" name="Date Placeholder 19"/>
          <p:cNvSpPr>
            <a:spLocks noGrp="1"/>
          </p:cNvSpPr>
          <p:nvPr>
            <p:ph type="dt" sz="half" idx="2"/>
          </p:nvPr>
        </p:nvSpPr>
        <p:spPr>
          <a:xfrm>
            <a:off x="21336" y="6539232"/>
            <a:ext cx="2743200" cy="365125"/>
          </a:xfrm>
          <a:prstGeom prst="rect">
            <a:avLst/>
          </a:prstGeom>
        </p:spPr>
        <p:txBody>
          <a:bodyPr vert="horz" lIns="91440" tIns="45720" rIns="91440" bIns="45720" rtlCol="0" anchor="ctr"/>
          <a:lstStyle>
            <a:lvl1pPr algn="l">
              <a:defRPr sz="1200" b="0" i="0">
                <a:solidFill>
                  <a:schemeClr val="bg1"/>
                </a:solidFill>
                <a:latin typeface="Avenir Book" charset="0"/>
                <a:ea typeface="Avenir Book" charset="0"/>
                <a:cs typeface="Avenir Book" charset="0"/>
              </a:defRPr>
            </a:lvl1pPr>
          </a:lstStyle>
          <a:p>
            <a:r>
              <a:rPr lang="en-US"/>
              <a:t>September 2020</a:t>
            </a:r>
            <a:endParaRPr lang="en-US" dirty="0"/>
          </a:p>
        </p:txBody>
      </p:sp>
    </p:spTree>
    <p:extLst>
      <p:ext uri="{BB962C8B-B14F-4D97-AF65-F5344CB8AC3E}">
        <p14:creationId xmlns:p14="http://schemas.microsoft.com/office/powerpoint/2010/main" val="1717226057"/>
      </p:ext>
    </p:extLst>
  </p:cSld>
  <p:clrMap bg1="lt1" tx1="dk1" bg2="lt2" tx2="dk2" accent1="accent1" accent2="accent2" accent3="accent3" accent4="accent4" accent5="accent5" accent6="accent6" hlink="hlink" folHlink="folHlink"/>
  <p:sldLayoutIdLst>
    <p:sldLayoutId id="2147483683" r:id="rId1"/>
    <p:sldLayoutId id="2147483693" r:id="rId2"/>
    <p:sldLayoutId id="2147483696" r:id="rId3"/>
  </p:sldLayoutIdLst>
  <p:hf sldNum="0" hdr="0"/>
  <p:txStyles>
    <p:titleStyle>
      <a:lvl1pPr algn="ctr" defTabSz="685800" rtl="0" eaLnBrk="1" latinLnBrk="0" hangingPunct="1">
        <a:lnSpc>
          <a:spcPct val="90000"/>
        </a:lnSpc>
        <a:spcBef>
          <a:spcPct val="0"/>
        </a:spcBef>
        <a:buNone/>
        <a:defRPr sz="4500" b="0" i="0" kern="1200">
          <a:solidFill>
            <a:schemeClr val="tx1"/>
          </a:solidFill>
          <a:latin typeface="Avenir Book" charset="0"/>
          <a:ea typeface="Avenir Book" charset="0"/>
          <a:cs typeface="Avenir Book" charset="0"/>
        </a:defRPr>
      </a:lvl1pPr>
    </p:titleStyle>
    <p:bodyStyle>
      <a:lvl1pPr marL="0" indent="0" algn="ctr" defTabSz="685800" rtl="0" eaLnBrk="1" latinLnBrk="0" hangingPunct="1">
        <a:lnSpc>
          <a:spcPct val="90000"/>
        </a:lnSpc>
        <a:spcBef>
          <a:spcPts val="750"/>
        </a:spcBef>
        <a:buFont typeface="Arial"/>
        <a:buNone/>
        <a:defRPr sz="1875" i="0" kern="1200" baseline="0">
          <a:solidFill>
            <a:schemeClr val="tx1"/>
          </a:solidFill>
          <a:latin typeface="+mn-lt"/>
          <a:ea typeface="+mn-ea"/>
          <a:cs typeface="+mn-cs"/>
        </a:defRPr>
      </a:lvl1pPr>
      <a:lvl2pPr marL="342900" indent="0" algn="ctr" defTabSz="685800" rtl="0" eaLnBrk="1" latinLnBrk="0" hangingPunct="1">
        <a:lnSpc>
          <a:spcPct val="90000"/>
        </a:lnSpc>
        <a:spcBef>
          <a:spcPts val="375"/>
        </a:spcBef>
        <a:buFont typeface="Arial"/>
        <a:buNone/>
        <a:defRPr sz="1800" kern="1200">
          <a:solidFill>
            <a:schemeClr val="tx1"/>
          </a:solidFill>
          <a:latin typeface="+mn-lt"/>
          <a:ea typeface="+mn-ea"/>
          <a:cs typeface="+mn-cs"/>
        </a:defRPr>
      </a:lvl2pPr>
      <a:lvl3pPr marL="685800" indent="0" algn="ctr" defTabSz="685800" rtl="0" eaLnBrk="1" latinLnBrk="0" hangingPunct="1">
        <a:lnSpc>
          <a:spcPct val="90000"/>
        </a:lnSpc>
        <a:spcBef>
          <a:spcPts val="375"/>
        </a:spcBef>
        <a:buFont typeface="Arial"/>
        <a:buNone/>
        <a:defRPr sz="1500" kern="1200">
          <a:solidFill>
            <a:schemeClr val="tx1"/>
          </a:solidFill>
          <a:latin typeface="+mn-lt"/>
          <a:ea typeface="+mn-ea"/>
          <a:cs typeface="+mn-cs"/>
        </a:defRPr>
      </a:lvl3pPr>
      <a:lvl4pPr marL="1028700" indent="0" algn="ctr" defTabSz="685800" rtl="0" eaLnBrk="1" latinLnBrk="0" hangingPunct="1">
        <a:lnSpc>
          <a:spcPct val="90000"/>
        </a:lnSpc>
        <a:spcBef>
          <a:spcPts val="375"/>
        </a:spcBef>
        <a:buFont typeface="Arial"/>
        <a:buNone/>
        <a:defRPr sz="1350" kern="1200">
          <a:solidFill>
            <a:schemeClr val="tx1"/>
          </a:solidFill>
          <a:latin typeface="+mn-lt"/>
          <a:ea typeface="+mn-ea"/>
          <a:cs typeface="+mn-cs"/>
        </a:defRPr>
      </a:lvl4pPr>
      <a:lvl5pPr marL="1371600" indent="0" algn="ctr" defTabSz="685800" rtl="0" eaLnBrk="1" latinLnBrk="0" hangingPunct="1">
        <a:lnSpc>
          <a:spcPct val="90000"/>
        </a:lnSpc>
        <a:spcBef>
          <a:spcPts val="375"/>
        </a:spcBef>
        <a:buFont typeface="Arial"/>
        <a:buNone/>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2160" userDrawn="1">
          <p15:clr>
            <a:srgbClr val="F26B43"/>
          </p15:clr>
        </p15:guide>
        <p15:guide id="2" pos="3840" userDrawn="1">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6" name="Rectangle 15"/>
          <p:cNvSpPr/>
          <p:nvPr userDrawn="1"/>
        </p:nvSpPr>
        <p:spPr>
          <a:xfrm>
            <a:off x="0" y="6583191"/>
            <a:ext cx="12192000" cy="279417"/>
          </a:xfrm>
          <a:prstGeom prst="rect">
            <a:avLst/>
          </a:prstGeom>
          <a:solidFill>
            <a:srgbClr val="22529E"/>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00" dirty="0">
              <a:solidFill>
                <a:schemeClr val="bg1"/>
              </a:solidFill>
            </a:endParaRPr>
          </a:p>
        </p:txBody>
      </p:sp>
      <p:sp>
        <p:nvSpPr>
          <p:cNvPr id="2" name="Title Placeholder 1"/>
          <p:cNvSpPr>
            <a:spLocks noGrp="1"/>
          </p:cNvSpPr>
          <p:nvPr>
            <p:ph type="title"/>
          </p:nvPr>
        </p:nvSpPr>
        <p:spPr>
          <a:xfrm>
            <a:off x="838200" y="287488"/>
            <a:ext cx="10515600" cy="750434"/>
          </a:xfrm>
          <a:prstGeom prst="rect">
            <a:avLst/>
          </a:prstGeom>
        </p:spPr>
        <p:txBody>
          <a:bodyPr vert="horz" lIns="91440" tIns="45720" rIns="91440" bIns="45720" rtlCol="0" anchor="ctr">
            <a:noAutofit/>
          </a:bodyPr>
          <a:lstStyle/>
          <a:p>
            <a:r>
              <a:rPr lang="en-US" dirty="0"/>
              <a:t>Title</a:t>
            </a:r>
          </a:p>
        </p:txBody>
      </p:sp>
      <p:sp>
        <p:nvSpPr>
          <p:cNvPr id="5" name="Footer Placeholder 4"/>
          <p:cNvSpPr>
            <a:spLocks noGrp="1"/>
          </p:cNvSpPr>
          <p:nvPr>
            <p:ph type="ftr" sz="quarter" idx="3"/>
          </p:nvPr>
        </p:nvSpPr>
        <p:spPr>
          <a:xfrm>
            <a:off x="3926072" y="6551048"/>
            <a:ext cx="4339856" cy="365125"/>
          </a:xfrm>
          <a:prstGeom prst="rect">
            <a:avLst/>
          </a:prstGeom>
        </p:spPr>
        <p:txBody>
          <a:bodyPr vert="horz" lIns="91440" tIns="45720" rIns="91440" bIns="45720" rtlCol="0" anchor="ctr" anchorCtr="0"/>
          <a:lstStyle>
            <a:lvl1pPr algn="ctr">
              <a:defRPr sz="1200" b="0" i="0">
                <a:solidFill>
                  <a:schemeClr val="bg1"/>
                </a:solidFill>
                <a:latin typeface="Avenir Book" charset="0"/>
                <a:ea typeface="Avenir Book" charset="0"/>
                <a:cs typeface="Avenir Book" charset="0"/>
              </a:defRPr>
            </a:lvl1pPr>
          </a:lstStyle>
          <a:p>
            <a:r>
              <a:rPr lang="en-US"/>
              <a:t>IDT </a:t>
            </a:r>
            <a:endParaRPr lang="en-US" dirty="0"/>
          </a:p>
        </p:txBody>
      </p:sp>
      <p:sp>
        <p:nvSpPr>
          <p:cNvPr id="6" name="Slide Number Placeholder 5"/>
          <p:cNvSpPr>
            <a:spLocks noGrp="1"/>
          </p:cNvSpPr>
          <p:nvPr>
            <p:ph type="sldNum" sz="quarter" idx="4"/>
          </p:nvPr>
        </p:nvSpPr>
        <p:spPr>
          <a:xfrm>
            <a:off x="9460992" y="6538857"/>
            <a:ext cx="2743200" cy="365125"/>
          </a:xfrm>
          <a:prstGeom prst="rect">
            <a:avLst/>
          </a:prstGeom>
        </p:spPr>
        <p:txBody>
          <a:bodyPr vert="horz" lIns="91440" tIns="45720" rIns="91440" bIns="45720" rtlCol="0" anchor="ctr"/>
          <a:lstStyle>
            <a:lvl1pPr algn="r">
              <a:defRPr sz="1200" b="0" i="0">
                <a:solidFill>
                  <a:schemeClr val="bg1"/>
                </a:solidFill>
                <a:latin typeface="Avenir Book" charset="0"/>
                <a:ea typeface="Avenir Book" charset="0"/>
                <a:cs typeface="Avenir Book" charset="0"/>
              </a:defRPr>
            </a:lvl1pPr>
          </a:lstStyle>
          <a:p>
            <a:fld id="{DEF62AA5-A9F9-344C-9738-C68EB5A8EDFF}" type="slidenum">
              <a:rPr lang="en-US" smtClean="0"/>
              <a:pPr/>
              <a:t>‹#›</a:t>
            </a:fld>
            <a:endParaRPr lang="en-US" dirty="0"/>
          </a:p>
        </p:txBody>
      </p:sp>
      <p:sp>
        <p:nvSpPr>
          <p:cNvPr id="20" name="Date Placeholder 19"/>
          <p:cNvSpPr>
            <a:spLocks noGrp="1"/>
          </p:cNvSpPr>
          <p:nvPr>
            <p:ph type="dt" sz="half" idx="2"/>
          </p:nvPr>
        </p:nvSpPr>
        <p:spPr>
          <a:xfrm>
            <a:off x="21336" y="6539232"/>
            <a:ext cx="2743200" cy="365125"/>
          </a:xfrm>
          <a:prstGeom prst="rect">
            <a:avLst/>
          </a:prstGeom>
        </p:spPr>
        <p:txBody>
          <a:bodyPr vert="horz" lIns="91440" tIns="45720" rIns="91440" bIns="45720" rtlCol="0" anchor="ctr"/>
          <a:lstStyle>
            <a:lvl1pPr algn="l">
              <a:defRPr sz="1200" b="0" i="0">
                <a:solidFill>
                  <a:schemeClr val="bg1"/>
                </a:solidFill>
                <a:latin typeface="Avenir Book" charset="0"/>
                <a:ea typeface="Avenir Book" charset="0"/>
                <a:cs typeface="Avenir Book" charset="0"/>
              </a:defRPr>
            </a:lvl1pPr>
          </a:lstStyle>
          <a:p>
            <a:r>
              <a:rPr lang="en-US"/>
              <a:t>September 2020</a:t>
            </a:r>
            <a:endParaRPr lang="en-US" dirty="0"/>
          </a:p>
        </p:txBody>
      </p:sp>
      <p:pic>
        <p:nvPicPr>
          <p:cNvPr id="7" name="Picture 6"/>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1209020" y="234946"/>
            <a:ext cx="721946" cy="721946"/>
          </a:xfrm>
          <a:prstGeom prst="rect">
            <a:avLst/>
          </a:prstGeom>
        </p:spPr>
      </p:pic>
    </p:spTree>
    <p:extLst>
      <p:ext uri="{BB962C8B-B14F-4D97-AF65-F5344CB8AC3E}">
        <p14:creationId xmlns:p14="http://schemas.microsoft.com/office/powerpoint/2010/main" val="1737518944"/>
      </p:ext>
    </p:extLst>
  </p:cSld>
  <p:clrMap bg1="lt1" tx1="dk1" bg2="lt2" tx2="dk2" accent1="accent1" accent2="accent2" accent3="accent3" accent4="accent4" accent5="accent5" accent6="accent6" hlink="hlink" folHlink="folHlink"/>
  <p:sldLayoutIdLst>
    <p:sldLayoutId id="2147483685" r:id="rId1"/>
    <p:sldLayoutId id="2147483694" r:id="rId2"/>
  </p:sldLayoutIdLst>
  <p:hf sldNum="0" hdr="0"/>
  <p:txStyles>
    <p:titleStyle>
      <a:lvl1pPr algn="ctr" defTabSz="685800" rtl="0" eaLnBrk="1" latinLnBrk="0" hangingPunct="1">
        <a:lnSpc>
          <a:spcPct val="90000"/>
        </a:lnSpc>
        <a:spcBef>
          <a:spcPct val="0"/>
        </a:spcBef>
        <a:buNone/>
        <a:defRPr sz="4000" b="0" i="0" kern="1200">
          <a:solidFill>
            <a:schemeClr val="tx1"/>
          </a:solidFill>
          <a:latin typeface="Avenir Book" charset="0"/>
          <a:ea typeface="Avenir Book" charset="0"/>
          <a:cs typeface="Avenir Book" charset="0"/>
        </a:defRPr>
      </a:lvl1pPr>
    </p:titleStyle>
    <p:bodyStyle>
      <a:lvl1pPr marL="0" indent="0" algn="ctr" defTabSz="685800" rtl="0" eaLnBrk="1" latinLnBrk="0" hangingPunct="1">
        <a:lnSpc>
          <a:spcPct val="90000"/>
        </a:lnSpc>
        <a:spcBef>
          <a:spcPts val="750"/>
        </a:spcBef>
        <a:buFont typeface="Arial"/>
        <a:buNone/>
        <a:defRPr sz="1875" i="0" kern="1200" baseline="0">
          <a:solidFill>
            <a:schemeClr val="tx1"/>
          </a:solidFill>
          <a:latin typeface="+mn-lt"/>
          <a:ea typeface="+mn-ea"/>
          <a:cs typeface="+mn-cs"/>
        </a:defRPr>
      </a:lvl1pPr>
      <a:lvl2pPr marL="342900" indent="0" algn="ctr" defTabSz="685800" rtl="0" eaLnBrk="1" latinLnBrk="0" hangingPunct="1">
        <a:lnSpc>
          <a:spcPct val="90000"/>
        </a:lnSpc>
        <a:spcBef>
          <a:spcPts val="375"/>
        </a:spcBef>
        <a:buFont typeface="Arial"/>
        <a:buNone/>
        <a:defRPr sz="1800" kern="1200">
          <a:solidFill>
            <a:schemeClr val="tx1"/>
          </a:solidFill>
          <a:latin typeface="+mn-lt"/>
          <a:ea typeface="+mn-ea"/>
          <a:cs typeface="+mn-cs"/>
        </a:defRPr>
      </a:lvl2pPr>
      <a:lvl3pPr marL="685800" indent="0" algn="ctr" defTabSz="685800" rtl="0" eaLnBrk="1" latinLnBrk="0" hangingPunct="1">
        <a:lnSpc>
          <a:spcPct val="90000"/>
        </a:lnSpc>
        <a:spcBef>
          <a:spcPts val="375"/>
        </a:spcBef>
        <a:buFont typeface="Arial"/>
        <a:buNone/>
        <a:defRPr sz="1500" kern="1200">
          <a:solidFill>
            <a:schemeClr val="tx1"/>
          </a:solidFill>
          <a:latin typeface="+mn-lt"/>
          <a:ea typeface="+mn-ea"/>
          <a:cs typeface="+mn-cs"/>
        </a:defRPr>
      </a:lvl3pPr>
      <a:lvl4pPr marL="1028700" indent="0" algn="ctr" defTabSz="685800" rtl="0" eaLnBrk="1" latinLnBrk="0" hangingPunct="1">
        <a:lnSpc>
          <a:spcPct val="90000"/>
        </a:lnSpc>
        <a:spcBef>
          <a:spcPts val="375"/>
        </a:spcBef>
        <a:buFont typeface="Arial"/>
        <a:buNone/>
        <a:defRPr sz="1350" kern="1200">
          <a:solidFill>
            <a:schemeClr val="tx1"/>
          </a:solidFill>
          <a:latin typeface="+mn-lt"/>
          <a:ea typeface="+mn-ea"/>
          <a:cs typeface="+mn-cs"/>
        </a:defRPr>
      </a:lvl4pPr>
      <a:lvl5pPr marL="1371600" indent="0" algn="ctr" defTabSz="685800" rtl="0" eaLnBrk="1" latinLnBrk="0" hangingPunct="1">
        <a:lnSpc>
          <a:spcPct val="90000"/>
        </a:lnSpc>
        <a:spcBef>
          <a:spcPts val="375"/>
        </a:spcBef>
        <a:buFont typeface="Arial"/>
        <a:buNone/>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3.png"/><Relationship Id="rId1" Type="http://schemas.openxmlformats.org/officeDocument/2006/relationships/slideLayout" Target="../slideLayouts/slideLayout4.xml"/><Relationship Id="rId4" Type="http://schemas.openxmlformats.org/officeDocument/2006/relationships/image" Target="../media/image6.png"/></Relationships>
</file>

<file path=ppt/slides/_rels/slide5.xml.rels><?xml version="1.0" encoding="UTF-8" standalone="yes"?>
<Relationships xmlns="http://schemas.openxmlformats.org/package/2006/relationships"><Relationship Id="rId2" Type="http://schemas.openxmlformats.org/officeDocument/2006/relationships/hyperlink" Target="https://indico.cern.ch/event/966397/" TargetMode="Externa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xml"/><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3" Type="http://schemas.openxmlformats.org/officeDocument/2006/relationships/hyperlink" Target="mailto:ilceurope-general@desy.de" TargetMode="External"/><Relationship Id="rId2" Type="http://schemas.openxmlformats.org/officeDocument/2006/relationships/notesSlide" Target="../notesSlides/notesSlide2.xml"/><Relationship Id="rId1" Type="http://schemas.openxmlformats.org/officeDocument/2006/relationships/slideLayout" Target="../slideLayouts/slideLayout4.xml"/><Relationship Id="rId5" Type="http://schemas.openxmlformats.org/officeDocument/2006/relationships/hyperlink" Target="mailto:thomas.schoerner@desy.de" TargetMode="External"/><Relationship Id="rId4" Type="http://schemas.openxmlformats.org/officeDocument/2006/relationships/hyperlink" Target="mailto:sympa@desy.de"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32F9CE20-9A8D-244D-B396-DABC088D00A9}"/>
              </a:ext>
            </a:extLst>
          </p:cNvPr>
          <p:cNvPicPr>
            <a:picLocks noChangeAspect="1"/>
          </p:cNvPicPr>
          <p:nvPr/>
        </p:nvPicPr>
        <p:blipFill>
          <a:blip r:embed="rId2"/>
          <a:stretch>
            <a:fillRect/>
          </a:stretch>
        </p:blipFill>
        <p:spPr>
          <a:xfrm>
            <a:off x="1444494" y="1037922"/>
            <a:ext cx="8962250" cy="5384491"/>
          </a:xfrm>
          <a:prstGeom prst="rect">
            <a:avLst/>
          </a:prstGeom>
          <a:ln>
            <a:noFill/>
          </a:ln>
        </p:spPr>
      </p:pic>
      <p:sp>
        <p:nvSpPr>
          <p:cNvPr id="4" name="Title 3">
            <a:extLst>
              <a:ext uri="{FF2B5EF4-FFF2-40B4-BE49-F238E27FC236}">
                <a16:creationId xmlns:a16="http://schemas.microsoft.com/office/drawing/2014/main" id="{5331EE89-53F0-4244-94A2-9738BFA4DE07}"/>
              </a:ext>
            </a:extLst>
          </p:cNvPr>
          <p:cNvSpPr>
            <a:spLocks noGrp="1"/>
          </p:cNvSpPr>
          <p:nvPr>
            <p:ph type="title"/>
          </p:nvPr>
        </p:nvSpPr>
        <p:spPr/>
        <p:txBody>
          <a:bodyPr/>
          <a:lstStyle/>
          <a:p>
            <a:r>
              <a:rPr lang="en-US" dirty="0"/>
              <a:t>Welcome </a:t>
            </a:r>
          </a:p>
        </p:txBody>
      </p:sp>
    </p:spTree>
    <p:extLst>
      <p:ext uri="{BB962C8B-B14F-4D97-AF65-F5344CB8AC3E}">
        <p14:creationId xmlns:p14="http://schemas.microsoft.com/office/powerpoint/2010/main" val="290114180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69CE364C-D1BB-9747-8F25-C9D02D8A5615}"/>
              </a:ext>
            </a:extLst>
          </p:cNvPr>
          <p:cNvSpPr>
            <a:spLocks noGrp="1"/>
          </p:cNvSpPr>
          <p:nvPr>
            <p:ph type="title"/>
          </p:nvPr>
        </p:nvSpPr>
        <p:spPr/>
        <p:txBody>
          <a:bodyPr/>
          <a:lstStyle/>
          <a:p>
            <a:r>
              <a:rPr lang="en-US" sz="3200" dirty="0"/>
              <a:t>Americas WS on LCs</a:t>
            </a:r>
          </a:p>
        </p:txBody>
      </p:sp>
      <p:sp>
        <p:nvSpPr>
          <p:cNvPr id="5" name="Footer Placeholder 4">
            <a:extLst>
              <a:ext uri="{FF2B5EF4-FFF2-40B4-BE49-F238E27FC236}">
                <a16:creationId xmlns:a16="http://schemas.microsoft.com/office/drawing/2014/main" id="{F76C3DD4-6F63-534E-9DEF-5BD3457AE1BF}"/>
              </a:ext>
            </a:extLst>
          </p:cNvPr>
          <p:cNvSpPr>
            <a:spLocks noGrp="1"/>
          </p:cNvSpPr>
          <p:nvPr>
            <p:ph type="ftr" sz="quarter" idx="10"/>
          </p:nvPr>
        </p:nvSpPr>
        <p:spPr/>
        <p:txBody>
          <a:bodyPr/>
          <a:lstStyle/>
          <a:p>
            <a:r>
              <a:rPr lang="en-US"/>
              <a:t>IDT </a:t>
            </a:r>
            <a:endParaRPr lang="en-US" dirty="0"/>
          </a:p>
        </p:txBody>
      </p:sp>
      <p:sp>
        <p:nvSpPr>
          <p:cNvPr id="4" name="Date Placeholder 3">
            <a:extLst>
              <a:ext uri="{FF2B5EF4-FFF2-40B4-BE49-F238E27FC236}">
                <a16:creationId xmlns:a16="http://schemas.microsoft.com/office/drawing/2014/main" id="{2278A1FA-571C-8D4D-B036-64D6B442B159}"/>
              </a:ext>
            </a:extLst>
          </p:cNvPr>
          <p:cNvSpPr>
            <a:spLocks noGrp="1"/>
          </p:cNvSpPr>
          <p:nvPr>
            <p:ph type="dt" sz="half" idx="12"/>
          </p:nvPr>
        </p:nvSpPr>
        <p:spPr/>
        <p:txBody>
          <a:bodyPr/>
          <a:lstStyle/>
          <a:p>
            <a:r>
              <a:rPr lang="en-US" dirty="0"/>
              <a:t>September 2020</a:t>
            </a:r>
          </a:p>
        </p:txBody>
      </p:sp>
      <p:sp>
        <p:nvSpPr>
          <p:cNvPr id="7" name="Content Placeholder 6">
            <a:extLst>
              <a:ext uri="{FF2B5EF4-FFF2-40B4-BE49-F238E27FC236}">
                <a16:creationId xmlns:a16="http://schemas.microsoft.com/office/drawing/2014/main" id="{8CFB7C2B-7D78-F044-8F56-AFA8C7A12880}"/>
              </a:ext>
            </a:extLst>
          </p:cNvPr>
          <p:cNvSpPr>
            <a:spLocks noGrp="1"/>
          </p:cNvSpPr>
          <p:nvPr>
            <p:ph sz="quarter" idx="13"/>
          </p:nvPr>
        </p:nvSpPr>
        <p:spPr>
          <a:xfrm>
            <a:off x="870856" y="945975"/>
            <a:ext cx="9187543" cy="4311650"/>
          </a:xfrm>
        </p:spPr>
        <p:txBody>
          <a:bodyPr/>
          <a:lstStyle/>
          <a:p>
            <a:pPr marL="0" indent="0">
              <a:buNone/>
            </a:pPr>
            <a:r>
              <a:rPr lang="en-US" dirty="0"/>
              <a:t>Americas LC workshop – IDT report:</a:t>
            </a:r>
            <a:br>
              <a:rPr lang="en-US" dirty="0"/>
            </a:br>
            <a:endParaRPr lang="en-US" dirty="0"/>
          </a:p>
          <a:p>
            <a:pPr marL="0" indent="0">
              <a:buNone/>
            </a:pPr>
            <a:endParaRPr lang="en-US" dirty="0"/>
          </a:p>
          <a:p>
            <a:pPr marL="0" indent="0">
              <a:buNone/>
            </a:pPr>
            <a:endParaRPr lang="en-US" dirty="0"/>
          </a:p>
          <a:p>
            <a:pPr marL="0" indent="0">
              <a:buNone/>
            </a:pPr>
            <a:endParaRPr lang="en-US" dirty="0"/>
          </a:p>
          <a:p>
            <a:endParaRPr lang="en-US" dirty="0"/>
          </a:p>
        </p:txBody>
      </p:sp>
      <p:pic>
        <p:nvPicPr>
          <p:cNvPr id="2" name="Picture 1">
            <a:extLst>
              <a:ext uri="{FF2B5EF4-FFF2-40B4-BE49-F238E27FC236}">
                <a16:creationId xmlns:a16="http://schemas.microsoft.com/office/drawing/2014/main" id="{3E572C0E-0D99-324A-9FE4-8057FB27DB60}"/>
              </a:ext>
            </a:extLst>
          </p:cNvPr>
          <p:cNvPicPr>
            <a:picLocks noChangeAspect="1"/>
          </p:cNvPicPr>
          <p:nvPr/>
        </p:nvPicPr>
        <p:blipFill>
          <a:blip r:embed="rId2"/>
          <a:stretch>
            <a:fillRect/>
          </a:stretch>
        </p:blipFill>
        <p:spPr>
          <a:xfrm>
            <a:off x="5976258" y="1029364"/>
            <a:ext cx="5437413" cy="1839475"/>
          </a:xfrm>
          <a:prstGeom prst="rect">
            <a:avLst/>
          </a:prstGeom>
        </p:spPr>
      </p:pic>
      <p:pic>
        <p:nvPicPr>
          <p:cNvPr id="3" name="Picture 2">
            <a:extLst>
              <a:ext uri="{FF2B5EF4-FFF2-40B4-BE49-F238E27FC236}">
                <a16:creationId xmlns:a16="http://schemas.microsoft.com/office/drawing/2014/main" id="{AC7D0BE0-7544-0A42-A581-02BD6DF56B4A}"/>
              </a:ext>
            </a:extLst>
          </p:cNvPr>
          <p:cNvPicPr>
            <a:picLocks noChangeAspect="1"/>
          </p:cNvPicPr>
          <p:nvPr/>
        </p:nvPicPr>
        <p:blipFill>
          <a:blip r:embed="rId3"/>
          <a:stretch>
            <a:fillRect/>
          </a:stretch>
        </p:blipFill>
        <p:spPr>
          <a:xfrm>
            <a:off x="1589313" y="2167833"/>
            <a:ext cx="8349343" cy="4383215"/>
          </a:xfrm>
          <a:prstGeom prst="rect">
            <a:avLst/>
          </a:prstGeom>
          <a:ln w="19050">
            <a:solidFill>
              <a:schemeClr val="tx1"/>
            </a:solidFill>
          </a:ln>
        </p:spPr>
      </p:pic>
      <p:sp>
        <p:nvSpPr>
          <p:cNvPr id="8" name="Rounded Rectangle 7">
            <a:extLst>
              <a:ext uri="{FF2B5EF4-FFF2-40B4-BE49-F238E27FC236}">
                <a16:creationId xmlns:a16="http://schemas.microsoft.com/office/drawing/2014/main" id="{12099ECD-D15F-2A4B-8528-CB04AD503C89}"/>
              </a:ext>
            </a:extLst>
          </p:cNvPr>
          <p:cNvSpPr/>
          <p:nvPr/>
        </p:nvSpPr>
        <p:spPr>
          <a:xfrm>
            <a:off x="1785257" y="4953001"/>
            <a:ext cx="3646714" cy="446314"/>
          </a:xfrm>
          <a:prstGeom prst="roundRect">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ounded Rectangle 9">
            <a:extLst>
              <a:ext uri="{FF2B5EF4-FFF2-40B4-BE49-F238E27FC236}">
                <a16:creationId xmlns:a16="http://schemas.microsoft.com/office/drawing/2014/main" id="{77E99A74-D56D-4E4B-BF56-27A3B8E4DF75}"/>
              </a:ext>
            </a:extLst>
          </p:cNvPr>
          <p:cNvSpPr/>
          <p:nvPr/>
        </p:nvSpPr>
        <p:spPr>
          <a:xfrm>
            <a:off x="5753097" y="5040086"/>
            <a:ext cx="4033159" cy="1145837"/>
          </a:xfrm>
          <a:prstGeom prst="roundRect">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a:extLst>
              <a:ext uri="{FF2B5EF4-FFF2-40B4-BE49-F238E27FC236}">
                <a16:creationId xmlns:a16="http://schemas.microsoft.com/office/drawing/2014/main" id="{5AF4795E-E4B0-CB44-B882-6AB68A01E2BC}"/>
              </a:ext>
            </a:extLst>
          </p:cNvPr>
          <p:cNvSpPr txBox="1"/>
          <p:nvPr/>
        </p:nvSpPr>
        <p:spPr>
          <a:xfrm>
            <a:off x="10232571" y="2865247"/>
            <a:ext cx="1654627" cy="923330"/>
          </a:xfrm>
          <a:prstGeom prst="rect">
            <a:avLst/>
          </a:prstGeom>
          <a:noFill/>
        </p:spPr>
        <p:txBody>
          <a:bodyPr wrap="square" rtlCol="0">
            <a:spAutoFit/>
          </a:bodyPr>
          <a:lstStyle/>
          <a:p>
            <a:r>
              <a:rPr lang="en-US" dirty="0"/>
              <a:t>See talks later of Benno and Frank</a:t>
            </a:r>
          </a:p>
        </p:txBody>
      </p:sp>
    </p:spTree>
    <p:extLst>
      <p:ext uri="{BB962C8B-B14F-4D97-AF65-F5344CB8AC3E}">
        <p14:creationId xmlns:p14="http://schemas.microsoft.com/office/powerpoint/2010/main" val="420870763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69CE364C-D1BB-9747-8F25-C9D02D8A5615}"/>
              </a:ext>
            </a:extLst>
          </p:cNvPr>
          <p:cNvSpPr>
            <a:spLocks noGrp="1"/>
          </p:cNvSpPr>
          <p:nvPr>
            <p:ph type="title"/>
          </p:nvPr>
        </p:nvSpPr>
        <p:spPr/>
        <p:txBody>
          <a:bodyPr/>
          <a:lstStyle/>
          <a:p>
            <a:r>
              <a:rPr lang="en-US" sz="3200" dirty="0"/>
              <a:t>Following up </a:t>
            </a:r>
          </a:p>
        </p:txBody>
      </p:sp>
      <p:sp>
        <p:nvSpPr>
          <p:cNvPr id="5" name="Footer Placeholder 4">
            <a:extLst>
              <a:ext uri="{FF2B5EF4-FFF2-40B4-BE49-F238E27FC236}">
                <a16:creationId xmlns:a16="http://schemas.microsoft.com/office/drawing/2014/main" id="{F76C3DD4-6F63-534E-9DEF-5BD3457AE1BF}"/>
              </a:ext>
            </a:extLst>
          </p:cNvPr>
          <p:cNvSpPr>
            <a:spLocks noGrp="1"/>
          </p:cNvSpPr>
          <p:nvPr>
            <p:ph type="ftr" sz="quarter" idx="10"/>
          </p:nvPr>
        </p:nvSpPr>
        <p:spPr/>
        <p:txBody>
          <a:bodyPr/>
          <a:lstStyle/>
          <a:p>
            <a:r>
              <a:rPr lang="en-US"/>
              <a:t>IDT </a:t>
            </a:r>
            <a:endParaRPr lang="en-US" dirty="0"/>
          </a:p>
        </p:txBody>
      </p:sp>
      <p:sp>
        <p:nvSpPr>
          <p:cNvPr id="4" name="Date Placeholder 3">
            <a:extLst>
              <a:ext uri="{FF2B5EF4-FFF2-40B4-BE49-F238E27FC236}">
                <a16:creationId xmlns:a16="http://schemas.microsoft.com/office/drawing/2014/main" id="{2278A1FA-571C-8D4D-B036-64D6B442B159}"/>
              </a:ext>
            </a:extLst>
          </p:cNvPr>
          <p:cNvSpPr>
            <a:spLocks noGrp="1"/>
          </p:cNvSpPr>
          <p:nvPr>
            <p:ph type="dt" sz="half" idx="12"/>
          </p:nvPr>
        </p:nvSpPr>
        <p:spPr/>
        <p:txBody>
          <a:bodyPr/>
          <a:lstStyle/>
          <a:p>
            <a:r>
              <a:rPr lang="en-US" dirty="0"/>
              <a:t>September 2020</a:t>
            </a:r>
          </a:p>
        </p:txBody>
      </p:sp>
      <p:sp>
        <p:nvSpPr>
          <p:cNvPr id="7" name="Content Placeholder 6">
            <a:extLst>
              <a:ext uri="{FF2B5EF4-FFF2-40B4-BE49-F238E27FC236}">
                <a16:creationId xmlns:a16="http://schemas.microsoft.com/office/drawing/2014/main" id="{8CFB7C2B-7D78-F044-8F56-AFA8C7A12880}"/>
              </a:ext>
            </a:extLst>
          </p:cNvPr>
          <p:cNvSpPr>
            <a:spLocks noGrp="1"/>
          </p:cNvSpPr>
          <p:nvPr>
            <p:ph sz="quarter" idx="13"/>
          </p:nvPr>
        </p:nvSpPr>
        <p:spPr>
          <a:xfrm>
            <a:off x="838200" y="1120399"/>
            <a:ext cx="10515600" cy="4311650"/>
          </a:xfrm>
        </p:spPr>
        <p:txBody>
          <a:bodyPr/>
          <a:lstStyle/>
          <a:p>
            <a:pPr marL="0" indent="0">
              <a:buNone/>
            </a:pPr>
            <a:r>
              <a:rPr lang="en-US" dirty="0"/>
              <a:t>From the IDT report we can conclude:</a:t>
            </a:r>
          </a:p>
          <a:p>
            <a:pPr marL="0" indent="0">
              <a:buNone/>
            </a:pPr>
            <a:endParaRPr lang="en-US" dirty="0"/>
          </a:p>
          <a:p>
            <a:pPr marL="0" indent="0">
              <a:buNone/>
            </a:pPr>
            <a:r>
              <a:rPr lang="en-US" dirty="0"/>
              <a:t>Accelerator - next:</a:t>
            </a:r>
          </a:p>
          <a:p>
            <a:r>
              <a:rPr lang="en-US" dirty="0"/>
              <a:t>Urgent to build a table of European interests (R&amp;D and possible deliverables)</a:t>
            </a:r>
          </a:p>
          <a:p>
            <a:r>
              <a:rPr lang="en-US" dirty="0"/>
              <a:t>Need a SCRF discussion meeting for a module prod. model for Europe </a:t>
            </a:r>
          </a:p>
          <a:p>
            <a:pPr marL="0" indent="0">
              <a:buNone/>
            </a:pPr>
            <a:endParaRPr lang="en-US" dirty="0"/>
          </a:p>
          <a:p>
            <a:pPr marL="0" indent="0">
              <a:buNone/>
            </a:pPr>
            <a:r>
              <a:rPr lang="en-US" dirty="0"/>
              <a:t>Detector and Physics – next: </a:t>
            </a:r>
          </a:p>
          <a:p>
            <a:r>
              <a:rPr lang="en-US" dirty="0"/>
              <a:t>ILC community build-up a priority, use workshops next year </a:t>
            </a:r>
          </a:p>
          <a:p>
            <a:r>
              <a:rPr lang="en-US" dirty="0"/>
              <a:t>LCWS in Europe in Spring - set up committee and determine date </a:t>
            </a:r>
          </a:p>
          <a:p>
            <a:pPr lvl="1"/>
            <a:r>
              <a:rPr lang="en-US" dirty="0"/>
              <a:t>For ILC and CLIC, must include “</a:t>
            </a:r>
            <a:r>
              <a:rPr lang="en-US" dirty="0" err="1"/>
              <a:t>EoI</a:t>
            </a:r>
            <a:r>
              <a:rPr lang="en-US" dirty="0"/>
              <a:t>” physics session(s) for ILC (or maybe LCs generally) </a:t>
            </a:r>
          </a:p>
          <a:p>
            <a:pPr marL="685800" lvl="2" indent="0">
              <a:buNone/>
            </a:pPr>
            <a:endParaRPr lang="en-US" dirty="0"/>
          </a:p>
          <a:p>
            <a:pPr lvl="1"/>
            <a:endParaRPr lang="en-US" dirty="0"/>
          </a:p>
          <a:p>
            <a:endParaRPr lang="en-US" dirty="0"/>
          </a:p>
          <a:p>
            <a:pPr marL="0" indent="0">
              <a:buNone/>
            </a:pPr>
            <a:br>
              <a:rPr lang="en-US" dirty="0"/>
            </a:br>
            <a:br>
              <a:rPr lang="en-US" dirty="0"/>
            </a:br>
            <a:endParaRPr lang="en-US" dirty="0"/>
          </a:p>
          <a:p>
            <a:endParaRPr lang="en-US" dirty="0"/>
          </a:p>
        </p:txBody>
      </p:sp>
    </p:spTree>
    <p:extLst>
      <p:ext uri="{BB962C8B-B14F-4D97-AF65-F5344CB8AC3E}">
        <p14:creationId xmlns:p14="http://schemas.microsoft.com/office/powerpoint/2010/main" val="372215649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a:extLst>
              <a:ext uri="{FF2B5EF4-FFF2-40B4-BE49-F238E27FC236}">
                <a16:creationId xmlns:a16="http://schemas.microsoft.com/office/drawing/2014/main" id="{F76C3DD4-6F63-534E-9DEF-5BD3457AE1BF}"/>
              </a:ext>
            </a:extLst>
          </p:cNvPr>
          <p:cNvSpPr>
            <a:spLocks noGrp="1"/>
          </p:cNvSpPr>
          <p:nvPr>
            <p:ph type="ftr" sz="quarter" idx="10"/>
          </p:nvPr>
        </p:nvSpPr>
        <p:spPr/>
        <p:txBody>
          <a:bodyPr/>
          <a:lstStyle/>
          <a:p>
            <a:r>
              <a:rPr lang="en-US"/>
              <a:t>IDT </a:t>
            </a:r>
            <a:endParaRPr lang="en-US" dirty="0"/>
          </a:p>
        </p:txBody>
      </p:sp>
      <p:sp>
        <p:nvSpPr>
          <p:cNvPr id="4" name="Date Placeholder 3">
            <a:extLst>
              <a:ext uri="{FF2B5EF4-FFF2-40B4-BE49-F238E27FC236}">
                <a16:creationId xmlns:a16="http://schemas.microsoft.com/office/drawing/2014/main" id="{2278A1FA-571C-8D4D-B036-64D6B442B159}"/>
              </a:ext>
            </a:extLst>
          </p:cNvPr>
          <p:cNvSpPr>
            <a:spLocks noGrp="1"/>
          </p:cNvSpPr>
          <p:nvPr>
            <p:ph type="dt" sz="half" idx="12"/>
          </p:nvPr>
        </p:nvSpPr>
        <p:spPr/>
        <p:txBody>
          <a:bodyPr/>
          <a:lstStyle/>
          <a:p>
            <a:r>
              <a:rPr lang="en-US" dirty="0"/>
              <a:t>September 2020</a:t>
            </a:r>
          </a:p>
        </p:txBody>
      </p:sp>
      <p:sp>
        <p:nvSpPr>
          <p:cNvPr id="7" name="Content Placeholder 6">
            <a:extLst>
              <a:ext uri="{FF2B5EF4-FFF2-40B4-BE49-F238E27FC236}">
                <a16:creationId xmlns:a16="http://schemas.microsoft.com/office/drawing/2014/main" id="{8CFB7C2B-7D78-F044-8F56-AFA8C7A12880}"/>
              </a:ext>
            </a:extLst>
          </p:cNvPr>
          <p:cNvSpPr>
            <a:spLocks noGrp="1"/>
          </p:cNvSpPr>
          <p:nvPr>
            <p:ph sz="quarter" idx="13"/>
          </p:nvPr>
        </p:nvSpPr>
        <p:spPr>
          <a:xfrm>
            <a:off x="870857" y="945975"/>
            <a:ext cx="4376058" cy="4311650"/>
          </a:xfrm>
        </p:spPr>
        <p:txBody>
          <a:bodyPr/>
          <a:lstStyle/>
          <a:p>
            <a:pPr marL="0" indent="0">
              <a:buNone/>
            </a:pPr>
            <a:r>
              <a:rPr lang="en-US" dirty="0"/>
              <a:t>Americas LC workshop – US interest and capabilities clearly presented </a:t>
            </a:r>
            <a:br>
              <a:rPr lang="en-US" dirty="0"/>
            </a:br>
            <a:endParaRPr lang="en-US" dirty="0"/>
          </a:p>
          <a:p>
            <a:pPr marL="0" indent="0">
              <a:buNone/>
            </a:pPr>
            <a:endParaRPr lang="en-US" dirty="0"/>
          </a:p>
          <a:p>
            <a:pPr marL="0" indent="0">
              <a:buNone/>
            </a:pPr>
            <a:endParaRPr lang="en-US" dirty="0"/>
          </a:p>
          <a:p>
            <a:pPr marL="0" indent="0">
              <a:buNone/>
            </a:pPr>
            <a:endParaRPr lang="en-US" dirty="0"/>
          </a:p>
          <a:p>
            <a:endParaRPr lang="en-US" dirty="0"/>
          </a:p>
        </p:txBody>
      </p:sp>
      <p:pic>
        <p:nvPicPr>
          <p:cNvPr id="2" name="Picture 1">
            <a:extLst>
              <a:ext uri="{FF2B5EF4-FFF2-40B4-BE49-F238E27FC236}">
                <a16:creationId xmlns:a16="http://schemas.microsoft.com/office/drawing/2014/main" id="{3E572C0E-0D99-324A-9FE4-8057FB27DB60}"/>
              </a:ext>
            </a:extLst>
          </p:cNvPr>
          <p:cNvPicPr>
            <a:picLocks noChangeAspect="1"/>
          </p:cNvPicPr>
          <p:nvPr/>
        </p:nvPicPr>
        <p:blipFill>
          <a:blip r:embed="rId2"/>
          <a:stretch>
            <a:fillRect/>
          </a:stretch>
        </p:blipFill>
        <p:spPr>
          <a:xfrm>
            <a:off x="5916387" y="990844"/>
            <a:ext cx="5437413" cy="1839475"/>
          </a:xfrm>
          <a:prstGeom prst="rect">
            <a:avLst/>
          </a:prstGeom>
        </p:spPr>
      </p:pic>
      <p:pic>
        <p:nvPicPr>
          <p:cNvPr id="9" name="Picture 8">
            <a:extLst>
              <a:ext uri="{FF2B5EF4-FFF2-40B4-BE49-F238E27FC236}">
                <a16:creationId xmlns:a16="http://schemas.microsoft.com/office/drawing/2014/main" id="{1DFA3892-233C-CB41-AA7B-539B56135A37}"/>
              </a:ext>
            </a:extLst>
          </p:cNvPr>
          <p:cNvPicPr>
            <a:picLocks noChangeAspect="1"/>
          </p:cNvPicPr>
          <p:nvPr/>
        </p:nvPicPr>
        <p:blipFill>
          <a:blip r:embed="rId3"/>
          <a:stretch>
            <a:fillRect/>
          </a:stretch>
        </p:blipFill>
        <p:spPr>
          <a:xfrm>
            <a:off x="385068" y="2026096"/>
            <a:ext cx="5347636" cy="3628753"/>
          </a:xfrm>
          <a:prstGeom prst="rect">
            <a:avLst/>
          </a:prstGeom>
        </p:spPr>
      </p:pic>
      <p:pic>
        <p:nvPicPr>
          <p:cNvPr id="11" name="Picture 10">
            <a:extLst>
              <a:ext uri="{FF2B5EF4-FFF2-40B4-BE49-F238E27FC236}">
                <a16:creationId xmlns:a16="http://schemas.microsoft.com/office/drawing/2014/main" id="{420D62A5-1D0E-3846-95A2-DD63C3E5023A}"/>
              </a:ext>
            </a:extLst>
          </p:cNvPr>
          <p:cNvPicPr>
            <a:picLocks noChangeAspect="1"/>
          </p:cNvPicPr>
          <p:nvPr/>
        </p:nvPicPr>
        <p:blipFill>
          <a:blip r:embed="rId4"/>
          <a:stretch>
            <a:fillRect/>
          </a:stretch>
        </p:blipFill>
        <p:spPr>
          <a:xfrm>
            <a:off x="4662588" y="5446356"/>
            <a:ext cx="7529412" cy="1029250"/>
          </a:xfrm>
          <a:prstGeom prst="rect">
            <a:avLst/>
          </a:prstGeom>
        </p:spPr>
      </p:pic>
      <p:sp>
        <p:nvSpPr>
          <p:cNvPr id="12" name="Title 5">
            <a:extLst>
              <a:ext uri="{FF2B5EF4-FFF2-40B4-BE49-F238E27FC236}">
                <a16:creationId xmlns:a16="http://schemas.microsoft.com/office/drawing/2014/main" id="{05EEDDD3-287E-B848-8AD6-6048A6613D09}"/>
              </a:ext>
            </a:extLst>
          </p:cNvPr>
          <p:cNvSpPr txBox="1">
            <a:spLocks/>
          </p:cNvSpPr>
          <p:nvPr/>
        </p:nvSpPr>
        <p:spPr>
          <a:xfrm>
            <a:off x="474904" y="157820"/>
            <a:ext cx="10515600" cy="750434"/>
          </a:xfrm>
          <a:prstGeom prst="rect">
            <a:avLst/>
          </a:prstGeom>
        </p:spPr>
        <p:txBody>
          <a:bodyPr vert="horz" lIns="91440" tIns="45720" rIns="91440" bIns="45720" rtlCol="0" anchor="ctr">
            <a:noAutofit/>
          </a:bodyPr>
          <a:lstStyle>
            <a:lvl1pPr algn="ctr" defTabSz="685800" rtl="0" eaLnBrk="1" latinLnBrk="0" hangingPunct="1">
              <a:lnSpc>
                <a:spcPct val="90000"/>
              </a:lnSpc>
              <a:spcBef>
                <a:spcPct val="0"/>
              </a:spcBef>
              <a:buNone/>
              <a:defRPr sz="4000" b="0" i="0" kern="1200">
                <a:solidFill>
                  <a:schemeClr val="tx1"/>
                </a:solidFill>
                <a:latin typeface="Avenir Book" charset="0"/>
                <a:ea typeface="Avenir Book" charset="0"/>
                <a:cs typeface="Avenir Book" charset="0"/>
              </a:defRPr>
            </a:lvl1pPr>
          </a:lstStyle>
          <a:p>
            <a:r>
              <a:rPr lang="en-US" sz="3200" dirty="0"/>
              <a:t>Americas WS on LCs</a:t>
            </a:r>
          </a:p>
        </p:txBody>
      </p:sp>
    </p:spTree>
    <p:extLst>
      <p:ext uri="{BB962C8B-B14F-4D97-AF65-F5344CB8AC3E}">
        <p14:creationId xmlns:p14="http://schemas.microsoft.com/office/powerpoint/2010/main" val="72220915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69CE364C-D1BB-9747-8F25-C9D02D8A5615}"/>
              </a:ext>
            </a:extLst>
          </p:cNvPr>
          <p:cNvSpPr>
            <a:spLocks noGrp="1"/>
          </p:cNvSpPr>
          <p:nvPr>
            <p:ph type="title"/>
          </p:nvPr>
        </p:nvSpPr>
        <p:spPr/>
        <p:txBody>
          <a:bodyPr/>
          <a:lstStyle/>
          <a:p>
            <a:r>
              <a:rPr lang="en-US" sz="3200" b="1" dirty="0"/>
              <a:t>Other updates</a:t>
            </a:r>
          </a:p>
        </p:txBody>
      </p:sp>
      <p:sp>
        <p:nvSpPr>
          <p:cNvPr id="5" name="Footer Placeholder 4">
            <a:extLst>
              <a:ext uri="{FF2B5EF4-FFF2-40B4-BE49-F238E27FC236}">
                <a16:creationId xmlns:a16="http://schemas.microsoft.com/office/drawing/2014/main" id="{F76C3DD4-6F63-534E-9DEF-5BD3457AE1BF}"/>
              </a:ext>
            </a:extLst>
          </p:cNvPr>
          <p:cNvSpPr>
            <a:spLocks noGrp="1"/>
          </p:cNvSpPr>
          <p:nvPr>
            <p:ph type="ftr" sz="quarter" idx="10"/>
          </p:nvPr>
        </p:nvSpPr>
        <p:spPr/>
        <p:txBody>
          <a:bodyPr/>
          <a:lstStyle/>
          <a:p>
            <a:r>
              <a:rPr lang="en-US"/>
              <a:t>IDT </a:t>
            </a:r>
            <a:endParaRPr lang="en-US" dirty="0"/>
          </a:p>
        </p:txBody>
      </p:sp>
      <p:sp>
        <p:nvSpPr>
          <p:cNvPr id="4" name="Date Placeholder 3">
            <a:extLst>
              <a:ext uri="{FF2B5EF4-FFF2-40B4-BE49-F238E27FC236}">
                <a16:creationId xmlns:a16="http://schemas.microsoft.com/office/drawing/2014/main" id="{2278A1FA-571C-8D4D-B036-64D6B442B159}"/>
              </a:ext>
            </a:extLst>
          </p:cNvPr>
          <p:cNvSpPr>
            <a:spLocks noGrp="1"/>
          </p:cNvSpPr>
          <p:nvPr>
            <p:ph type="dt" sz="half" idx="12"/>
          </p:nvPr>
        </p:nvSpPr>
        <p:spPr/>
        <p:txBody>
          <a:bodyPr/>
          <a:lstStyle/>
          <a:p>
            <a:r>
              <a:rPr lang="en-US" dirty="0"/>
              <a:t>September 2020</a:t>
            </a:r>
          </a:p>
        </p:txBody>
      </p:sp>
      <p:sp>
        <p:nvSpPr>
          <p:cNvPr id="7" name="Content Placeholder 6">
            <a:extLst>
              <a:ext uri="{FF2B5EF4-FFF2-40B4-BE49-F238E27FC236}">
                <a16:creationId xmlns:a16="http://schemas.microsoft.com/office/drawing/2014/main" id="{8CFB7C2B-7D78-F044-8F56-AFA8C7A12880}"/>
              </a:ext>
            </a:extLst>
          </p:cNvPr>
          <p:cNvSpPr>
            <a:spLocks noGrp="1"/>
          </p:cNvSpPr>
          <p:nvPr>
            <p:ph sz="quarter" idx="13"/>
          </p:nvPr>
        </p:nvSpPr>
        <p:spPr>
          <a:xfrm>
            <a:off x="838199" y="1250775"/>
            <a:ext cx="10853057" cy="4311650"/>
          </a:xfrm>
        </p:spPr>
        <p:txBody>
          <a:bodyPr/>
          <a:lstStyle/>
          <a:p>
            <a:r>
              <a:rPr lang="en-US" dirty="0"/>
              <a:t>WG1 nominations for Europe ongoing </a:t>
            </a:r>
          </a:p>
          <a:p>
            <a:r>
              <a:rPr lang="en-US" dirty="0"/>
              <a:t>Increased participation in WG2 and 3 from Europe – but not completed</a:t>
            </a:r>
          </a:p>
          <a:p>
            <a:pPr lvl="1"/>
            <a:r>
              <a:rPr lang="en-US" dirty="0"/>
              <a:t>And what do we do with the fact that we cannot have every country in WG3, but we do want every country and group to be informed and involved (WSs every 6 months not sufficient) ?</a:t>
            </a:r>
          </a:p>
          <a:p>
            <a:pPr lvl="1"/>
            <a:endParaRPr lang="en-US" dirty="0"/>
          </a:p>
          <a:p>
            <a:r>
              <a:rPr lang="en-US" dirty="0"/>
              <a:t>PECFA presentation 19.11: </a:t>
            </a:r>
            <a:r>
              <a:rPr lang="en-US" dirty="0">
                <a:hlinkClick r:id="rId2"/>
              </a:rPr>
              <a:t>https://indico.cern.ch/event/966397/</a:t>
            </a:r>
            <a:endParaRPr lang="en-US" dirty="0"/>
          </a:p>
          <a:p>
            <a:endParaRPr lang="en-US" dirty="0"/>
          </a:p>
          <a:p>
            <a:pPr marL="0" indent="0">
              <a:buNone/>
            </a:pPr>
            <a:endParaRPr lang="en-US" dirty="0"/>
          </a:p>
          <a:p>
            <a:pPr marL="685800" lvl="2" indent="0">
              <a:buNone/>
            </a:pPr>
            <a:endParaRPr lang="en-US" dirty="0"/>
          </a:p>
          <a:p>
            <a:pPr lvl="1"/>
            <a:endParaRPr lang="en-US" dirty="0"/>
          </a:p>
          <a:p>
            <a:endParaRPr lang="en-US" dirty="0"/>
          </a:p>
          <a:p>
            <a:pPr marL="0" indent="0">
              <a:buNone/>
            </a:pPr>
            <a:br>
              <a:rPr lang="en-US" dirty="0"/>
            </a:br>
            <a:br>
              <a:rPr lang="en-US" dirty="0"/>
            </a:br>
            <a:endParaRPr lang="en-US" dirty="0"/>
          </a:p>
          <a:p>
            <a:endParaRPr lang="en-US" dirty="0"/>
          </a:p>
        </p:txBody>
      </p:sp>
    </p:spTree>
    <p:extLst>
      <p:ext uri="{BB962C8B-B14F-4D97-AF65-F5344CB8AC3E}">
        <p14:creationId xmlns:p14="http://schemas.microsoft.com/office/powerpoint/2010/main" val="169740431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F160DE-89E2-BC49-9CC0-BA4333C33B89}"/>
              </a:ext>
            </a:extLst>
          </p:cNvPr>
          <p:cNvSpPr>
            <a:spLocks noGrp="1"/>
          </p:cNvSpPr>
          <p:nvPr>
            <p:ph type="title"/>
          </p:nvPr>
        </p:nvSpPr>
        <p:spPr>
          <a:xfrm>
            <a:off x="500510" y="168924"/>
            <a:ext cx="10483720" cy="750434"/>
          </a:xfrm>
        </p:spPr>
        <p:txBody>
          <a:bodyPr/>
          <a:lstStyle/>
          <a:p>
            <a:r>
              <a:rPr lang="en-US" sz="3300" dirty="0">
                <a:latin typeface="Avenir Roman" panose="02000503020000020003" pitchFamily="2" charset="0"/>
              </a:rPr>
              <a:t>CERN – KEK agreement for the ILC IDT – being signed </a:t>
            </a:r>
          </a:p>
        </p:txBody>
      </p:sp>
      <p:sp>
        <p:nvSpPr>
          <p:cNvPr id="3" name="Content Placeholder 2">
            <a:extLst>
              <a:ext uri="{FF2B5EF4-FFF2-40B4-BE49-F238E27FC236}">
                <a16:creationId xmlns:a16="http://schemas.microsoft.com/office/drawing/2014/main" id="{108DEA49-26CD-4A46-A683-B5183461D5B7}"/>
              </a:ext>
            </a:extLst>
          </p:cNvPr>
          <p:cNvSpPr>
            <a:spLocks noGrp="1"/>
          </p:cNvSpPr>
          <p:nvPr>
            <p:ph idx="1"/>
          </p:nvPr>
        </p:nvSpPr>
        <p:spPr>
          <a:xfrm>
            <a:off x="500511" y="931107"/>
            <a:ext cx="7249309" cy="5441572"/>
          </a:xfrm>
        </p:spPr>
        <p:txBody>
          <a:bodyPr/>
          <a:lstStyle/>
          <a:p>
            <a:pPr algn="l"/>
            <a:r>
              <a:rPr lang="en-US" sz="1400" dirty="0">
                <a:latin typeface="Avenir Roman" panose="02000503020000020003" pitchFamily="2" charset="0"/>
              </a:rPr>
              <a:t>CERN will facilitate the European participation in the work during the transition to the Pre-Lab Phase; including working groups on Pre-Lab preparation, accelerator and facility, and physics and detectors. </a:t>
            </a:r>
          </a:p>
          <a:p>
            <a:pPr algn="l"/>
            <a:r>
              <a:rPr lang="en-US" sz="1400" dirty="0">
                <a:latin typeface="Avenir Roman" panose="02000503020000020003" pitchFamily="2" charset="0"/>
              </a:rPr>
              <a:t>CERN will coordinate the European contributions to the Team's common fund, as well as the in-kind contributions to the tasks supported by the common fund during the preparation of the Pre-Lab Phase. </a:t>
            </a:r>
          </a:p>
          <a:p>
            <a:pPr algn="l"/>
            <a:endParaRPr lang="en-US" sz="1400" dirty="0">
              <a:latin typeface="Avenir Roman" panose="02000503020000020003" pitchFamily="2" charset="0"/>
            </a:endParaRPr>
          </a:p>
          <a:p>
            <a:pPr algn="l"/>
            <a:r>
              <a:rPr lang="en-US" sz="1400" dirty="0">
                <a:latin typeface="Avenir Roman" panose="02000503020000020003" pitchFamily="2" charset="0"/>
              </a:rPr>
              <a:t>Collaborative work in studies related to:</a:t>
            </a:r>
          </a:p>
          <a:p>
            <a:pPr marL="628650" lvl="1" indent="-285750" algn="l">
              <a:buFont typeface="Arial" panose="020B0604020202020204" pitchFamily="34" charset="0"/>
              <a:buChar char="•"/>
            </a:pPr>
            <a:r>
              <a:rPr lang="en-US" sz="1400" dirty="0">
                <a:latin typeface="Avenir Roman" panose="02000503020000020003" pitchFamily="2" charset="0"/>
              </a:rPr>
              <a:t>the accelerator’s beam-delivery system and the Accelerator Test Facility 2 (ATF2) </a:t>
            </a:r>
          </a:p>
          <a:p>
            <a:pPr marL="628650" lvl="1" indent="-285750" algn="l">
              <a:buFont typeface="Arial" panose="020B0604020202020204" pitchFamily="34" charset="0"/>
              <a:buChar char="•"/>
            </a:pPr>
            <a:r>
              <a:rPr lang="en-US" sz="1400" dirty="0">
                <a:latin typeface="Avenir Roman" panose="02000503020000020003" pitchFamily="2" charset="0"/>
              </a:rPr>
              <a:t>high gradient acceleration for linear colliders;</a:t>
            </a:r>
          </a:p>
          <a:p>
            <a:pPr marL="628650" lvl="1" indent="-285750" algn="l">
              <a:buFont typeface="Arial" panose="020B0604020202020204" pitchFamily="34" charset="0"/>
              <a:buChar char="•"/>
            </a:pPr>
            <a:r>
              <a:rPr lang="en-US" sz="1400" dirty="0">
                <a:latin typeface="Avenir Roman" panose="02000503020000020003" pitchFamily="2" charset="0"/>
              </a:rPr>
              <a:t>high efficiency klystrons </a:t>
            </a:r>
          </a:p>
          <a:p>
            <a:pPr marL="628650" lvl="1" indent="-285750" algn="l">
              <a:buFont typeface="Arial" panose="020B0604020202020204" pitchFamily="34" charset="0"/>
              <a:buChar char="•"/>
            </a:pPr>
            <a:r>
              <a:rPr lang="en-US" sz="1400" dirty="0">
                <a:latin typeface="Avenir Roman" panose="02000503020000020003" pitchFamily="2" charset="0"/>
              </a:rPr>
              <a:t>detector, physics and software </a:t>
            </a:r>
          </a:p>
          <a:p>
            <a:pPr marL="628650" lvl="1" indent="-285750" algn="l">
              <a:buFont typeface="Arial" panose="020B0604020202020204" pitchFamily="34" charset="0"/>
              <a:buChar char="•"/>
            </a:pPr>
            <a:r>
              <a:rPr lang="en-US" sz="1400" dirty="0">
                <a:latin typeface="Avenir Roman" panose="02000503020000020003" pitchFamily="2" charset="0"/>
              </a:rPr>
              <a:t>cryogenics systems, beam-dumps, superconducting radiofrequency (SC RF) module components and technologies, civil engineering (all areas where CERN has provided technical advice as part of the LCC collaboration); and</a:t>
            </a:r>
          </a:p>
          <a:p>
            <a:pPr marL="628650" lvl="1" indent="-285750" algn="l">
              <a:buFont typeface="Arial" panose="020B0604020202020204" pitchFamily="34" charset="0"/>
              <a:buChar char="•"/>
            </a:pPr>
            <a:r>
              <a:rPr lang="en-US" sz="1400" dirty="0">
                <a:latin typeface="Avenir Roman" panose="02000503020000020003" pitchFamily="2" charset="0"/>
              </a:rPr>
              <a:t>other areas of common interest (e.g.: positron production and beam-dynamics) and/or information exchange related to common challenges (e.g.: costing methodology and power reduction studies).</a:t>
            </a:r>
          </a:p>
          <a:p>
            <a:endParaRPr lang="en-US" sz="1400" dirty="0">
              <a:latin typeface="Avenir Roman" panose="02000503020000020003" pitchFamily="2" charset="0"/>
            </a:endParaRPr>
          </a:p>
        </p:txBody>
      </p:sp>
      <p:pic>
        <p:nvPicPr>
          <p:cNvPr id="6" name="Picture 5">
            <a:extLst>
              <a:ext uri="{FF2B5EF4-FFF2-40B4-BE49-F238E27FC236}">
                <a16:creationId xmlns:a16="http://schemas.microsoft.com/office/drawing/2014/main" id="{90569425-450C-F14C-8206-23EBA30CBDDD}"/>
              </a:ext>
            </a:extLst>
          </p:cNvPr>
          <p:cNvPicPr>
            <a:picLocks noChangeAspect="1"/>
          </p:cNvPicPr>
          <p:nvPr/>
        </p:nvPicPr>
        <p:blipFill>
          <a:blip r:embed="rId3"/>
          <a:stretch>
            <a:fillRect/>
          </a:stretch>
        </p:blipFill>
        <p:spPr>
          <a:xfrm>
            <a:off x="8265929" y="1492250"/>
            <a:ext cx="3829979" cy="3913014"/>
          </a:xfrm>
          <a:prstGeom prst="rect">
            <a:avLst/>
          </a:prstGeom>
        </p:spPr>
      </p:pic>
    </p:spTree>
    <p:extLst>
      <p:ext uri="{BB962C8B-B14F-4D97-AF65-F5344CB8AC3E}">
        <p14:creationId xmlns:p14="http://schemas.microsoft.com/office/powerpoint/2010/main" val="156374944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69CE364C-D1BB-9747-8F25-C9D02D8A5615}"/>
              </a:ext>
            </a:extLst>
          </p:cNvPr>
          <p:cNvSpPr>
            <a:spLocks noGrp="1"/>
          </p:cNvSpPr>
          <p:nvPr>
            <p:ph type="title"/>
          </p:nvPr>
        </p:nvSpPr>
        <p:spPr>
          <a:xfrm>
            <a:off x="838200" y="141652"/>
            <a:ext cx="10515600" cy="750434"/>
          </a:xfrm>
        </p:spPr>
        <p:txBody>
          <a:bodyPr/>
          <a:lstStyle/>
          <a:p>
            <a:r>
              <a:rPr lang="en-US" sz="3200" dirty="0"/>
              <a:t>Next </a:t>
            </a:r>
          </a:p>
        </p:txBody>
      </p:sp>
      <p:sp>
        <p:nvSpPr>
          <p:cNvPr id="5" name="Footer Placeholder 4">
            <a:extLst>
              <a:ext uri="{FF2B5EF4-FFF2-40B4-BE49-F238E27FC236}">
                <a16:creationId xmlns:a16="http://schemas.microsoft.com/office/drawing/2014/main" id="{F76C3DD4-6F63-534E-9DEF-5BD3457AE1BF}"/>
              </a:ext>
            </a:extLst>
          </p:cNvPr>
          <p:cNvSpPr>
            <a:spLocks noGrp="1"/>
          </p:cNvSpPr>
          <p:nvPr>
            <p:ph type="ftr" sz="quarter" idx="10"/>
          </p:nvPr>
        </p:nvSpPr>
        <p:spPr/>
        <p:txBody>
          <a:bodyPr/>
          <a:lstStyle/>
          <a:p>
            <a:r>
              <a:rPr lang="en-US"/>
              <a:t>IDT </a:t>
            </a:r>
            <a:endParaRPr lang="en-US" dirty="0"/>
          </a:p>
        </p:txBody>
      </p:sp>
      <p:sp>
        <p:nvSpPr>
          <p:cNvPr id="4" name="Date Placeholder 3">
            <a:extLst>
              <a:ext uri="{FF2B5EF4-FFF2-40B4-BE49-F238E27FC236}">
                <a16:creationId xmlns:a16="http://schemas.microsoft.com/office/drawing/2014/main" id="{2278A1FA-571C-8D4D-B036-64D6B442B159}"/>
              </a:ext>
            </a:extLst>
          </p:cNvPr>
          <p:cNvSpPr>
            <a:spLocks noGrp="1"/>
          </p:cNvSpPr>
          <p:nvPr>
            <p:ph type="dt" sz="half" idx="12"/>
          </p:nvPr>
        </p:nvSpPr>
        <p:spPr/>
        <p:txBody>
          <a:bodyPr/>
          <a:lstStyle/>
          <a:p>
            <a:r>
              <a:rPr lang="en-US"/>
              <a:t>September 2020</a:t>
            </a:r>
          </a:p>
        </p:txBody>
      </p:sp>
      <p:sp>
        <p:nvSpPr>
          <p:cNvPr id="7" name="Content Placeholder 6">
            <a:extLst>
              <a:ext uri="{FF2B5EF4-FFF2-40B4-BE49-F238E27FC236}">
                <a16:creationId xmlns:a16="http://schemas.microsoft.com/office/drawing/2014/main" id="{8CFB7C2B-7D78-F044-8F56-AFA8C7A12880}"/>
              </a:ext>
            </a:extLst>
          </p:cNvPr>
          <p:cNvSpPr>
            <a:spLocks noGrp="1"/>
          </p:cNvSpPr>
          <p:nvPr>
            <p:ph sz="quarter" idx="13"/>
          </p:nvPr>
        </p:nvSpPr>
        <p:spPr>
          <a:xfrm>
            <a:off x="838200" y="892086"/>
            <a:ext cx="10515600" cy="4311650"/>
          </a:xfrm>
        </p:spPr>
        <p:txBody>
          <a:bodyPr/>
          <a:lstStyle/>
          <a:p>
            <a:r>
              <a:rPr lang="en-US" sz="1600" dirty="0"/>
              <a:t>Next European meeting:</a:t>
            </a:r>
          </a:p>
          <a:p>
            <a:pPr lvl="1"/>
            <a:r>
              <a:rPr lang="en-US" sz="1600" dirty="0"/>
              <a:t>Wednesday 9.12 10:00-12:00      </a:t>
            </a:r>
          </a:p>
          <a:p>
            <a:pPr lvl="1"/>
            <a:r>
              <a:rPr lang="en-US" sz="1600" dirty="0"/>
              <a:t>Wednesday 13.1 10:00-12:00.</a:t>
            </a:r>
          </a:p>
          <a:p>
            <a:pPr marL="342900" lvl="1" indent="0">
              <a:buNone/>
            </a:pPr>
            <a:endParaRPr lang="en-US" sz="1600" dirty="0"/>
          </a:p>
          <a:p>
            <a:r>
              <a:rPr lang="en-US" sz="1600" dirty="0"/>
              <a:t>Please forward emails to relevant colleagues and also ask them to sign up for the mailing list </a:t>
            </a:r>
            <a:r>
              <a:rPr lang="en-US" sz="1600" dirty="0">
                <a:hlinkClick r:id="rId3"/>
              </a:rPr>
              <a:t>ilceurope-general@desy.de</a:t>
            </a:r>
            <a:r>
              <a:rPr lang="en-US" sz="1600" dirty="0"/>
              <a:t> if they are interested to participate in future meetings. </a:t>
            </a:r>
          </a:p>
          <a:p>
            <a:r>
              <a:rPr lang="en-US" sz="1600" dirty="0"/>
              <a:t>This can be done with a simple email to </a:t>
            </a:r>
            <a:r>
              <a:rPr lang="en-US" sz="1600" dirty="0">
                <a:hlinkClick r:id="rId4"/>
              </a:rPr>
              <a:t>sympa@desy.de</a:t>
            </a:r>
            <a:r>
              <a:rPr lang="en-US" sz="1600" dirty="0"/>
              <a:t> from the mail address you want to register, with the subject line SUBSCRIBE </a:t>
            </a:r>
            <a:r>
              <a:rPr lang="en-US" sz="1600" dirty="0" err="1"/>
              <a:t>ilceurope</a:t>
            </a:r>
            <a:r>
              <a:rPr lang="en-US" sz="1600" dirty="0"/>
              <a:t>-general [</a:t>
            </a:r>
            <a:r>
              <a:rPr lang="en-US" sz="1600" dirty="0" err="1"/>
              <a:t>firstname</a:t>
            </a:r>
            <a:r>
              <a:rPr lang="en-US" sz="1600" dirty="0"/>
              <a:t> </a:t>
            </a:r>
            <a:r>
              <a:rPr lang="en-US" sz="1600" dirty="0" err="1"/>
              <a:t>lastname</a:t>
            </a:r>
            <a:r>
              <a:rPr lang="en-US" sz="1600" dirty="0"/>
              <a:t>]</a:t>
            </a:r>
            <a:br>
              <a:rPr lang="en-US" sz="1600" dirty="0"/>
            </a:br>
            <a:r>
              <a:rPr lang="en-US" sz="1600" dirty="0"/>
              <a:t>If you want to un subscribe use subject line UNSUBSCRIBE </a:t>
            </a:r>
            <a:r>
              <a:rPr lang="en-US" sz="1600" dirty="0" err="1"/>
              <a:t>ilceurope</a:t>
            </a:r>
            <a:r>
              <a:rPr lang="en-US" sz="1600" dirty="0"/>
              <a:t>-general</a:t>
            </a:r>
          </a:p>
          <a:p>
            <a:endParaRPr lang="en-US" sz="1600" dirty="0"/>
          </a:p>
          <a:p>
            <a:r>
              <a:rPr lang="en-US" sz="1600" dirty="0"/>
              <a:t>Contact Thomas (</a:t>
            </a:r>
            <a:r>
              <a:rPr lang="en-US" sz="1600" dirty="0">
                <a:hlinkClick r:id="rId5"/>
              </a:rPr>
              <a:t>thomas.schoerner@desy.de</a:t>
            </a:r>
            <a:r>
              <a:rPr lang="en-US" sz="1600" dirty="0"/>
              <a:t>) or myself concerning WEB pages or email </a:t>
            </a:r>
          </a:p>
          <a:p>
            <a:pPr marL="0" indent="0">
              <a:buNone/>
            </a:pPr>
            <a:br>
              <a:rPr lang="en-US" sz="2000" dirty="0"/>
            </a:br>
            <a:br>
              <a:rPr lang="en-US" sz="2000" dirty="0"/>
            </a:br>
            <a:endParaRPr lang="en-US" sz="2000" dirty="0"/>
          </a:p>
        </p:txBody>
      </p:sp>
    </p:spTree>
    <p:extLst>
      <p:ext uri="{BB962C8B-B14F-4D97-AF65-F5344CB8AC3E}">
        <p14:creationId xmlns:p14="http://schemas.microsoft.com/office/powerpoint/2010/main" val="1653804775"/>
      </p:ext>
    </p:extLst>
  </p:cSld>
  <p:clrMapOvr>
    <a:masterClrMapping/>
  </p:clrMapOvr>
</p:sld>
</file>

<file path=ppt/theme/theme1.xml><?xml version="1.0" encoding="utf-8"?>
<a:theme xmlns:a="http://schemas.openxmlformats.org/drawingml/2006/main" name="1_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Arial">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1" id="{0C8C3760-DAEF-1942-836E-B1AB4D76D3FC}" vid="{7B92BBB4-6628-0942-95AC-354ED2170241}"/>
    </a:ext>
  </a:extLst>
</a:theme>
</file>

<file path=ppt/theme/theme2.xml><?xml version="1.0" encoding="utf-8"?>
<a:theme xmlns:a="http://schemas.openxmlformats.org/drawingml/2006/main" name="2_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Arial">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1" id="{0C8C3760-DAEF-1942-836E-B1AB4D76D3FC}" vid="{4F30340B-B408-7B4E-9168-96FD07A6A802}"/>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clic</Template>
  <TotalTime>7324</TotalTime>
  <Words>524</Words>
  <Application>Microsoft Macintosh PowerPoint</Application>
  <PresentationFormat>Widescreen</PresentationFormat>
  <Paragraphs>70</Paragraphs>
  <Slides>7</Slides>
  <Notes>2</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7</vt:i4>
      </vt:variant>
    </vt:vector>
  </HeadingPairs>
  <TitlesOfParts>
    <vt:vector size="13" baseType="lpstr">
      <vt:lpstr>Arial</vt:lpstr>
      <vt:lpstr>Avenir Book</vt:lpstr>
      <vt:lpstr>Avenir Roman</vt:lpstr>
      <vt:lpstr>Calibri</vt:lpstr>
      <vt:lpstr>1_Office Theme</vt:lpstr>
      <vt:lpstr>2_Office Theme</vt:lpstr>
      <vt:lpstr>Welcome </vt:lpstr>
      <vt:lpstr>Americas WS on LCs</vt:lpstr>
      <vt:lpstr>Following up </vt:lpstr>
      <vt:lpstr>PowerPoint Presentation</vt:lpstr>
      <vt:lpstr>Other updates</vt:lpstr>
      <vt:lpstr>CERN – KEK agreement for the ILC IDT – being signed </vt:lpstr>
      <vt:lpstr>Next </vt:lpstr>
    </vt:vector>
  </TitlesOfParts>
  <Company/>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CLIC accelerator studies</dc:title>
  <dc:creator>Steinar Stapnes</dc:creator>
  <cp:lastModifiedBy>Microsoft Office User</cp:lastModifiedBy>
  <cp:revision>208</cp:revision>
  <dcterms:created xsi:type="dcterms:W3CDTF">2018-04-10T10:06:17Z</dcterms:created>
  <dcterms:modified xsi:type="dcterms:W3CDTF">2020-11-04T06:30:02Z</dcterms:modified>
</cp:coreProperties>
</file>