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5" d="100"/>
          <a:sy n="85" d="100"/>
        </p:scale>
        <p:origin x="55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1CBFC8-0601-40A5-B699-A96C1BF984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2D7CE7B-C6D2-43B0-972F-0BA30CA3E4A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18647F0-CE7C-48F8-9365-2663203CD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E7A6-1C5C-4BFA-8543-A8692396ACF4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6F254A3-1641-43E9-9BA2-C66EBE67C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FC84877-6FC7-4193-8313-22836F2B7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1DC92-A7FB-410B-AD1E-04245A170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7723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E2E0A73-E394-4D22-9C96-47615AA7E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B108EA0-BB75-4BE7-A1D5-189AACB85E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258A669-E8AD-4933-929D-05B65A51C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E7A6-1C5C-4BFA-8543-A8692396ACF4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57BFDEF-20DF-4B69-82B0-EAD437078A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6B1E886-347C-43E8-9290-D297C3F14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1DC92-A7FB-410B-AD1E-04245A170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9461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3E78A58-D498-415C-8A14-DDA3DA8BE4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3A5B587-8ED1-4F5C-A637-27005D1346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252BD2-F831-4473-A550-A5344F2B6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E7A6-1C5C-4BFA-8543-A8692396ACF4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797164-2319-4163-9309-3BB9EB5E55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D00E51-BD80-420C-9178-5179270531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1DC92-A7FB-410B-AD1E-04245A170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71812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4754EC4-C204-4EAE-8F22-62398F191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C5B3D27-DB56-45C2-9DCD-63D0D70BCE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655017-CDAF-4A09-A769-1A34E3CC3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E7A6-1C5C-4BFA-8543-A8692396ACF4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E7161A3-F73A-40A9-B203-3C2F1078D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0D3586C-2A76-44BE-957D-0958E5DC65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1DC92-A7FB-410B-AD1E-04245A170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7582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B14D81-22B3-464D-B7B7-840A02C64D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3900FA7-B1A7-45B6-9A72-41D36F0DD6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8309697-3EF7-46D9-A033-A5EAA1818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E7A6-1C5C-4BFA-8543-A8692396ACF4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390A193-3254-488C-B90E-452EFF838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3B0712-797A-4B67-A105-F7E37F991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1DC92-A7FB-410B-AD1E-04245A170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1662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C8A6C9-E37F-4517-ABFB-C8075BB25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E5E8AAD-6E0D-4308-B83C-1312883528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D68BCB9-5A9E-4321-A9E8-C1D395E69E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46D0799-78BA-4C19-95A0-0EA156E1E7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E7A6-1C5C-4BFA-8543-A8692396ACF4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CF1FF9F-1C52-494B-98D5-6E731739E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50811FE-B981-4781-BDDE-3D42F6F3E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1DC92-A7FB-410B-AD1E-04245A170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1438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7D0692-69EA-4C46-A39A-11546E5A7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9ADE31D-EA32-4E9D-BC11-2C01373B6F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2044304-8AA4-41E1-8160-A8E80C0345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FA15721-B144-4C6F-B112-86162B005B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B0403BD-670D-40BC-AFA2-11E8C0DC830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BBDFD71-0B44-4E41-A27A-29EB0D6BA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E7A6-1C5C-4BFA-8543-A8692396ACF4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ADE48B1F-22C6-4B54-962E-9E461053B0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F0E4C0A-C010-4791-A219-C03070471E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1DC92-A7FB-410B-AD1E-04245A170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6282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079270-AAA1-4B66-89EB-20E1C5E272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B07FE209-4754-4FE7-92B6-825E42785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E7A6-1C5C-4BFA-8543-A8692396ACF4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9381509-EF4F-4650-A008-35D39C28FF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C226282-8E0F-444F-964A-B2119340C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1DC92-A7FB-410B-AD1E-04245A170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032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9D50FBA-7EFE-4347-847E-86B15A9055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E7A6-1C5C-4BFA-8543-A8692396ACF4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20098D5-7A42-4126-81CE-3655F7091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07254E0-F195-4876-ADFB-EF4B527B5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1DC92-A7FB-410B-AD1E-04245A170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1825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F1E38C-322A-4740-BE3B-7890D904E6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798B346-EF60-45C3-B468-7EF4915E6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CCB1B3A-DD64-4843-BA4D-7FE9427814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12509D3-C9B3-45B9-9C05-AE163E42AB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E7A6-1C5C-4BFA-8543-A8692396ACF4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988AC2D-63DC-4780-A43A-93CF9F76B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C6CAC40-DAF8-4A1D-99E4-67F7C6356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1DC92-A7FB-410B-AD1E-04245A170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1380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CDD3E5E-F2DD-419A-A5ED-48A745595B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0B4ABA0-A747-45B8-AA5D-77BBE4066C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B0505D0-946B-4C5B-B9DC-38592DF85B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997569C-D11E-4629-BC3D-42D4B14BD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E7A6-1C5C-4BFA-8543-A8692396ACF4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16D2E83-B9D6-4B1D-A09A-F963DD6F51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50EA4E8-94BC-4FA8-B8B5-FA0B2F74E8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1DC92-A7FB-410B-AD1E-04245A170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882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E9571694-B45D-4479-A8DA-8388662DD1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986FEE3-B970-4292-BCFF-B8AC142F6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FE6E00B-2615-471A-BF27-7853381E50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EE7A6-1C5C-4BFA-8543-A8692396ACF4}" type="datetimeFigureOut">
              <a:rPr kumimoji="1" lang="ja-JP" altLang="en-US" smtClean="0"/>
              <a:t>2020/11/9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D21509D-2EA7-4B9D-9258-ED8C79C958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09913C5-8F1B-40E9-B22A-677F962968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B1DC92-A7FB-410B-AD1E-04245A1700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0937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1461F1-9891-4A89-8B41-24984B659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1131980"/>
          </a:xfrm>
        </p:spPr>
        <p:txBody>
          <a:bodyPr/>
          <a:lstStyle/>
          <a:p>
            <a:pPr algn="ctr"/>
            <a:r>
              <a:rPr kumimoji="1" lang="en-US" altLang="ja-JP" dirty="0"/>
              <a:t>Sources Subgroup Plan </a:t>
            </a:r>
            <a:br>
              <a:rPr kumimoji="1" lang="en-US" altLang="ja-JP" dirty="0"/>
            </a:br>
            <a:r>
              <a:rPr kumimoji="1" lang="en-US" altLang="ja-JP" sz="2400" dirty="0"/>
              <a:t>(as of Nov.9.2020)</a:t>
            </a:r>
            <a:endParaRPr kumimoji="1" lang="ja-JP" altLang="en-US" sz="2400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B7A262C-F726-43EC-9FDF-4A529084D8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/>
              <a:t>New Members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kumimoji="1" lang="en-US" altLang="ja-JP" dirty="0"/>
              <a:t>Jim Clarke (</a:t>
            </a:r>
            <a:r>
              <a:rPr kumimoji="1" lang="en-US" altLang="ja-JP" dirty="0" err="1"/>
              <a:t>ASTeC</a:t>
            </a:r>
            <a:r>
              <a:rPr kumimoji="1" lang="en-US" altLang="ja-JP" dirty="0"/>
              <a:t>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Steffen </a:t>
            </a:r>
            <a:r>
              <a:rPr lang="en-US" altLang="ja-JP" dirty="0" err="1"/>
              <a:t>Doebert</a:t>
            </a:r>
            <a:r>
              <a:rPr lang="en-US" altLang="ja-JP" dirty="0"/>
              <a:t> (CERN)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kumimoji="1" lang="en-US" altLang="ja-JP" dirty="0"/>
              <a:t>Peter Sievers (CERN)</a:t>
            </a:r>
          </a:p>
          <a:p>
            <a:r>
              <a:rPr lang="en-US" altLang="ja-JP" dirty="0"/>
              <a:t>Schedule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kumimoji="1" lang="en-US" altLang="ja-JP" dirty="0"/>
              <a:t>Nov.9  Undulator draft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Nov.23  e-Driven revised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kumimoji="1" lang="en-US" altLang="ja-JP" dirty="0"/>
              <a:t>Dec.7  Undulator revised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Dec.21  Electron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kumimoji="1" lang="en-US" altLang="ja-JP" dirty="0"/>
              <a:t>And emails in between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58630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2E82366-A2C5-4B18-B1FF-428ED73428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67203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Outputs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0CE490-61DA-400A-9262-9F2B6EBC91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299882"/>
            <a:ext cx="7886700" cy="4877081"/>
          </a:xfrm>
        </p:spPr>
        <p:txBody>
          <a:bodyPr/>
          <a:lstStyle/>
          <a:p>
            <a:r>
              <a:rPr lang="en-US" altLang="ja-JP" dirty="0"/>
              <a:t>Simple lists of the technical items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kumimoji="1" lang="en-US" altLang="ja-JP" dirty="0"/>
              <a:t>By the end of November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One line for each item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ja-JP" dirty="0"/>
              <a:t>Item name, when (IDT, Pre-Lab years), possible partner names, rough cost</a:t>
            </a:r>
          </a:p>
          <a:p>
            <a:r>
              <a:rPr kumimoji="1" lang="en-US" altLang="ja-JP" dirty="0"/>
              <a:t>Full report</a:t>
            </a:r>
          </a:p>
          <a:p>
            <a:pPr lvl="1"/>
            <a:r>
              <a:rPr lang="en-US" altLang="ja-JP" dirty="0"/>
              <a:t>By the end of December</a:t>
            </a:r>
          </a:p>
          <a:p>
            <a:pPr lvl="1"/>
            <a:r>
              <a:rPr kumimoji="1" lang="en-US" altLang="ja-JP" dirty="0"/>
              <a:t>A few pages for each item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7876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98</Words>
  <Application>Microsoft Office PowerPoint</Application>
  <PresentationFormat>画面に合わせる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游ゴシック</vt:lpstr>
      <vt:lpstr>游ゴシック Light</vt:lpstr>
      <vt:lpstr>Arial</vt:lpstr>
      <vt:lpstr>Wingdings</vt:lpstr>
      <vt:lpstr>Office テーマ</vt:lpstr>
      <vt:lpstr>Sources Subgroup Plan  (as of Nov.9.2020)</vt:lpstr>
      <vt:lpstr>Outputs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Sources Subgroup Plan  (as of Nov.9.2020)</dc:title>
  <dc:creator>Yokoya Kaoru</dc:creator>
  <cp:lastModifiedBy>Yokoya Kaoru</cp:lastModifiedBy>
  <cp:revision>2</cp:revision>
  <dcterms:created xsi:type="dcterms:W3CDTF">2020-11-09T04:59:55Z</dcterms:created>
  <dcterms:modified xsi:type="dcterms:W3CDTF">2020-11-09T05:11:28Z</dcterms:modified>
</cp:coreProperties>
</file>